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BCF7-B3F6-4018-9012-FEE403926202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90C-9B59-4F00-A2F7-C4BEFA99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5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BCF7-B3F6-4018-9012-FEE403926202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90C-9B59-4F00-A2F7-C4BEFA99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9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BCF7-B3F6-4018-9012-FEE403926202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90C-9B59-4F00-A2F7-C4BEFA99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1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BCF7-B3F6-4018-9012-FEE403926202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90C-9B59-4F00-A2F7-C4BEFA99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BCF7-B3F6-4018-9012-FEE403926202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90C-9B59-4F00-A2F7-C4BEFA99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7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BCF7-B3F6-4018-9012-FEE403926202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90C-9B59-4F00-A2F7-C4BEFA99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1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BCF7-B3F6-4018-9012-FEE403926202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90C-9B59-4F00-A2F7-C4BEFA99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4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BCF7-B3F6-4018-9012-FEE403926202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90C-9B59-4F00-A2F7-C4BEFA99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1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BCF7-B3F6-4018-9012-FEE403926202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90C-9B59-4F00-A2F7-C4BEFA99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BCF7-B3F6-4018-9012-FEE403926202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90C-9B59-4F00-A2F7-C4BEFA99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2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BCF7-B3F6-4018-9012-FEE403926202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90C-9B59-4F00-A2F7-C4BEFA99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BCF7-B3F6-4018-9012-FEE403926202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7F90C-9B59-4F00-A2F7-C4BEFA99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0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Method:</a:t>
            </a:r>
          </a:p>
          <a:p>
            <a:pPr lvl="1"/>
            <a:r>
              <a:rPr lang="en-CA" sz="2000" dirty="0" smtClean="0"/>
              <a:t>Control Variate;</a:t>
            </a:r>
          </a:p>
          <a:p>
            <a:pPr lvl="1"/>
            <a:r>
              <a:rPr lang="en-CA" sz="2000" dirty="0" smtClean="0"/>
              <a:t>Number of groups that arrived;</a:t>
            </a:r>
          </a:p>
          <a:p>
            <a:r>
              <a:rPr lang="en-CA" sz="2400" dirty="0" smtClean="0"/>
              <a:t>Usual number of runs: 100 (minimum accepted);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 smtClean="0"/>
              <a:t>Variance Reduction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68" y="2828298"/>
            <a:ext cx="4856251" cy="32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019" y="2828298"/>
            <a:ext cx="485625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7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Table arrangement:</a:t>
            </a:r>
          </a:p>
          <a:p>
            <a:pPr lvl="1"/>
            <a:r>
              <a:rPr lang="en-CA" sz="2000" dirty="0" smtClean="0"/>
              <a:t>200 seats;</a:t>
            </a:r>
          </a:p>
          <a:p>
            <a:pPr lvl="1"/>
            <a:r>
              <a:rPr lang="en-CA" sz="2000" dirty="0" smtClean="0"/>
              <a:t>40 tables size 5;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 smtClean="0"/>
              <a:t>Simulation results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0" y="3218047"/>
            <a:ext cx="4046880" cy="27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240" y="3218047"/>
            <a:ext cx="4046880" cy="27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5120" y="3218047"/>
            <a:ext cx="404688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1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Table arrangement:</a:t>
            </a:r>
          </a:p>
          <a:p>
            <a:pPr lvl="1"/>
            <a:r>
              <a:rPr lang="en-CA" sz="2000" dirty="0" smtClean="0"/>
              <a:t>200 seats;</a:t>
            </a:r>
          </a:p>
          <a:p>
            <a:pPr lvl="1"/>
            <a:r>
              <a:rPr lang="en-CA" sz="2000" dirty="0" smtClean="0"/>
              <a:t>40 tables size 5;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 smtClean="0"/>
              <a:t>Simulation results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78" y="2777215"/>
            <a:ext cx="4586462" cy="306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18" y="2777215"/>
            <a:ext cx="458646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2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Beojone Caio Vitor</dc:creator>
  <cp:lastModifiedBy>Beojone Caio Vitor</cp:lastModifiedBy>
  <cp:revision>1</cp:revision>
  <dcterms:created xsi:type="dcterms:W3CDTF">2019-05-27T09:04:28Z</dcterms:created>
  <dcterms:modified xsi:type="dcterms:W3CDTF">2019-05-27T09:04:41Z</dcterms:modified>
</cp:coreProperties>
</file>