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0EBB-0957-4139-93DE-F353BC42C63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FD693-6161-4EAA-BBF3-AA4347E25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experiments are run with 250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FD693-6161-4EAA-BBF3-AA4347E25C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experiments are run with 250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FD693-6161-4EAA-BBF3-AA4347E25C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experiments are run with 250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FD693-6161-4EAA-BBF3-AA4347E25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9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D4E8-3EA5-4884-8AF4-E942C8F6C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51C66-2D6B-46A1-93D2-C8036A61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BD70-86B9-4620-A505-48286155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16FB-61C0-4E09-BCF8-AD621C07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5EF5-82AF-4F59-912F-1182FDE5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C0E-1C3D-40C3-9429-7F0457F0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710C-FE2F-45E4-AF4E-1D2FDFDBD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3270-815A-4655-B5E7-8F4FE175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9859-DAA7-4C56-97A7-619B7339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1E0C-AF83-4CE3-976E-AEB219F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0380-A4DB-465E-9565-B066587B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D9F5B-43E7-4739-AA1C-A6702A0A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5D0C-EF15-4BBC-BAAD-0A966DF7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58518-72C3-4882-A195-EAC1EEFF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6CD37-C7E5-4B17-A249-E11878FA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B492-7FB7-459D-AA3A-99656F68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1015-EEB6-4779-AC9E-5265836E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3900-938E-4A85-BE39-DC23D868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119A-F86A-424F-B780-BD9681D5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9F84-4C5D-4AAE-8A5F-CB2433E9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569-EE21-4191-84DE-BB6F7A94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FE90-5EAA-427B-AB7D-AE6BF96C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7F12-7A90-461D-B86D-8C4F750F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C9608-F3F0-4F62-A3FB-C858AC4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D647-EB1F-4467-B1E2-CC02CE98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0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6DEC-19F5-4A88-89C9-BE4EB2E2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16EA-1A2F-49A0-B33B-DCD75FC6C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E11B-37C1-4F7A-AB62-F14CCC12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61BB1-681A-4579-A4D2-2C70C4F9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5E70-7888-4A2B-8FE2-AD83250D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22C0-2DBB-4E43-B2EB-5022F047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29AE-B53E-4C3F-8D8D-0CE7A99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0F89E-5E20-4E3A-A96B-02DFF33E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89F92-52ED-4497-AF6A-3A7E3FD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0E82-1EE5-4F65-8F33-CE1692D47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2A3C-24E0-4DF8-8A00-5C805B454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098D1-77FA-4795-9D9F-3E9970C5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D13C3-A242-4C26-B115-59F8B6B2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E9E22-EABA-4D57-949F-171F365A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82EC-63D0-4F6D-A701-59F90319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8BC1E-406C-478C-ABC5-D338F0D7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B9F0C-DE5C-4937-B1B6-38AD3F19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23D20-9D45-46CB-A0AF-E83C2896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949E2-7EF9-454D-81CD-295A3F03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85E9C-647A-4AE1-BFFD-4EE7C9E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79E27-C47F-467C-8190-63EAA890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541A-4377-48C8-9A90-189B3C3B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5F5-13A3-4435-965D-E2CD22E8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10AB6-C1C0-4DA6-8925-F875CDF9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4C1C8-5B67-465D-B8FA-84CF8997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03FEE-DB3A-4E6D-B597-79B93260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6C86-26AE-438E-AA83-17317973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357B-3D4A-45F9-B0FB-72C93404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9EA4C-C6D4-49DD-B84D-09419F7FC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A4286-0DDD-4F65-8397-D1566A5A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FA9F3-A7AD-4F59-BB3C-BA04EF8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AAE4-0513-4A5C-AB7E-293B9821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0424-1C9C-45EF-804C-179A4333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B155D-E8C8-4A1A-9A29-36474BA8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80C0-4412-4261-9EA7-4E5DBBE8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D2BF-9C5C-45FC-B079-07FA42459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E529-B38E-4A61-9DA9-1C187FC3F04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AB32-0018-496A-855D-178E7660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E54A-474E-4B54-A2D4-921F8350F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E3AF-E79D-4E31-952D-9DA59DC4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ED52-C0E0-4F83-9C57-8779C9F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00C9-5700-422A-AD6E-7DF34467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experiments are run with 250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5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9DD0-7761-43D5-8F8D-0B999994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812"/>
            <a:ext cx="10515600" cy="1500187"/>
          </a:xfrm>
        </p:spPr>
        <p:txBody>
          <a:bodyPr/>
          <a:lstStyle/>
          <a:p>
            <a:r>
              <a:rPr lang="en-CA" dirty="0"/>
              <a:t>Default Seating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9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60F4-9E28-4A4F-A5DD-F1B87DD2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Arrangement 1 (Default)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A0B1D3-92D1-4923-998E-FAF86A195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648320"/>
              </p:ext>
            </p:extLst>
          </p:nvPr>
        </p:nvGraphicFramePr>
        <p:xfrm>
          <a:off x="838200" y="1825625"/>
          <a:ext cx="225044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8068067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489315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Number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4895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33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25BAC-65AF-4A99-95EE-C50B0B1441CD}"/>
              </a:ext>
            </a:extLst>
          </p:cNvPr>
          <p:cNvSpPr txBox="1"/>
          <p:nvPr/>
        </p:nvSpPr>
        <p:spPr>
          <a:xfrm>
            <a:off x="3225800" y="5015547"/>
            <a:ext cx="7889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(Probably) minimizes number of customers who abandon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avg. #customers who share tables during peak hour: 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queue length observed: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94864F-2C8D-476E-95AD-185D4119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33019"/>
              </p:ext>
            </p:extLst>
          </p:nvPr>
        </p:nvGraphicFramePr>
        <p:xfrm>
          <a:off x="3225800" y="1825625"/>
          <a:ext cx="8128000" cy="3037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69393988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42174807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376683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30672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09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r>
                        <a:rPr lang="en-CA" baseline="30000" dirty="0"/>
                        <a:t>th</a:t>
                      </a:r>
                      <a:r>
                        <a:rPr lang="en-CA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95</a:t>
                      </a:r>
                      <a:r>
                        <a:rPr lang="en-CA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8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Profit ($e+04)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Avg. #customers who share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0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Odds of abandonment (per 100 groups)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1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Max. waiting time [h]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9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Overtime [h]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60F4-9E28-4A4F-A5DD-F1B87DD2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Arrangement 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A0B1D3-92D1-4923-998E-FAF86A195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665110"/>
              </p:ext>
            </p:extLst>
          </p:nvPr>
        </p:nvGraphicFramePr>
        <p:xfrm>
          <a:off x="838200" y="1825625"/>
          <a:ext cx="225044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8068067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489315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Number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4895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33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25BAC-65AF-4A99-95EE-C50B0B1441CD}"/>
              </a:ext>
            </a:extLst>
          </p:cNvPr>
          <p:cNvSpPr txBox="1"/>
          <p:nvPr/>
        </p:nvSpPr>
        <p:spPr>
          <a:xfrm>
            <a:off x="3225800" y="5015547"/>
            <a:ext cx="7889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(Probably) maximizes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avg. #customers who share tables during peak hour: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queue length observed: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94864F-2C8D-476E-95AD-185D4119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56103"/>
              </p:ext>
            </p:extLst>
          </p:nvPr>
        </p:nvGraphicFramePr>
        <p:xfrm>
          <a:off x="3225800" y="1825625"/>
          <a:ext cx="8128000" cy="3037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69393988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42174807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376683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30672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09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r>
                        <a:rPr lang="en-CA" baseline="30000" dirty="0"/>
                        <a:t>th</a:t>
                      </a:r>
                      <a:r>
                        <a:rPr lang="en-CA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95</a:t>
                      </a:r>
                      <a:r>
                        <a:rPr lang="en-CA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8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Profit ($e+04)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Avg. #customers who share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0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Odds of abandonment (per 100 groups)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1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Max. waiting time [h]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9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Overtime [h]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33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60F4-9E28-4A4F-A5DD-F1B87DD2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Arrangement 2 (Control Variate)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A0B1D3-92D1-4923-998E-FAF86A195A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25044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28068067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489315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Number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4895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3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7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33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25BAC-65AF-4A99-95EE-C50B0B1441CD}"/>
              </a:ext>
            </a:extLst>
          </p:cNvPr>
          <p:cNvSpPr txBox="1"/>
          <p:nvPr/>
        </p:nvSpPr>
        <p:spPr>
          <a:xfrm>
            <a:off x="3225800" y="5015547"/>
            <a:ext cx="7889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(Probably) maximizes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avg. #customers who share tables during peak hour: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Max. queue length observed: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94864F-2C8D-476E-95AD-185D4119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41424"/>
              </p:ext>
            </p:extLst>
          </p:nvPr>
        </p:nvGraphicFramePr>
        <p:xfrm>
          <a:off x="3225800" y="1825625"/>
          <a:ext cx="8128000" cy="3037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69393988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42174807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376683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7306720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09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r>
                        <a:rPr lang="en-CA" baseline="30000" dirty="0"/>
                        <a:t>th</a:t>
                      </a:r>
                      <a:r>
                        <a:rPr lang="en-CA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95</a:t>
                      </a:r>
                      <a:r>
                        <a:rPr lang="en-CA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8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Profit ($e+04)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1.295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1.32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1.34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1.24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Avg. #customers who share tables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2.3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0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Odds of abandonment (per 100 groups)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12.4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18.5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1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Max. waiting time [h]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0.47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0.82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9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Overtime [h]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1.26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1.66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2.23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00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351</Words>
  <Application>Microsoft Office PowerPoint</Application>
  <PresentationFormat>Widescreen</PresentationFormat>
  <Paragraphs>150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Notes</vt:lpstr>
      <vt:lpstr>Default Seating Policy</vt:lpstr>
      <vt:lpstr>Table Arrangement 1 (Default)</vt:lpstr>
      <vt:lpstr>Table Arrangement 2</vt:lpstr>
      <vt:lpstr>Table Arrangement 2 (Control Variate)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Arrangement 1 (Default)</dc:title>
  <dc:creator>Park Jangwon</dc:creator>
  <cp:lastModifiedBy>Park Jangwon</cp:lastModifiedBy>
  <cp:revision>23</cp:revision>
  <dcterms:created xsi:type="dcterms:W3CDTF">2019-04-09T11:26:22Z</dcterms:created>
  <dcterms:modified xsi:type="dcterms:W3CDTF">2019-04-09T12:08:21Z</dcterms:modified>
</cp:coreProperties>
</file>