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88" r:id="rId9"/>
    <p:sldId id="289" r:id="rId10"/>
    <p:sldId id="292" r:id="rId11"/>
    <p:sldId id="258" r:id="rId12"/>
    <p:sldId id="282" r:id="rId13"/>
    <p:sldId id="290" r:id="rId14"/>
    <p:sldId id="291" r:id="rId15"/>
    <p:sldId id="273" r:id="rId16"/>
    <p:sldId id="261" r:id="rId17"/>
    <p:sldId id="264" r:id="rId18"/>
    <p:sldId id="266" r:id="rId19"/>
    <p:sldId id="267" r:id="rId20"/>
    <p:sldId id="268" r:id="rId21"/>
    <p:sldId id="270" r:id="rId22"/>
    <p:sldId id="260" r:id="rId23"/>
    <p:sldId id="276" r:id="rId24"/>
    <p:sldId id="272" r:id="rId25"/>
    <p:sldId id="277" r:id="rId26"/>
    <p:sldId id="278" r:id="rId27"/>
    <p:sldId id="275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B39126D-C6B5-4E2C-A83A-56AB682D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6" y="1127760"/>
            <a:ext cx="10519634" cy="50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CBD0354-8EBE-430F-B062-26548E50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645"/>
            <a:ext cx="10515600" cy="49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1068</Words>
  <Application>Microsoft Macintosh PowerPoint</Application>
  <PresentationFormat>Widescreen</PresentationFormat>
  <Paragraphs>239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Microsoft Office User</cp:lastModifiedBy>
  <cp:revision>70</cp:revision>
  <dcterms:created xsi:type="dcterms:W3CDTF">2019-05-21T13:32:52Z</dcterms:created>
  <dcterms:modified xsi:type="dcterms:W3CDTF">2019-05-27T07:56:14Z</dcterms:modified>
</cp:coreProperties>
</file>