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760C1F7-CD37-134E-B9D6-4F74DBB8664B}"/>
              </a:ext>
            </a:extLst>
          </p:cNvPr>
          <p:cNvGrpSpPr/>
          <p:nvPr/>
        </p:nvGrpSpPr>
        <p:grpSpPr>
          <a:xfrm>
            <a:off x="1756610" y="713874"/>
            <a:ext cx="7220659" cy="4895428"/>
            <a:chOff x="1756610" y="713874"/>
            <a:chExt cx="7220659" cy="4895428"/>
          </a:xfrm>
        </p:grpSpPr>
        <p:sp>
          <p:nvSpPr>
            <p:cNvPr id="4" name="Rectangle 3"/>
            <p:cNvSpPr/>
            <p:nvPr/>
          </p:nvSpPr>
          <p:spPr>
            <a:xfrm>
              <a:off x="1846610" y="713874"/>
              <a:ext cx="108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24569" y="1884947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first empty table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24569" y="2947736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best available 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24569" y="4010525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 assignment to random available table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1756610" y="1884947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Queue?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3529263" y="1884947"/>
              <a:ext cx="126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Empty tables?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3439263" y="2947736"/>
              <a:ext cx="1440000" cy="54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tables?</a:t>
              </a:r>
            </a:p>
          </p:txBody>
        </p:sp>
        <p:cxnSp>
          <p:nvCxnSpPr>
            <p:cNvPr id="12" name="Straight Arrow Connector 11"/>
            <p:cNvCxnSpPr>
              <a:stCxn id="4" idx="2"/>
              <a:endCxn id="8" idx="0"/>
            </p:cNvCxnSpPr>
            <p:nvPr/>
          </p:nvCxnSpPr>
          <p:spPr>
            <a:xfrm>
              <a:off x="2386610" y="1253874"/>
              <a:ext cx="0" cy="6310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3016610" y="2154947"/>
              <a:ext cx="512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5" idx="1"/>
            </p:cNvCxnSpPr>
            <p:nvPr/>
          </p:nvCxnSpPr>
          <p:spPr>
            <a:xfrm>
              <a:off x="4789263" y="2154947"/>
              <a:ext cx="27353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4159263" y="2424947"/>
              <a:ext cx="0" cy="522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/>
            <p:cNvSpPr/>
            <p:nvPr/>
          </p:nvSpPr>
          <p:spPr>
            <a:xfrm>
              <a:off x="5301916" y="2767736"/>
              <a:ext cx="1800000" cy="900000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Possible to fill a table completely?</a:t>
              </a:r>
            </a:p>
          </p:txBody>
        </p:sp>
        <p:cxnSp>
          <p:nvCxnSpPr>
            <p:cNvPr id="30" name="Straight Arrow Connector 29"/>
            <p:cNvCxnSpPr>
              <a:stCxn id="10" idx="3"/>
              <a:endCxn id="28" idx="1"/>
            </p:cNvCxnSpPr>
            <p:nvPr/>
          </p:nvCxnSpPr>
          <p:spPr>
            <a:xfrm>
              <a:off x="4879263" y="3217736"/>
              <a:ext cx="422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3"/>
              <a:endCxn id="6" idx="1"/>
            </p:cNvCxnSpPr>
            <p:nvPr/>
          </p:nvCxnSpPr>
          <p:spPr>
            <a:xfrm>
              <a:off x="7101916" y="3217736"/>
              <a:ext cx="4226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524569" y="5069302"/>
              <a:ext cx="1440000" cy="5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</a:p>
          </p:txBody>
        </p:sp>
        <p:cxnSp>
          <p:nvCxnSpPr>
            <p:cNvPr id="41" name="Elbow Connector 40"/>
            <p:cNvCxnSpPr>
              <a:stCxn id="8" idx="2"/>
              <a:endCxn id="10" idx="1"/>
            </p:cNvCxnSpPr>
            <p:nvPr/>
          </p:nvCxnSpPr>
          <p:spPr>
            <a:xfrm rot="16200000" flipH="1">
              <a:off x="2516542" y="2295014"/>
              <a:ext cx="792789" cy="1052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2"/>
              <a:endCxn id="39" idx="1"/>
            </p:cNvCxnSpPr>
            <p:nvPr/>
          </p:nvCxnSpPr>
          <p:spPr>
            <a:xfrm rot="16200000" flipH="1">
              <a:off x="4916133" y="2730866"/>
              <a:ext cx="1851566" cy="336530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5" idx="3"/>
              <a:endCxn id="39" idx="3"/>
            </p:cNvCxnSpPr>
            <p:nvPr/>
          </p:nvCxnSpPr>
          <p:spPr>
            <a:xfrm>
              <a:off x="8964569" y="2154947"/>
              <a:ext cx="12700" cy="318435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6" idx="3"/>
              <a:endCxn id="39" idx="3"/>
            </p:cNvCxnSpPr>
            <p:nvPr/>
          </p:nvCxnSpPr>
          <p:spPr>
            <a:xfrm>
              <a:off x="8964569" y="3217736"/>
              <a:ext cx="12700" cy="21215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7" idx="3"/>
              <a:endCxn id="39" idx="3"/>
            </p:cNvCxnSpPr>
            <p:nvPr/>
          </p:nvCxnSpPr>
          <p:spPr>
            <a:xfrm>
              <a:off x="8964569" y="4280525"/>
              <a:ext cx="12700" cy="105877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8" idx="2"/>
              <a:endCxn id="7" idx="1"/>
            </p:cNvCxnSpPr>
            <p:nvPr/>
          </p:nvCxnSpPr>
          <p:spPr>
            <a:xfrm rot="16200000" flipH="1">
              <a:off x="6556848" y="3312803"/>
              <a:ext cx="612789" cy="1322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945353" y="2421448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4332" y="2949340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8062" y="1876345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43925" y="2951384"/>
              <a:ext cx="435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65265" y="187634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0242" y="242927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60242" y="349355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2896" y="366423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43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Microsoft Office User</cp:lastModifiedBy>
  <cp:revision>4</cp:revision>
  <dcterms:created xsi:type="dcterms:W3CDTF">2019-03-25T15:45:49Z</dcterms:created>
  <dcterms:modified xsi:type="dcterms:W3CDTF">2019-05-27T06:56:44Z</dcterms:modified>
</cp:coreProperties>
</file>