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DECC-8C23-D94B-ACEF-0EC123F0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D3F7A-1E08-9249-A62E-6DC73376D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3DD3-4E47-5142-807E-B65ED22C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160C-B4F4-5D4C-8694-338C564A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F532-C55F-6A4F-B3D8-E4DAF5C4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0CAC-E28B-4D44-A9A5-40F49CB1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9D89C-934B-D642-A621-329BE597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EB18-5C68-634D-A987-06FB20FE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6E39-C6D7-B541-BDF2-C128F70D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EC88D-4A2E-974B-AD0F-B8FF335C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4D862-4A3A-3144-A149-B3AB2801F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8F94A-618F-DB42-A5C3-27E16E6AB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DAD2-5B76-F04D-9A24-09C58FC5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CDD3-B935-EC4A-BEFF-31651F68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F1F5-D268-4C4F-8F78-E6A8F332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1BB6-0CE3-C24E-B1B7-EB4D5DBF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CFBB-4D30-A54D-837E-CE2A8DB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C3AE-3EBB-E147-9833-702A6BD6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0DB6-4AF7-0445-9BF4-D728A7A0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D77F-6254-B64E-9C23-0455AD2B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C558-B6A2-1D4C-B617-D9929389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2971-F9FE-B547-9DD5-B76848D1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AB1-D8E9-C048-A807-FE8959E8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6B1E9-E779-2741-B37F-DB2D4187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B5AB-BDA3-2F4C-81C2-FEC2B76E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9920-C7F1-A646-9089-CC2967BF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8D59-5CB1-6D4D-B8CF-4A1AD23A3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B3997-19C1-2643-9008-AFEB308A5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4953-D784-2846-9D80-FEC74C9E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49B84-5010-414D-AAC4-B2B1FCC4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5381-F73B-FC40-B0C8-5392DE34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0806-B66F-874A-82B7-3865AE82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7A961-C48B-0947-9BAF-77B4FBD8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4F00-713E-DB4B-BCF2-9021A89B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C7A52-E6EF-3B46-B505-D8E2FACFC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36AB5-8782-6D4A-949A-B2E4D6FD1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33A8E-F70B-2F49-9D21-61E6A69E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863A0-39C0-F642-8176-26350197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149B5-7A84-B547-AB73-C07E1803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38D-EDB4-D346-9613-E8C1576A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D0DC1-DA83-F548-B114-9C4B2036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08359-026B-284F-B4E0-ABEB54F3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D2758-7301-AB4C-A23B-036C1D03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448ED-3621-1F4E-828F-228774AC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B7049-F70B-964F-9160-19CB807A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E3D97-71B3-3E4A-8BB7-5C1F989A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8B98-D7B7-9F47-B3D7-D303524C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6E67-5AEE-8F47-A500-56EA13A4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4E846-F85C-4A49-849E-9B573154B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C1DA-E945-A94A-94E5-65563777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A9D16-4063-4141-B85C-04C58DAA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A9F6A-CA94-3145-B9D4-D299B687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EE44-E336-5543-BFC4-427D5BDC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0C2C9-5FCB-FA42-8262-88C1C525C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37C57-4A90-064D-B7F9-D007FCC18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00827-73EB-0049-B237-967635E9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C46FF-A062-7245-87A5-9A2FACEC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5600-E94B-1449-85A2-5CFBE5D7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3B6CE-2136-B04E-ABDA-990F9268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2923-545E-1449-B02E-0BCEBE2E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EE1A-F7FE-2745-B737-96D4AD477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C97F-690B-8544-8A02-9441864F1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7BE5-F460-2740-B745-817D9EFDD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6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8D20F08-D554-2448-8233-CED137B44BBB}"/>
              </a:ext>
            </a:extLst>
          </p:cNvPr>
          <p:cNvGrpSpPr/>
          <p:nvPr/>
        </p:nvGrpSpPr>
        <p:grpSpPr>
          <a:xfrm>
            <a:off x="1750409" y="475992"/>
            <a:ext cx="7333902" cy="5862654"/>
            <a:chOff x="1750409" y="475992"/>
            <a:chExt cx="7333902" cy="5862654"/>
          </a:xfrm>
        </p:grpSpPr>
        <p:sp>
          <p:nvSpPr>
            <p:cNvPr id="4" name="Rectangle 3"/>
            <p:cNvSpPr/>
            <p:nvPr/>
          </p:nvSpPr>
          <p:spPr>
            <a:xfrm>
              <a:off x="1850322" y="475992"/>
              <a:ext cx="108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24569" y="2614291"/>
              <a:ext cx="144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assignment to first empty table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24569" y="3677080"/>
              <a:ext cx="144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assignment to best available table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24569" y="4739869"/>
              <a:ext cx="144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assignment to random available table</a:t>
              </a:r>
            </a:p>
          </p:txBody>
        </p:sp>
        <p:sp>
          <p:nvSpPr>
            <p:cNvPr id="8" name="Diamond 7"/>
            <p:cNvSpPr/>
            <p:nvPr/>
          </p:nvSpPr>
          <p:spPr>
            <a:xfrm>
              <a:off x="1750409" y="2624319"/>
              <a:ext cx="1260000" cy="54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Queue?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3529263" y="2614291"/>
              <a:ext cx="1260000" cy="54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Empty tables?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3439263" y="3677080"/>
              <a:ext cx="1440000" cy="54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Available tables?</a:t>
              </a:r>
            </a:p>
          </p:txBody>
        </p: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 flipV="1">
              <a:off x="3010409" y="2884291"/>
              <a:ext cx="518854" cy="10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2"/>
              <a:endCxn id="10" idx="0"/>
            </p:cNvCxnSpPr>
            <p:nvPr/>
          </p:nvCxnSpPr>
          <p:spPr>
            <a:xfrm>
              <a:off x="4159263" y="3154291"/>
              <a:ext cx="0" cy="522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amond 27"/>
            <p:cNvSpPr/>
            <p:nvPr/>
          </p:nvSpPr>
          <p:spPr>
            <a:xfrm>
              <a:off x="5301916" y="3497080"/>
              <a:ext cx="1800000" cy="90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Possible to fill a table completely?</a:t>
              </a:r>
            </a:p>
          </p:txBody>
        </p:sp>
        <p:cxnSp>
          <p:nvCxnSpPr>
            <p:cNvPr id="30" name="Straight Arrow Connector 29"/>
            <p:cNvCxnSpPr>
              <a:stCxn id="10" idx="3"/>
              <a:endCxn id="28" idx="1"/>
            </p:cNvCxnSpPr>
            <p:nvPr/>
          </p:nvCxnSpPr>
          <p:spPr>
            <a:xfrm>
              <a:off x="4879263" y="3947080"/>
              <a:ext cx="4226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3"/>
              <a:endCxn id="6" idx="1"/>
            </p:cNvCxnSpPr>
            <p:nvPr/>
          </p:nvCxnSpPr>
          <p:spPr>
            <a:xfrm>
              <a:off x="7101916" y="3947080"/>
              <a:ext cx="4226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524569" y="5798646"/>
              <a:ext cx="144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</a:t>
              </a:r>
            </a:p>
          </p:txBody>
        </p:sp>
        <p:cxnSp>
          <p:nvCxnSpPr>
            <p:cNvPr id="41" name="Elbow Connector 40"/>
            <p:cNvCxnSpPr>
              <a:stCxn id="8" idx="2"/>
              <a:endCxn id="10" idx="1"/>
            </p:cNvCxnSpPr>
            <p:nvPr/>
          </p:nvCxnSpPr>
          <p:spPr>
            <a:xfrm rot="16200000" flipH="1">
              <a:off x="2518456" y="3026272"/>
              <a:ext cx="782761" cy="10588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2"/>
              <a:endCxn id="39" idx="1"/>
            </p:cNvCxnSpPr>
            <p:nvPr/>
          </p:nvCxnSpPr>
          <p:spPr>
            <a:xfrm rot="16200000" flipH="1">
              <a:off x="4916133" y="3460210"/>
              <a:ext cx="1851566" cy="336530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5" idx="3"/>
              <a:endCxn id="39" idx="3"/>
            </p:cNvCxnSpPr>
            <p:nvPr/>
          </p:nvCxnSpPr>
          <p:spPr>
            <a:xfrm>
              <a:off x="8964569" y="2884291"/>
              <a:ext cx="12700" cy="318435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6" idx="3"/>
              <a:endCxn id="39" idx="3"/>
            </p:cNvCxnSpPr>
            <p:nvPr/>
          </p:nvCxnSpPr>
          <p:spPr>
            <a:xfrm>
              <a:off x="8964569" y="3947080"/>
              <a:ext cx="12700" cy="212156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7" idx="3"/>
              <a:endCxn id="39" idx="3"/>
            </p:cNvCxnSpPr>
            <p:nvPr/>
          </p:nvCxnSpPr>
          <p:spPr>
            <a:xfrm>
              <a:off x="8964569" y="5009869"/>
              <a:ext cx="12700" cy="1058777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8" idx="2"/>
              <a:endCxn id="7" idx="1"/>
            </p:cNvCxnSpPr>
            <p:nvPr/>
          </p:nvCxnSpPr>
          <p:spPr>
            <a:xfrm rot="16200000" flipH="1">
              <a:off x="6556848" y="4042147"/>
              <a:ext cx="612789" cy="1322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945353" y="3150792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4332" y="3678684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79622" y="2617320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43925" y="3680728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65265" y="260568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57481" y="326126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60242" y="4222899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02896" y="439358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87354F4A-019A-9B40-A51C-05E422D3BC73}"/>
                </a:ext>
              </a:extLst>
            </p:cNvPr>
            <p:cNvSpPr/>
            <p:nvPr/>
          </p:nvSpPr>
          <p:spPr>
            <a:xfrm>
              <a:off x="1750409" y="1542900"/>
              <a:ext cx="1260000" cy="54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Reservation?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EED616D4-9B19-6547-802C-622E58D99097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rot="5400000">
              <a:off x="2114716" y="1277203"/>
              <a:ext cx="531391" cy="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912F6-D3F0-6A4E-A076-DDA827960A3B}"/>
                </a:ext>
              </a:extLst>
            </p:cNvPr>
            <p:cNvSpPr txBox="1"/>
            <p:nvPr/>
          </p:nvSpPr>
          <p:spPr>
            <a:xfrm>
              <a:off x="3107879" y="1518773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6AE8E6-18E4-7C4A-9B59-54C61BC3F4DA}"/>
                </a:ext>
              </a:extLst>
            </p:cNvPr>
            <p:cNvSpPr txBox="1"/>
            <p:nvPr/>
          </p:nvSpPr>
          <p:spPr>
            <a:xfrm>
              <a:off x="1942163" y="220917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B2A8413-9E41-7144-BB30-1EF84D5F2B16}"/>
                </a:ext>
              </a:extLst>
            </p:cNvPr>
            <p:cNvCxnSpPr>
              <a:cxnSpLocks/>
            </p:cNvCxnSpPr>
            <p:nvPr/>
          </p:nvCxnSpPr>
          <p:spPr>
            <a:xfrm>
              <a:off x="3016610" y="1801591"/>
              <a:ext cx="62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DFA4B3DF-E9A7-0546-B8B5-D7A4C445B938}"/>
                </a:ext>
              </a:extLst>
            </p:cNvPr>
            <p:cNvSpPr/>
            <p:nvPr/>
          </p:nvSpPr>
          <p:spPr>
            <a:xfrm>
              <a:off x="3649005" y="1547489"/>
              <a:ext cx="1260000" cy="54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Empty tables?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1F5982E-22EB-2646-A9C9-6946A63B3C18}"/>
                </a:ext>
              </a:extLst>
            </p:cNvPr>
            <p:cNvCxnSpPr>
              <a:stCxn id="47" idx="3"/>
            </p:cNvCxnSpPr>
            <p:nvPr/>
          </p:nvCxnSpPr>
          <p:spPr>
            <a:xfrm>
              <a:off x="4909005" y="1817489"/>
              <a:ext cx="27353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0A8E4A-6035-984A-B67A-82AA2F065CAB}"/>
                </a:ext>
              </a:extLst>
            </p:cNvPr>
            <p:cNvSpPr txBox="1"/>
            <p:nvPr/>
          </p:nvSpPr>
          <p:spPr>
            <a:xfrm>
              <a:off x="4857804" y="1538887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38301D4-B570-F745-B48A-B2DE34D5EFFA}"/>
                </a:ext>
              </a:extLst>
            </p:cNvPr>
            <p:cNvSpPr txBox="1"/>
            <p:nvPr/>
          </p:nvSpPr>
          <p:spPr>
            <a:xfrm>
              <a:off x="4279984" y="209181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095E829E-7DB1-6C43-A642-2725A5B847CE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>
              <a:off x="4279005" y="2082238"/>
              <a:ext cx="4685564" cy="3986408"/>
            </a:xfrm>
            <a:prstGeom prst="bentConnector3">
              <a:avLst>
                <a:gd name="adj1" fmla="val 1048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9F4D00-9215-004F-89CF-C24B52F0CBAE}"/>
                </a:ext>
              </a:extLst>
            </p:cNvPr>
            <p:cNvSpPr/>
            <p:nvPr/>
          </p:nvSpPr>
          <p:spPr>
            <a:xfrm>
              <a:off x="7644311" y="1487103"/>
              <a:ext cx="144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assignment to the reserved table</a:t>
              </a:r>
            </a:p>
          </p:txBody>
        </p: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78F64E2D-F962-2B44-840A-52EFC90F5F9E}"/>
                </a:ext>
              </a:extLst>
            </p:cNvPr>
            <p:cNvCxnSpPr>
              <a:cxnSpLocks/>
              <a:stCxn id="54" idx="3"/>
              <a:endCxn id="39" idx="3"/>
            </p:cNvCxnSpPr>
            <p:nvPr/>
          </p:nvCxnSpPr>
          <p:spPr>
            <a:xfrm flipH="1">
              <a:off x="8964569" y="1757103"/>
              <a:ext cx="119742" cy="4311543"/>
            </a:xfrm>
            <a:prstGeom prst="bentConnector3">
              <a:avLst>
                <a:gd name="adj1" fmla="val -190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C22AF827-E530-D146-B957-F805EAB923FF}"/>
                </a:ext>
              </a:extLst>
            </p:cNvPr>
            <p:cNvSpPr/>
            <p:nvPr/>
          </p:nvSpPr>
          <p:spPr>
            <a:xfrm>
              <a:off x="5397256" y="2607249"/>
              <a:ext cx="1260000" cy="54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 Size ≠</a:t>
              </a:r>
            </a:p>
            <a:p>
              <a:pPr algn="ctr"/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Reserved Group Size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144626B-7BF1-014C-AB50-F507F13E3FBF}"/>
                </a:ext>
              </a:extLst>
            </p:cNvPr>
            <p:cNvCxnSpPr>
              <a:cxnSpLocks/>
            </p:cNvCxnSpPr>
            <p:nvPr/>
          </p:nvCxnSpPr>
          <p:spPr>
            <a:xfrm>
              <a:off x="4784332" y="2877249"/>
              <a:ext cx="62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B5FC23-F338-B74B-9F8C-2EA0220094B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6657256" y="2884291"/>
              <a:ext cx="8673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6E8A33-A4CF-E140-BEF4-644214BC2335}"/>
                </a:ext>
              </a:extLst>
            </p:cNvPr>
            <p:cNvSpPr txBox="1"/>
            <p:nvPr/>
          </p:nvSpPr>
          <p:spPr>
            <a:xfrm>
              <a:off x="6884388" y="2596171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34B387-56B5-BD48-B05D-CD4AEC4FEDB3}"/>
                </a:ext>
              </a:extLst>
            </p:cNvPr>
            <p:cNvSpPr txBox="1"/>
            <p:nvPr/>
          </p:nvSpPr>
          <p:spPr>
            <a:xfrm>
              <a:off x="5998007" y="3136602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7D8796A9-20A2-7F4B-8780-949EC0E0D621}"/>
                </a:ext>
              </a:extLst>
            </p:cNvPr>
            <p:cNvCxnSpPr>
              <a:cxnSpLocks/>
              <a:stCxn id="56" idx="2"/>
              <a:endCxn id="10" idx="0"/>
            </p:cNvCxnSpPr>
            <p:nvPr/>
          </p:nvCxnSpPr>
          <p:spPr>
            <a:xfrm rot="5400000">
              <a:off x="4828345" y="2478168"/>
              <a:ext cx="529831" cy="18679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F50645B-DEA7-3140-B259-F577613E8FF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380409" y="2091815"/>
              <a:ext cx="0" cy="532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92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52FF29-0217-224A-A051-C03AC156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42A56-2EDA-8946-9434-AC13EC9D6456}"/>
              </a:ext>
            </a:extLst>
          </p:cNvPr>
          <p:cNvSpPr txBox="1"/>
          <p:nvPr/>
        </p:nvSpPr>
        <p:spPr>
          <a:xfrm>
            <a:off x="740229" y="1763486"/>
            <a:ext cx="8741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There is no waiting line and there is an empty table. Group is assigned to the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no waiting line, but there are no empty tables. Group added to the abandonments list.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a waiting line and enough available seats in any reserved table. Group is assigned to the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a waiting line and no enough available seats to fit the </a:t>
            </a:r>
            <a:r>
              <a:rPr lang="en-US" dirty="0" err="1"/>
              <a:t>refered</a:t>
            </a:r>
            <a:r>
              <a:rPr lang="en-US" dirty="0"/>
              <a:t> group. Group added to the abandonments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148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Beojone Caio Vitor</dc:creator>
  <cp:lastModifiedBy>Microsoft Office User</cp:lastModifiedBy>
  <cp:revision>10</cp:revision>
  <dcterms:created xsi:type="dcterms:W3CDTF">2019-03-25T15:45:49Z</dcterms:created>
  <dcterms:modified xsi:type="dcterms:W3CDTF">2019-05-27T07:52:10Z</dcterms:modified>
</cp:coreProperties>
</file>