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0" r:id="rId21"/>
    <p:sldId id="301" r:id="rId22"/>
    <p:sldId id="302" r:id="rId23"/>
    <p:sldId id="303" r:id="rId24"/>
    <p:sldId id="273" r:id="rId25"/>
    <p:sldId id="261" r:id="rId26"/>
    <p:sldId id="264" r:id="rId27"/>
    <p:sldId id="266" r:id="rId28"/>
    <p:sldId id="267" r:id="rId29"/>
    <p:sldId id="268" r:id="rId30"/>
    <p:sldId id="270" r:id="rId31"/>
    <p:sldId id="276" r:id="rId32"/>
    <p:sldId id="272" r:id="rId33"/>
    <p:sldId id="277" r:id="rId34"/>
    <p:sldId id="278" r:id="rId35"/>
    <p:sldId id="279" r:id="rId36"/>
    <p:sldId id="280" r:id="rId37"/>
    <p:sldId id="281"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744" autoAdjust="0"/>
  </p:normalViewPr>
  <p:slideViewPr>
    <p:cSldViewPr snapToGrid="0">
      <p:cViewPr>
        <p:scale>
          <a:sx n="100" d="100"/>
          <a:sy n="100"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23</a:t>
            </a:fld>
            <a:endParaRPr lang="en-US"/>
          </a:p>
        </p:txBody>
      </p:sp>
    </p:spTree>
    <p:extLst>
      <p:ext uri="{BB962C8B-B14F-4D97-AF65-F5344CB8AC3E}">
        <p14:creationId xmlns:p14="http://schemas.microsoft.com/office/powerpoint/2010/main" val="17823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37</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m:t>𝑛</m:t>
                    </m:r>
                    <m:r>
                      <a:rPr lang="en-US" sz="2000"/>
                      <m:t>=</m:t>
                    </m:r>
                    <m:d>
                      <m:dPr>
                        <m:begChr m:val="{"/>
                        <m:endChr m:val="}"/>
                        <m:ctrlPr>
                          <a:rPr lang="en-US" sz="2000"/>
                        </m:ctrlPr>
                      </m:dPr>
                      <m:e>
                        <m:r>
                          <a:rPr lang="en-US" sz="2000"/>
                          <m:t>1</m:t>
                        </m:r>
                        <m:r>
                          <a:rPr lang="en-US" sz="2000"/>
                          <m:t>,</m:t>
                        </m:r>
                        <m:r>
                          <a:rPr lang="en-US" sz="2000"/>
                          <m:t>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2</m:t>
                        </m:r>
                        <m:r>
                          <a:rPr lang="en-US" sz="2000" b="0" i="1" smtClean="0">
                            <a:latin typeface="Cambria Math" panose="02040503050406030204" pitchFamily="18" charset="0"/>
                          </a:rPr>
                          <m:t>,</m:t>
                        </m:r>
                        <m:r>
                          <a:rPr lang="en-US" sz="2000" b="0" i="1"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4</m:t>
                        </m:r>
                        <m:r>
                          <a:rPr lang="en-US" sz="2000" b="0" i="1" smtClean="0">
                            <a:latin typeface="Cambria Math" panose="02040503050406030204" pitchFamily="18" charset="0"/>
                          </a:rPr>
                          <m:t>,</m:t>
                        </m:r>
                        <m:r>
                          <a:rPr lang="en-US" sz="2000" b="0" i="1" smtClean="0">
                            <a:latin typeface="Cambria Math" panose="02040503050406030204" pitchFamily="18" charset="0"/>
                          </a:rPr>
                          <m:t>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m:t>𝑛</m:t>
                    </m:r>
                    <m:r>
                      <a:rPr lang="en-US" sz="2000"/>
                      <m:t>=</m:t>
                    </m:r>
                    <m:d>
                      <m:dPr>
                        <m:begChr m:val="{"/>
                        <m:endChr m:val="}"/>
                        <m:ctrlPr>
                          <a:rPr lang="en-US" sz="2000"/>
                        </m:ctrlPr>
                      </m:dPr>
                      <m:e>
                        <m:r>
                          <a:rPr lang="en-US" sz="2000"/>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1799" b="-3470"/>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8" y="3047999"/>
            <a:ext cx="4614863" cy="2543175"/>
          </a:xfrm>
          <a:prstGeom prst="rect">
            <a:avLst/>
          </a:prstGeom>
        </p:spPr>
      </p:pic>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1799" b="-3470"/>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754326"/>
          </a:xfrm>
          <a:prstGeom prst="rect">
            <a:avLst/>
          </a:prstGeom>
          <a:noFill/>
        </p:spPr>
        <p:txBody>
          <a:bodyPr wrap="square" rtlCol="0">
            <a:spAutoFit/>
          </a:bodyPr>
          <a:lstStyle/>
          <a:p>
            <a:r>
              <a:rPr lang="en-US" dirty="0" err="1"/>
              <a:t>Caio’s</a:t>
            </a:r>
            <a:r>
              <a:rPr lang="en-US" dirty="0"/>
              <a:t> new graph: </a:t>
            </a:r>
          </a:p>
          <a:p>
            <a:r>
              <a:rPr lang="en-US" dirty="0"/>
              <a:t>Replicate this class figure with </a:t>
            </a:r>
            <a:r>
              <a:rPr lang="en-US" dirty="0">
                <a:solidFill>
                  <a:srgbClr val="FF0000"/>
                </a:solidFill>
              </a:rPr>
              <a:t>n=200 or 210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7" y="3429000"/>
            <a:ext cx="4614863" cy="2543175"/>
          </a:xfrm>
          <a:prstGeom prst="rect">
            <a:avLst/>
          </a:prstGeom>
        </p:spPr>
      </p:pic>
    </p:spTree>
    <p:extLst>
      <p:ext uri="{BB962C8B-B14F-4D97-AF65-F5344CB8AC3E}">
        <p14:creationId xmlns:p14="http://schemas.microsoft.com/office/powerpoint/2010/main" val="985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308872"/>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Duration</a:t>
            </a:r>
          </a:p>
          <a:p>
            <a:pPr lvl="3">
              <a:lnSpc>
                <a:spcPct val="150000"/>
              </a:lnSpc>
            </a:pPr>
            <a:r>
              <a:rPr lang="en-US" dirty="0"/>
              <a:t>refers to being in the queue or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1083</TotalTime>
  <Words>1788</Words>
  <Application>Microsoft Office PowerPoint</Application>
  <PresentationFormat>Widescreen</PresentationFormat>
  <Paragraphs>411</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Marti Montesinos</cp:lastModifiedBy>
  <cp:revision>123</cp:revision>
  <dcterms:created xsi:type="dcterms:W3CDTF">2019-05-21T13:32:52Z</dcterms:created>
  <dcterms:modified xsi:type="dcterms:W3CDTF">2019-05-27T16:32:31Z</dcterms:modified>
</cp:coreProperties>
</file>