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3" r:id="rId9"/>
    <p:sldId id="261" r:id="rId10"/>
    <p:sldId id="264" r:id="rId11"/>
    <p:sldId id="266" r:id="rId12"/>
    <p:sldId id="267" r:id="rId13"/>
    <p:sldId id="268" r:id="rId14"/>
    <p:sldId id="270" r:id="rId15"/>
    <p:sldId id="260" r:id="rId16"/>
    <p:sldId id="272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D0F26-D398-4BA6-A21E-83AAEE59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 for visualization:</a:t>
            </a:r>
          </a:p>
          <a:p>
            <a:r>
              <a:rPr lang="en-CA" sz="2400" dirty="0"/>
              <a:t>Baseline VNS iterations plot</a:t>
            </a:r>
          </a:p>
          <a:p>
            <a:r>
              <a:rPr lang="en-CA" sz="2400" dirty="0"/>
              <a:t>Golden section method curve (mean profit vs. number of seats curve)</a:t>
            </a:r>
          </a:p>
          <a:p>
            <a:r>
              <a:rPr lang="en-CA" sz="2400" dirty="0"/>
              <a:t>Distributions of profits (baseline and golden section results overlaid)</a:t>
            </a:r>
          </a:p>
          <a:p>
            <a:r>
              <a:rPr lang="en-CA" sz="2400" dirty="0"/>
              <a:t>Comparison table: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Comment on any differences in optimal profit, table arrangement, and seats</a:t>
            </a:r>
          </a:p>
          <a:p>
            <a:r>
              <a:rPr lang="en-CA" sz="2400" dirty="0"/>
              <a:t>Reach a conclusion about which approach is better</a:t>
            </a:r>
          </a:p>
          <a:p>
            <a:pPr marL="0" indent="0">
              <a:buNone/>
            </a:pPr>
            <a:r>
              <a:rPr lang="en-CA" sz="1400" dirty="0"/>
              <a:t>e.g. Use ‘</a:t>
            </a:r>
            <a:r>
              <a:rPr lang="en-CA" sz="1400" dirty="0" err="1">
                <a:solidFill>
                  <a:srgbClr val="F42CF4"/>
                </a:solidFill>
              </a:rPr>
              <a:t>OUTPUT_baselineVNS_no_reservation.mat</a:t>
            </a:r>
            <a:r>
              <a:rPr lang="en-CA" sz="1400" dirty="0"/>
              <a:t>’ and ‘</a:t>
            </a:r>
            <a:r>
              <a:rPr lang="en-CA" sz="1400" dirty="0" err="1">
                <a:solidFill>
                  <a:srgbClr val="F42CF4"/>
                </a:solidFill>
              </a:rPr>
              <a:t>Arrangement_baselineVNS_no_reservation.mat</a:t>
            </a:r>
            <a:r>
              <a:rPr lang="en-CA" sz="1400" dirty="0"/>
              <a:t>’ to see results of baseline VNS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7732"/>
              </p:ext>
            </p:extLst>
          </p:nvPr>
        </p:nvGraphicFramePr>
        <p:xfrm>
          <a:off x="1435100" y="3328136"/>
          <a:ext cx="9321799" cy="142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99029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208.5167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</a:t>
            </a:r>
          </a:p>
          <a:p>
            <a:r>
              <a:rPr lang="en-CA" sz="2400" dirty="0"/>
              <a:t>Distributions of profits overlaid</a:t>
            </a:r>
          </a:p>
          <a:p>
            <a:r>
              <a:rPr lang="en-CA" sz="2400" dirty="0"/>
              <a:t>Comparison table</a:t>
            </a:r>
          </a:p>
          <a:p>
            <a:r>
              <a:rPr lang="en-CA" sz="2400" dirty="0"/>
              <a:t>Number of admitted groups by customer size</a:t>
            </a:r>
          </a:p>
          <a:p>
            <a:r>
              <a:rPr lang="en-CA" sz="2400" dirty="0"/>
              <a:t>Odds of abandonment by customer size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bg2">
                    <a:lumMod val="75000"/>
                  </a:schemeClr>
                </a:solidFill>
              </a:rPr>
              <a:t>(My guess is that more customer groups of size 5 are admitted while the rest remain more or less constant)</a:t>
            </a:r>
          </a:p>
          <a:p>
            <a:r>
              <a:rPr lang="en-CA" sz="2400" dirty="0"/>
              <a:t>Comment on the differences (profit, table arrangement, number of seats)</a:t>
            </a:r>
          </a:p>
          <a:p>
            <a:r>
              <a:rPr lang="en-CA" sz="2400" dirty="0"/>
              <a:t>Reach a conclusion about which policy is better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</p:spTree>
    <p:extLst>
      <p:ext uri="{BB962C8B-B14F-4D97-AF65-F5344CB8AC3E}">
        <p14:creationId xmlns:p14="http://schemas.microsoft.com/office/powerpoint/2010/main" val="69760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C898DB-1BE9-4151-BF0C-CD965CB00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56" y="1535748"/>
            <a:ext cx="6188287" cy="46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649C-9715-496E-B469-48FF23A2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1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Method:</a:t>
            </a:r>
          </a:p>
          <a:p>
            <a:pPr lvl="1"/>
            <a:r>
              <a:rPr lang="en-CA" sz="2000" dirty="0" smtClean="0"/>
              <a:t>Control Variate;</a:t>
            </a:r>
          </a:p>
          <a:p>
            <a:pPr lvl="1"/>
            <a:r>
              <a:rPr lang="en-CA" sz="2000" dirty="0" smtClean="0"/>
              <a:t>Number of groups that arrived;</a:t>
            </a:r>
          </a:p>
          <a:p>
            <a:r>
              <a:rPr lang="en-CA" sz="2400" dirty="0" smtClean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1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Table arrangement:</a:t>
            </a:r>
          </a:p>
          <a:p>
            <a:pPr lvl="1"/>
            <a:r>
              <a:rPr lang="en-CA" sz="2000" dirty="0" smtClean="0"/>
              <a:t>200 seats;</a:t>
            </a:r>
          </a:p>
          <a:p>
            <a:pPr lvl="1"/>
            <a:r>
              <a:rPr lang="en-CA" sz="2000" dirty="0" smtClean="0"/>
              <a:t>40 tables size 5;</a:t>
            </a:r>
            <a:endParaRPr lang="en-CA" sz="20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" y="3218047"/>
            <a:ext cx="4046880" cy="27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40" y="3218047"/>
            <a:ext cx="4046880" cy="27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120" y="3218047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Table arrangement:</a:t>
            </a:r>
          </a:p>
          <a:p>
            <a:pPr lvl="1"/>
            <a:r>
              <a:rPr lang="en-CA" sz="2000" dirty="0" smtClean="0"/>
              <a:t>200 seats;</a:t>
            </a:r>
          </a:p>
          <a:p>
            <a:pPr lvl="1"/>
            <a:r>
              <a:rPr lang="en-CA" sz="2000" dirty="0" smtClean="0"/>
              <a:t>40 tables size 5;</a:t>
            </a:r>
            <a:endParaRPr lang="en-CA" sz="20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Simulation results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78" y="2777215"/>
            <a:ext cx="4586462" cy="30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8" y="2777215"/>
            <a:ext cx="458646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3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486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Restaurant Design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Beojone Caio Vitor</cp:lastModifiedBy>
  <cp:revision>52</cp:revision>
  <dcterms:created xsi:type="dcterms:W3CDTF">2019-05-21T13:32:52Z</dcterms:created>
  <dcterms:modified xsi:type="dcterms:W3CDTF">2019-05-26T08:20:35Z</dcterms:modified>
</cp:coreProperties>
</file>