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9" r:id="rId17"/>
    <p:sldId id="258" r:id="rId18"/>
    <p:sldId id="282" r:id="rId19"/>
    <p:sldId id="290" r:id="rId20"/>
    <p:sldId id="291" r:id="rId21"/>
    <p:sldId id="273" r:id="rId22"/>
    <p:sldId id="261" r:id="rId23"/>
    <p:sldId id="264" r:id="rId24"/>
    <p:sldId id="266" r:id="rId25"/>
    <p:sldId id="267" r:id="rId26"/>
    <p:sldId id="268" r:id="rId27"/>
    <p:sldId id="270" r:id="rId28"/>
    <p:sldId id="276" r:id="rId29"/>
    <p:sldId id="272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" y="3218047"/>
            <a:ext cx="4046880" cy="27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40" y="3218047"/>
            <a:ext cx="4046880" cy="27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120" y="3218047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78" y="2777215"/>
            <a:ext cx="4586462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8" y="2777215"/>
            <a:ext cx="458646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1192</Words>
  <Application>Microsoft Office PowerPoint</Application>
  <PresentationFormat>Widescreen</PresentationFormat>
  <Paragraphs>263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74</cp:revision>
  <dcterms:created xsi:type="dcterms:W3CDTF">2019-05-21T13:32:52Z</dcterms:created>
  <dcterms:modified xsi:type="dcterms:W3CDTF">2019-05-27T09:51:08Z</dcterms:modified>
</cp:coreProperties>
</file>