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baseline="-25000" dirty="0"/>
              <a:t> </a:t>
            </a:r>
            <a:r>
              <a:rPr lang="en-CA" sz="2400" b="1" baseline="-25000" dirty="0">
                <a:solidFill>
                  <a:schemeClr val="accent2"/>
                </a:solidFill>
              </a:rPr>
              <a:t>4</a:t>
            </a:r>
            <a:r>
              <a:rPr lang="en-US" sz="2400" b="1" baseline="-25000" dirty="0">
                <a:solidFill>
                  <a:schemeClr val="accent2"/>
                </a:solidFill>
              </a:rPr>
              <a:t>+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b="1" baseline="-25000" dirty="0">
                <a:solidFill>
                  <a:schemeClr val="accent2"/>
                </a:solidFill>
              </a:rPr>
              <a:t>-1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more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5CB1BE-2568-4D36-962B-9B304C3A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760"/>
            <a:ext cx="6733117" cy="50498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our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Naïve solution: </a:t>
            </a:r>
            <a:r>
              <a:rPr lang="en-CA" sz="1600" b="1" dirty="0">
                <a:solidFill>
                  <a:schemeClr val="accent2"/>
                </a:solidFill>
              </a:rPr>
              <a:t>6.5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Greedy solution: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1):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2): </a:t>
            </a:r>
            <a:r>
              <a:rPr lang="en-CA" sz="1600" b="1" dirty="0">
                <a:solidFill>
                  <a:schemeClr val="accent2"/>
                </a:solidFill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1200</Words>
  <Application>Microsoft Office PowerPoint</Application>
  <PresentationFormat>Widescreen</PresentationFormat>
  <Paragraphs>271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96</cp:revision>
  <dcterms:created xsi:type="dcterms:W3CDTF">2019-05-21T13:32:52Z</dcterms:created>
  <dcterms:modified xsi:type="dcterms:W3CDTF">2019-05-27T12:21:19Z</dcterms:modified>
</cp:coreProperties>
</file>