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F045-703D-4124-8EF1-2ABFEC7732E1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D5B2-6E67-4468-A883-E36D171B0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6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F045-703D-4124-8EF1-2ABFEC7732E1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D5B2-6E67-4468-A883-E36D171B0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6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F045-703D-4124-8EF1-2ABFEC7732E1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D5B2-6E67-4468-A883-E36D171B0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8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F045-703D-4124-8EF1-2ABFEC7732E1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D5B2-6E67-4468-A883-E36D171B0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3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F045-703D-4124-8EF1-2ABFEC7732E1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D5B2-6E67-4468-A883-E36D171B0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47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F045-703D-4124-8EF1-2ABFEC7732E1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D5B2-6E67-4468-A883-E36D171B0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9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F045-703D-4124-8EF1-2ABFEC7732E1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D5B2-6E67-4468-A883-E36D171B0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96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F045-703D-4124-8EF1-2ABFEC7732E1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D5B2-6E67-4468-A883-E36D171B0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9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F045-703D-4124-8EF1-2ABFEC7732E1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D5B2-6E67-4468-A883-E36D171B0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43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F045-703D-4124-8EF1-2ABFEC7732E1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D5B2-6E67-4468-A883-E36D171B0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9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F045-703D-4124-8EF1-2ABFEC7732E1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D5B2-6E67-4468-A883-E36D171B0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2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EF045-703D-4124-8EF1-2ABFEC7732E1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4D5B2-6E67-4468-A883-E36D171B0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7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610474" y="1547718"/>
            <a:ext cx="2476500" cy="31671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407837" y="238125"/>
            <a:ext cx="1208468" cy="842530"/>
          </a:xfrm>
          <a:prstGeom prst="snip1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00225" y="130752"/>
            <a:ext cx="8391525" cy="1019175"/>
          </a:xfrm>
          <a:prstGeom prst="roundRect">
            <a:avLst>
              <a:gd name="adj" fmla="val 447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solidFill>
                  <a:schemeClr val="tx1"/>
                </a:solidFill>
                <a:ea typeface="문체부 궁체 흘림체" panose="02030609000101010101" pitchFamily="17" charset="-127"/>
              </a:rPr>
              <a:t>음식</a:t>
            </a:r>
            <a:endParaRPr lang="ko-KR" altLang="en-US" sz="5400" dirty="0">
              <a:solidFill>
                <a:schemeClr val="tx1"/>
              </a:solidFill>
              <a:ea typeface="문체부 궁체 흘림체" panose="02030609000101010101" pitchFamily="17" charset="-127"/>
            </a:endParaRPr>
          </a:p>
        </p:txBody>
      </p:sp>
      <p:sp>
        <p:nvSpPr>
          <p:cNvPr id="19" name="한쪽 모서리가 잘린 사각형 18"/>
          <p:cNvSpPr/>
          <p:nvPr/>
        </p:nvSpPr>
        <p:spPr>
          <a:xfrm>
            <a:off x="10439400" y="238125"/>
            <a:ext cx="1208468" cy="842530"/>
          </a:xfrm>
          <a:prstGeom prst="snip1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757737" y="1547719"/>
            <a:ext cx="2476500" cy="31671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905000" y="1547720"/>
            <a:ext cx="2476500" cy="31671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647700" y="341601"/>
            <a:ext cx="762000" cy="63557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화살표 23"/>
          <p:cNvSpPr/>
          <p:nvPr/>
        </p:nvSpPr>
        <p:spPr>
          <a:xfrm>
            <a:off x="10648045" y="322550"/>
            <a:ext cx="762906" cy="654627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90775" y="1213138"/>
            <a:ext cx="1228725" cy="271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한식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81624" y="1229854"/>
            <a:ext cx="1228725" cy="271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양식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234361" y="1229854"/>
            <a:ext cx="1228725" cy="271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중식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59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</TotalTime>
  <Words>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문체부 궁체 흘림체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강의실1-훈련용6</dc:creator>
  <cp:lastModifiedBy>강의실1-훈련용6</cp:lastModifiedBy>
  <cp:revision>6</cp:revision>
  <dcterms:created xsi:type="dcterms:W3CDTF">2022-05-23T02:37:38Z</dcterms:created>
  <dcterms:modified xsi:type="dcterms:W3CDTF">2022-05-23T03:32:59Z</dcterms:modified>
</cp:coreProperties>
</file>