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sldIdLst>
    <p:sldId id="263" r:id="rId3"/>
    <p:sldId id="262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E3172-D92F-4A68-BCCA-427CF263D9A3}">
          <p14:sldIdLst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7" autoAdjust="0"/>
  </p:normalViewPr>
  <p:slideViewPr>
    <p:cSldViewPr snapToGrid="0">
      <p:cViewPr varScale="1">
        <p:scale>
          <a:sx n="112" d="100"/>
          <a:sy n="112" d="100"/>
        </p:scale>
        <p:origin x="11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4982-3A20-4350-B225-9BD2A1D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775A7-58EF-4B94-B37D-0F53302E7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적용 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91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C52D-4577-4A26-88F4-1F3020B2AD90}"/>
              </a:ext>
            </a:extLst>
          </p:cNvPr>
          <p:cNvSpPr txBox="1">
            <a:spLocks/>
          </p:cNvSpPr>
          <p:nvPr/>
        </p:nvSpPr>
        <p:spPr>
          <a:xfrm>
            <a:off x="1875064" y="409272"/>
            <a:ext cx="10020300" cy="305643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BigQuery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통해서 데이터 불러오기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에서 </a:t>
            </a: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BigQuery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접근하기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Json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포맷의 데이터 다루기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C8816-9ADC-4474-828F-5B720A31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31" y="2564508"/>
            <a:ext cx="6439815" cy="374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93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Python</a:t>
            </a:r>
            <a:r>
              <a:rPr lang="ko-KR" altLang="en-US" b="1" dirty="0"/>
              <a:t>에서 </a:t>
            </a:r>
            <a:r>
              <a:rPr lang="en-US" altLang="ko-KR" b="1" dirty="0" err="1"/>
              <a:t>BigQuery</a:t>
            </a:r>
            <a:r>
              <a:rPr lang="en-US" altLang="ko-KR" b="1" dirty="0"/>
              <a:t> </a:t>
            </a:r>
            <a:r>
              <a:rPr lang="ko-KR" altLang="en-US" b="1" dirty="0"/>
              <a:t>데이터 불러오기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C52D-4577-4A26-88F4-1F3020B2AD90}"/>
              </a:ext>
            </a:extLst>
          </p:cNvPr>
          <p:cNvSpPr txBox="1">
            <a:spLocks/>
          </p:cNvSpPr>
          <p:nvPr/>
        </p:nvSpPr>
        <p:spPr>
          <a:xfrm>
            <a:off x="1875064" y="4455032"/>
            <a:ext cx="10020300" cy="19831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gbq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(Google Big Query)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모듈 설치 코드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br>
              <a:rPr lang="pt-BR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</a:br>
            <a:r>
              <a:rPr lang="pt-BR" altLang="ko-KR" sz="3600" dirty="0">
                <a:solidFill>
                  <a:schemeClr val="bg1"/>
                </a:solidFill>
                <a:highlight>
                  <a:srgbClr val="000000"/>
                </a:highlight>
                <a:latin typeface="+mj-ea"/>
              </a:rPr>
              <a:t>conda install pandas-gbq -c conda-forge </a:t>
            </a:r>
            <a:endParaRPr lang="en-US" altLang="ko-KR" sz="4000" dirty="0">
              <a:solidFill>
                <a:schemeClr val="bg1"/>
              </a:solidFill>
              <a:highlight>
                <a:srgbClr val="000000"/>
              </a:highlight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153681-8EA5-4023-B0F0-7C858512C71D}"/>
              </a:ext>
            </a:extLst>
          </p:cNvPr>
          <p:cNvSpPr txBox="1">
            <a:spLocks/>
          </p:cNvSpPr>
          <p:nvPr/>
        </p:nvSpPr>
        <p:spPr>
          <a:xfrm>
            <a:off x="1875064" y="374579"/>
            <a:ext cx="10020300" cy="94666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BigQuery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에서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Project ID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확인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sz="4000" dirty="0">
              <a:solidFill>
                <a:schemeClr val="bg1"/>
              </a:solidFill>
              <a:highlight>
                <a:srgbClr val="000000"/>
              </a:highlight>
              <a:latin typeface="+mj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ED96E-C531-49C4-9607-734F2FA1C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27"/>
          <a:stretch/>
        </p:blipFill>
        <p:spPr>
          <a:xfrm>
            <a:off x="1945593" y="1223961"/>
            <a:ext cx="9240853" cy="2741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E86591-F692-497E-93A7-DECB463E0E0C}"/>
              </a:ext>
            </a:extLst>
          </p:cNvPr>
          <p:cNvSpPr/>
          <p:nvPr/>
        </p:nvSpPr>
        <p:spPr>
          <a:xfrm>
            <a:off x="2016806" y="3420454"/>
            <a:ext cx="888762" cy="356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5472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14798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Noto Sans CJK KR Bold</vt:lpstr>
      <vt:lpstr>Arial</vt:lpstr>
      <vt:lpstr>Gotham</vt:lpstr>
      <vt:lpstr>3_Office 테마</vt:lpstr>
      <vt:lpstr>1_Office 테마</vt:lpstr>
      <vt:lpstr>분석의 목적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Kwon Sean</cp:lastModifiedBy>
  <cp:revision>148</cp:revision>
  <dcterms:created xsi:type="dcterms:W3CDTF">2019-07-18T05:08:58Z</dcterms:created>
  <dcterms:modified xsi:type="dcterms:W3CDTF">2020-12-03T01:11:48Z</dcterms:modified>
</cp:coreProperties>
</file>