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50" r:id="rId2"/>
  </p:sldMasterIdLst>
  <p:sldIdLst>
    <p:sldId id="263" r:id="rId3"/>
    <p:sldId id="262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5E3172-D92F-4A68-BCCA-427CF263D9A3}">
          <p14:sldIdLst>
            <p14:sldId id="263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47" autoAdjust="0"/>
  </p:normalViewPr>
  <p:slideViewPr>
    <p:cSldViewPr snapToGrid="0">
      <p:cViewPr varScale="1">
        <p:scale>
          <a:sx n="112" d="100"/>
          <a:sy n="112" d="100"/>
        </p:scale>
        <p:origin x="11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클립명_짧을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421ED-CBD3-4F80-9BCB-897D5D3848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6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영상 클립명을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7E7A07-190A-40B2-98E2-E5FE13C352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lang="ko-KR" altLang="en-US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입력해주세요</a:t>
            </a:r>
            <a:r>
              <a:rPr lang="en-US" altLang="ko-KR" dirty="0"/>
              <a:t>. </a:t>
            </a:r>
            <a:r>
              <a:rPr lang="ko-KR" altLang="en-US" dirty="0"/>
              <a:t>숫자는 </a:t>
            </a:r>
            <a:r>
              <a:rPr lang="en-US" altLang="ko-KR" dirty="0"/>
              <a:t>01, 02, 03 </a:t>
            </a:r>
            <a:r>
              <a:rPr lang="ko-KR" altLang="en-US" dirty="0"/>
              <a:t>형식으로 넣어주세요</a:t>
            </a:r>
            <a:r>
              <a:rPr lang="en-US" altLang="ko-KR" dirty="0"/>
              <a:t>. (</a:t>
            </a:r>
            <a:r>
              <a:rPr lang="ko-KR" altLang="en-US" dirty="0"/>
              <a:t>예시</a:t>
            </a:r>
            <a:r>
              <a:rPr lang="en-US" altLang="ko-KR" dirty="0"/>
              <a:t>) 01. </a:t>
            </a:r>
            <a:r>
              <a:rPr lang="ko-KR" altLang="en-US" dirty="0"/>
              <a:t>포토샵 기본</a:t>
            </a:r>
          </a:p>
        </p:txBody>
      </p:sp>
    </p:spTree>
    <p:extLst>
      <p:ext uri="{BB962C8B-B14F-4D97-AF65-F5344CB8AC3E}">
        <p14:creationId xmlns:p14="http://schemas.microsoft.com/office/powerpoint/2010/main" val="243753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속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2A540-6502-47F3-9D22-2CA0B2DD23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영상번호를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62EC3F-BF6D-4A15-B290-9E6A9D5EC6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과목명을 입력하십시오</a:t>
            </a:r>
            <a:r>
              <a:rPr lang="en-US" altLang="ko-KR" dirty="0"/>
              <a:t>. </a:t>
            </a:r>
            <a:r>
              <a:rPr lang="ko-KR" altLang="en-US" dirty="0"/>
              <a:t>줄 바꿈을 하실 때는 </a:t>
            </a:r>
            <a:r>
              <a:rPr lang="en-US" altLang="ko-KR" dirty="0"/>
              <a:t>Enter </a:t>
            </a:r>
            <a:r>
              <a:rPr lang="ko-KR" altLang="en-US" dirty="0"/>
              <a:t>대신 </a:t>
            </a:r>
            <a:r>
              <a:rPr lang="en-US" altLang="ko-KR" dirty="0" err="1"/>
              <a:t>Shift+Enter</a:t>
            </a:r>
            <a:r>
              <a:rPr lang="ko-KR" altLang="en-US" dirty="0"/>
              <a:t>를 사용해주세요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55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2A540-6502-47F3-9D22-2CA0B2DD23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영상번호를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62EC3F-BF6D-4A15-B290-9E6A9D5EC6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과목명을 입력하십시오</a:t>
            </a:r>
            <a:r>
              <a:rPr lang="en-US" altLang="ko-KR" dirty="0"/>
              <a:t>. </a:t>
            </a:r>
            <a:r>
              <a:rPr lang="ko-KR" altLang="en-US" dirty="0"/>
              <a:t>줄 바꿈을 하실 때는 </a:t>
            </a:r>
            <a:r>
              <a:rPr lang="en-US" altLang="ko-KR" dirty="0"/>
              <a:t>Enter </a:t>
            </a:r>
            <a:r>
              <a:rPr lang="ko-KR" altLang="en-US" dirty="0"/>
              <a:t>대신 </a:t>
            </a:r>
            <a:r>
              <a:rPr lang="en-US" altLang="ko-KR" dirty="0" err="1"/>
              <a:t>Shift+Enter</a:t>
            </a:r>
            <a:r>
              <a:rPr lang="ko-KR" altLang="en-US" dirty="0"/>
              <a:t>를 사용해주세요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64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white background wallpaperì ëí ì´ë¯¸ì§ ê²ìê²°ê³¼">
            <a:extLst>
              <a:ext uri="{FF2B5EF4-FFF2-40B4-BE49-F238E27FC236}">
                <a16:creationId xmlns:a16="http://schemas.microsoft.com/office/drawing/2014/main" id="{CE376BEE-AE1A-4048-9D19-3DE0CC3E94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49A1934C-0E0A-4806-8D71-2990EAAE43AB}"/>
              </a:ext>
            </a:extLst>
          </p:cNvPr>
          <p:cNvSpPr/>
          <p:nvPr userDrawn="1"/>
        </p:nvSpPr>
        <p:spPr>
          <a:xfrm>
            <a:off x="1" y="6648450"/>
            <a:ext cx="7874971" cy="209550"/>
          </a:xfrm>
          <a:custGeom>
            <a:avLst/>
            <a:gdLst>
              <a:gd name="connsiteX0" fmla="*/ 0 w 7874971"/>
              <a:gd name="connsiteY0" fmla="*/ 0 h 209550"/>
              <a:gd name="connsiteX1" fmla="*/ 7874971 w 7874971"/>
              <a:gd name="connsiteY1" fmla="*/ 0 h 209550"/>
              <a:gd name="connsiteX2" fmla="*/ 7753350 w 7874971"/>
              <a:gd name="connsiteY2" fmla="*/ 209550 h 209550"/>
              <a:gd name="connsiteX3" fmla="*/ 0 w 7874971"/>
              <a:gd name="connsiteY3" fmla="*/ 209550 h 209550"/>
              <a:gd name="connsiteX4" fmla="*/ 0 w 7874971"/>
              <a:gd name="connsiteY4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4971" h="209550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08E976-9363-4CF6-8196-C099DF65C616}"/>
              </a:ext>
            </a:extLst>
          </p:cNvPr>
          <p:cNvSpPr txBox="1"/>
          <p:nvPr userDrawn="1"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</a:t>
            </a:r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FASTCAMPUS</a:t>
            </a: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 Corp. All Rights Reserved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3E1138-D452-4CE8-9641-FCF6F51958F4}"/>
              </a:ext>
            </a:extLst>
          </p:cNvPr>
          <p:cNvSpPr txBox="1"/>
          <p:nvPr userDrawn="1"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Chapter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259B8B-2E76-4800-89C7-0D2702BFDBD2}"/>
              </a:ext>
            </a:extLst>
          </p:cNvPr>
          <p:cNvSpPr txBox="1"/>
          <p:nvPr userDrawn="1"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Fast Campus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Online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DA58B32-6C5D-4BBD-8D11-B632FACA939F}"/>
              </a:ext>
            </a:extLst>
          </p:cNvPr>
          <p:cNvCxnSpPr>
            <a:cxnSpLocks/>
          </p:cNvCxnSpPr>
          <p:nvPr userDrawn="1"/>
        </p:nvCxnSpPr>
        <p:spPr>
          <a:xfrm>
            <a:off x="10304992" y="321531"/>
            <a:ext cx="0" cy="28098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F0BF944-0C74-4088-9426-E8DB89EED4E9}"/>
              </a:ext>
            </a:extLst>
          </p:cNvPr>
          <p:cNvSpPr txBox="1"/>
          <p:nvPr userDrawn="1"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Life Changing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Education</a:t>
            </a:r>
          </a:p>
        </p:txBody>
      </p:sp>
      <p:pic>
        <p:nvPicPr>
          <p:cNvPr id="68" name="Picture 2" descr="ì»¤ë¦¬ì´ ì±ì¥ì ìí ìµê³ ì ì¤ë¬´êµì¡ ìì¹´ë°ë¯¸">
            <a:extLst>
              <a:ext uri="{FF2B5EF4-FFF2-40B4-BE49-F238E27FC236}">
                <a16:creationId xmlns:a16="http://schemas.microsoft.com/office/drawing/2014/main" id="{EEDC46AE-70D7-4E80-8A2D-E22735AD20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320236"/>
            <a:ext cx="1260048" cy="35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3A04D321-4A1A-420E-8228-15A0175CE6A2}"/>
              </a:ext>
            </a:extLst>
          </p:cNvPr>
          <p:cNvSpPr/>
          <p:nvPr userDrawn="1"/>
        </p:nvSpPr>
        <p:spPr>
          <a:xfrm>
            <a:off x="7753350" y="6648740"/>
            <a:ext cx="4438650" cy="209260"/>
          </a:xfrm>
          <a:custGeom>
            <a:avLst/>
            <a:gdLst>
              <a:gd name="connsiteX0" fmla="*/ 121453 w 4438650"/>
              <a:gd name="connsiteY0" fmla="*/ 0 h 209260"/>
              <a:gd name="connsiteX1" fmla="*/ 4438650 w 4438650"/>
              <a:gd name="connsiteY1" fmla="*/ 0 h 209260"/>
              <a:gd name="connsiteX2" fmla="*/ 4438650 w 4438650"/>
              <a:gd name="connsiteY2" fmla="*/ 209260 h 209260"/>
              <a:gd name="connsiteX3" fmla="*/ 0 w 4438650"/>
              <a:gd name="connsiteY3" fmla="*/ 209260 h 209260"/>
              <a:gd name="connsiteX4" fmla="*/ 121453 w 4438650"/>
              <a:gd name="connsiteY4" fmla="*/ 0 h 2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8650" h="20926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6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2A7351D-A549-4BAA-9878-E2116EE63BED}"/>
              </a:ext>
            </a:extLst>
          </p:cNvPr>
          <p:cNvSpPr/>
          <p:nvPr userDrawn="1"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4DD57B8-5149-4B40-915A-EB536D656456}"/>
              </a:ext>
            </a:extLst>
          </p:cNvPr>
          <p:cNvSpPr/>
          <p:nvPr userDrawn="1"/>
        </p:nvSpPr>
        <p:spPr>
          <a:xfrm>
            <a:off x="7753350" y="0"/>
            <a:ext cx="4438650" cy="6857710"/>
          </a:xfrm>
          <a:custGeom>
            <a:avLst/>
            <a:gdLst>
              <a:gd name="connsiteX0" fmla="*/ 3881889 w 4329073"/>
              <a:gd name="connsiteY0" fmla="*/ 0 h 6688414"/>
              <a:gd name="connsiteX1" fmla="*/ 4329073 w 4329073"/>
              <a:gd name="connsiteY1" fmla="*/ 0 h 6688414"/>
              <a:gd name="connsiteX2" fmla="*/ 4329073 w 4329073"/>
              <a:gd name="connsiteY2" fmla="*/ 6688414 h 6688414"/>
              <a:gd name="connsiteX3" fmla="*/ 0 w 4329073"/>
              <a:gd name="connsiteY3" fmla="*/ 6688414 h 6688414"/>
              <a:gd name="connsiteX4" fmla="*/ 3881889 w 4329073"/>
              <a:gd name="connsiteY4" fmla="*/ 0 h 668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9073" h="6688414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1210E-4290-43BA-BF31-17AF741C3D23}"/>
              </a:ext>
            </a:extLst>
          </p:cNvPr>
          <p:cNvSpPr txBox="1"/>
          <p:nvPr userDrawn="1"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</a:t>
            </a:r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FASTCAMPUS</a:t>
            </a: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 Corp. All Rights Reserved</a:t>
            </a:r>
          </a:p>
        </p:txBody>
      </p:sp>
      <p:pic>
        <p:nvPicPr>
          <p:cNvPr id="11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95B4B388-18E4-42A4-934B-617451A585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9" y="6401872"/>
            <a:ext cx="786893" cy="24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94040C-7205-4541-BBC8-EF44C330B435}"/>
              </a:ext>
            </a:extLst>
          </p:cNvPr>
          <p:cNvSpPr/>
          <p:nvPr userDrawn="1"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8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84982-3A20-4350-B225-9BD2A1DF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분석의 목적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F775A7-58EF-4B94-B37D-0F53302E7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데이터 시각화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Visualization)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41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분석의 목적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CCC52D-4577-4A26-88F4-1F3020B2AD90}"/>
              </a:ext>
            </a:extLst>
          </p:cNvPr>
          <p:cNvSpPr txBox="1">
            <a:spLocks/>
          </p:cNvSpPr>
          <p:nvPr/>
        </p:nvSpPr>
        <p:spPr>
          <a:xfrm>
            <a:off x="1875064" y="409272"/>
            <a:ext cx="10020300" cy="305643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buFontTx/>
              <a:buChar char="-"/>
            </a:pP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Matplotlib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과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seaborn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을 사용하여</a:t>
            </a:r>
            <a:b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</a:b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다양한 형태의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Visualization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만들기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6BA5800-F9B7-4B92-A973-073F4A84CB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BEDE61-54AF-472F-ABAD-894D85F81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015" y="2281137"/>
            <a:ext cx="3791210" cy="37236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C98DF0-A867-4177-AFBD-346463075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673" y="2281135"/>
            <a:ext cx="4083721" cy="37236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3468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분석의 목적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CCC52D-4577-4A26-88F4-1F3020B2AD90}"/>
              </a:ext>
            </a:extLst>
          </p:cNvPr>
          <p:cNvSpPr txBox="1">
            <a:spLocks/>
          </p:cNvSpPr>
          <p:nvPr/>
        </p:nvSpPr>
        <p:spPr>
          <a:xfrm>
            <a:off x="1875064" y="409272"/>
            <a:ext cx="10020300" cy="305643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buFontTx/>
              <a:buChar char="-"/>
            </a:pP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Seaborn official site</a:t>
            </a:r>
            <a:b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</a:b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en-US" sz="2800" dirty="0">
                <a:hlinkClick r:id="rId2"/>
              </a:rPr>
              <a:t>https://seaborn.pydata.org/</a:t>
            </a:r>
            <a:br>
              <a:rPr lang="en-US" sz="2800" dirty="0"/>
            </a:br>
            <a:r>
              <a:rPr lang="en-US" sz="2000" b="1" dirty="0"/>
              <a:t>  (Example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gallery</a:t>
            </a:r>
            <a:r>
              <a:rPr lang="ko-KR" altLang="en-US" sz="2000" b="1" dirty="0"/>
              <a:t>에서 예제 코드 확인</a:t>
            </a:r>
            <a:r>
              <a:rPr lang="en-US" altLang="ko-KR" sz="2000" b="1" dirty="0"/>
              <a:t>)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6BA5800-F9B7-4B92-A973-073F4A84CB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40EDC5-A6DE-42ED-940B-377BFC299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849" y="2048589"/>
            <a:ext cx="7124101" cy="4285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936B4B0B-4FE8-4180-876B-A08892F5AD0E}"/>
              </a:ext>
            </a:extLst>
          </p:cNvPr>
          <p:cNvSpPr/>
          <p:nvPr/>
        </p:nvSpPr>
        <p:spPr>
          <a:xfrm rot="2245252">
            <a:off x="7105970" y="4913835"/>
            <a:ext cx="222190" cy="23928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18357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Gotham"/>
        <a:ea typeface="Noto Sans CJK KR Bold"/>
        <a:cs typeface=""/>
      </a:majorFont>
      <a:minorFont>
        <a:latin typeface="Gotham"/>
        <a:ea typeface="Noto Sans CJK KR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Gotham"/>
        <a:ea typeface="Noto Sans CJK KR Bold"/>
        <a:cs typeface=""/>
      </a:majorFont>
      <a:minorFont>
        <a:latin typeface="Gotham"/>
        <a:ea typeface="Noto Sans CJK KR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14813</TotalTime>
  <Words>48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Noto Sans CJK KR Bold</vt:lpstr>
      <vt:lpstr>Arial</vt:lpstr>
      <vt:lpstr>Gotham</vt:lpstr>
      <vt:lpstr>3_Office 테마</vt:lpstr>
      <vt:lpstr>1_Office 테마</vt:lpstr>
      <vt:lpstr>분석의 목적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yskim</dc:creator>
  <cp:lastModifiedBy>Kwon Sean</cp:lastModifiedBy>
  <cp:revision>150</cp:revision>
  <dcterms:created xsi:type="dcterms:W3CDTF">2019-07-18T05:08:58Z</dcterms:created>
  <dcterms:modified xsi:type="dcterms:W3CDTF">2020-12-03T01:30:25Z</dcterms:modified>
</cp:coreProperties>
</file>