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6631A-64DE-42B8-8867-D50C8ACED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633970-D332-4A66-BC86-780C57DE6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BFEAE-3BCF-4701-ABF1-32F82678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D638-FF3E-4B0D-A8A6-7F6DAC9966DD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1B1021-0C8A-4DD5-A0F1-6ED9DB26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7EFE4-394E-4359-985B-8DE4C293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31DB-B464-4574-839A-893F3FB9A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6281E-A39C-43C4-B47C-D1C240EE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EE6B5C-D0CF-4782-9878-331609C10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305FD-A723-4EE1-AB51-343D732F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D638-FF3E-4B0D-A8A6-7F6DAC9966DD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74176-B7E2-4DFD-A0B0-1BD13748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DA0C7-EF12-443D-8F84-0F258D42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31DB-B464-4574-839A-893F3FB9A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43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FCAB48-4C80-444F-B14A-58D406C3B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3244E8-4CF9-485A-906D-307B65CC4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EEC1E-D204-4189-9C63-067787A5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D638-FF3E-4B0D-A8A6-7F6DAC9966DD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5752B-35E9-4E77-9341-C2C80BE2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B9772-21BD-48CF-8055-5C346D64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31DB-B464-4574-839A-893F3FB9A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74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9FA6D-266D-4E9E-8087-B6A2485A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8DEE4-3EB9-4DA8-A04C-C7C090CAD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0A9B6-C754-4180-88CE-795B4D14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D638-FF3E-4B0D-A8A6-7F6DAC9966DD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C4231-7625-4A46-AE48-6D6B6FD5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077B4-C983-4C33-A1E5-50F4B7B1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31DB-B464-4574-839A-893F3FB9A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91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C6D81-AFAA-433B-8844-5BFE54EF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DE44BE-FBF8-4E1C-93B6-3A79E7B53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5F45B-2E1F-45E4-90EE-2624B798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D638-FF3E-4B0D-A8A6-7F6DAC9966DD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834AB-B258-43DF-AD28-08FF87A1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D3A74-2A70-4E32-930A-52A1A3DD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31DB-B464-4574-839A-893F3FB9A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12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9FB54-6011-476D-A6E7-9DA29DC8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0A53C-878F-43C7-B85E-4E106FAAA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ACEEE3-0832-4643-8308-66C346EA9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A5A427-7C12-4B7F-80FC-D28FFE75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D638-FF3E-4B0D-A8A6-7F6DAC9966DD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0D90CA-62B7-43C8-A299-395FAFFB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D6871C-2E41-494D-9AE5-7C9604B9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31DB-B464-4574-839A-893F3FB9A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45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0854F-6133-4AF5-ADED-86F92A03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EABB6-B4DB-42DE-80E4-0DA72CE3A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EC05EE-30D1-4F88-B85B-256372EE0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CB4BE1-F623-4FD3-B4DC-6A3E4964C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CDF4B0-097E-4DAD-8BDB-0B1E2BED0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269FC1-7F96-44CD-8A11-35E2EB9F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D638-FF3E-4B0D-A8A6-7F6DAC9966DD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6CE7D7-F79A-4C86-A69D-0779ED3A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31BDD9-1A22-4BA3-B12C-E635C188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31DB-B464-4574-839A-893F3FB9A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7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E3711-1D26-49F0-B463-3B10E923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2FAFDB-F491-4C6E-B828-ABE82FEE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D638-FF3E-4B0D-A8A6-7F6DAC9966DD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0731C2-9133-48F9-9B0C-3AB64D75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7D7933-2407-4D8F-8E70-2FD0AB9D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31DB-B464-4574-839A-893F3FB9A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53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DB88B7-1D91-4589-BCDC-157EB22C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D638-FF3E-4B0D-A8A6-7F6DAC9966DD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8E44ED-AD8F-46B2-9AB7-885FBF88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952740-B2F6-48D6-B9F7-BE345A84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31DB-B464-4574-839A-893F3FB9A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6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68431-9DE1-48DC-BECA-A12106F7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6E59D-DE6E-4533-B26E-D4ABF6387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F840F9-0320-4F14-B637-1FDDC13A3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350CE3-DA7A-48BC-8261-6515C9FC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D638-FF3E-4B0D-A8A6-7F6DAC9966DD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F65865-5C96-439F-B7DF-AFD5C149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EA82AC-02B6-4917-97C0-CF7E7FA0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31DB-B464-4574-839A-893F3FB9A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9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0D5AE-CA0B-44F1-817A-89FC14B09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2FA22C-F252-455E-A88F-383EADFB8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EF1771-352D-44C2-AB7C-198DBD862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DE656F-F7DA-47E2-B089-6D179AAF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D638-FF3E-4B0D-A8A6-7F6DAC9966DD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881352-BE01-4507-BF61-16079C6E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E91CB9-610E-418C-82E1-01429771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31DB-B464-4574-839A-893F3FB9A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74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17BFAE-777B-4978-BD82-65D656086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02E5D1-B5DD-4B51-9E4E-5F45EFB92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27B94-948E-48E3-935A-9A2253A90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AD638-FF3E-4B0D-A8A6-7F6DAC9966DD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6EA13-95FE-4898-9372-4B2FD4A7A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E9247-10F5-45DA-8D05-625F24306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231DB-B464-4574-839A-893F3FB9A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24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schedul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127.0.0.1:8000/admin/login/?next=/schedul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700E3E9-5218-4E2E-8EC5-00C17677F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82" y="2329543"/>
            <a:ext cx="4542688" cy="35160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064330-3AF2-4CF0-9E5F-D817F06518C1}"/>
              </a:ext>
            </a:extLst>
          </p:cNvPr>
          <p:cNvSpPr txBox="1"/>
          <p:nvPr/>
        </p:nvSpPr>
        <p:spPr>
          <a:xfrm>
            <a:off x="490181" y="348343"/>
            <a:ext cx="1119019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1. </a:t>
            </a:r>
            <a:r>
              <a:rPr lang="ko-KR" altLang="en-US" b="1" dirty="0">
                <a:latin typeface="+mn-ea"/>
              </a:rPr>
              <a:t>로그인 화면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로그인이 되지 않은 상태에서 캘린더에 접근하면 자동으로 아래와 같이 로그인 페이지로 이동한다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hlinkClick r:id="rId3"/>
              </a:rPr>
              <a:t>http://127.0.0.1:8000/schedule</a:t>
            </a:r>
            <a:r>
              <a:rPr lang="en-US" altLang="ko-KR" sz="1400" dirty="0">
                <a:latin typeface="+mn-ea"/>
              </a:rPr>
              <a:t> -&gt; </a:t>
            </a:r>
            <a:r>
              <a:rPr lang="en-US" altLang="ko-KR" sz="1400" dirty="0">
                <a:latin typeface="+mn-ea"/>
                <a:hlinkClick r:id="rId4"/>
              </a:rPr>
              <a:t>http://127.0.0.1:8000/admin/login/?next=/schedule/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hlinkClick r:id="rId4"/>
              </a:rPr>
              <a:t>http://127.0.0.1:8000/admin/login/?next=/schedule/</a:t>
            </a:r>
            <a:r>
              <a:rPr lang="en-US" altLang="ko-KR" sz="1400" dirty="0">
                <a:latin typeface="+mn-ea"/>
              </a:rPr>
              <a:t> :</a:t>
            </a:r>
            <a:r>
              <a:rPr lang="ko-KR" altLang="en-US" sz="1400" dirty="0">
                <a:latin typeface="+mn-ea"/>
              </a:rPr>
              <a:t> 로그인에 성공하면 </a:t>
            </a:r>
            <a:r>
              <a:rPr lang="en-US" altLang="ko-KR" sz="1400" dirty="0">
                <a:latin typeface="+mn-ea"/>
              </a:rPr>
              <a:t>next </a:t>
            </a:r>
            <a:r>
              <a:rPr lang="ko-KR" altLang="en-US" sz="1400" dirty="0">
                <a:latin typeface="+mn-ea"/>
              </a:rPr>
              <a:t>파라미터 값</a:t>
            </a:r>
            <a:r>
              <a:rPr lang="en-US" altLang="ko-KR" sz="1400" dirty="0">
                <a:latin typeface="+mn-ea"/>
              </a:rPr>
              <a:t>(/schedule/)</a:t>
            </a:r>
            <a:r>
              <a:rPr lang="ko-KR" altLang="en-US" sz="1400" dirty="0">
                <a:latin typeface="+mn-ea"/>
              </a:rPr>
              <a:t>의 </a:t>
            </a:r>
            <a:r>
              <a:rPr lang="en-US" altLang="ko-KR" sz="1400" dirty="0">
                <a:latin typeface="+mn-ea"/>
              </a:rPr>
              <a:t>URL</a:t>
            </a:r>
            <a:r>
              <a:rPr lang="ko-KR" altLang="en-US" sz="1400" dirty="0">
                <a:latin typeface="+mn-ea"/>
              </a:rPr>
              <a:t>로 이동한다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FEDE10-53A1-4742-8109-709E5E597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28" y="2329543"/>
            <a:ext cx="4823655" cy="3516086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26380AC-E4AA-4F07-9107-F0866A855315}"/>
              </a:ext>
            </a:extLst>
          </p:cNvPr>
          <p:cNvSpPr/>
          <p:nvPr/>
        </p:nvSpPr>
        <p:spPr>
          <a:xfrm>
            <a:off x="5566269" y="3755571"/>
            <a:ext cx="529731" cy="44631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30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D98971-3EF6-46CF-B6C9-65B68A3B537B}"/>
              </a:ext>
            </a:extLst>
          </p:cNvPr>
          <p:cNvSpPr txBox="1"/>
          <p:nvPr/>
        </p:nvSpPr>
        <p:spPr>
          <a:xfrm>
            <a:off x="490181" y="348343"/>
            <a:ext cx="11190190" cy="78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2. Calendar </a:t>
            </a:r>
            <a:r>
              <a:rPr lang="ko-KR" altLang="en-US" b="1" dirty="0">
                <a:latin typeface="+mn-ea"/>
              </a:rPr>
              <a:t>화면 로딩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로그인이 정상적으로 되면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아래와 같이 </a:t>
            </a:r>
            <a:r>
              <a:rPr lang="en-US" altLang="ko-KR" sz="1400" dirty="0">
                <a:latin typeface="+mn-ea"/>
              </a:rPr>
              <a:t>Calendar </a:t>
            </a:r>
            <a:r>
              <a:rPr lang="ko-KR" altLang="en-US" sz="1400" dirty="0">
                <a:latin typeface="+mn-ea"/>
              </a:rPr>
              <a:t>화면이 로딩된다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CA68C2-B43D-4173-9475-BD261B8F5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81" y="1540330"/>
            <a:ext cx="5614929" cy="409286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710751F-3C31-4A00-B401-6BE9F037DCCF}"/>
              </a:ext>
            </a:extLst>
          </p:cNvPr>
          <p:cNvSpPr/>
          <p:nvPr/>
        </p:nvSpPr>
        <p:spPr>
          <a:xfrm>
            <a:off x="6255446" y="1540330"/>
            <a:ext cx="1568823" cy="4299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urls.py</a:t>
            </a:r>
            <a:endParaRPr lang="ko-KR" altLang="en-US" sz="16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BA2856-52EE-465C-B2FF-6CDDBC7F29B1}"/>
              </a:ext>
            </a:extLst>
          </p:cNvPr>
          <p:cNvSpPr/>
          <p:nvPr/>
        </p:nvSpPr>
        <p:spPr>
          <a:xfrm>
            <a:off x="6255446" y="2013861"/>
            <a:ext cx="5573485" cy="69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[ 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path('',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views.index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name='index’), 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BCFE37-4A81-41EF-A0A6-25BFA262C75A}"/>
              </a:ext>
            </a:extLst>
          </p:cNvPr>
          <p:cNvSpPr/>
          <p:nvPr/>
        </p:nvSpPr>
        <p:spPr>
          <a:xfrm>
            <a:off x="6255446" y="3107545"/>
            <a:ext cx="1568823" cy="4299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views.py</a:t>
            </a:r>
            <a:endParaRPr lang="ko-KR" altLang="en-US" sz="16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A6EDC0-EC0B-4EA1-A5DF-1C20B230FC23}"/>
              </a:ext>
            </a:extLst>
          </p:cNvPr>
          <p:cNvSpPr/>
          <p:nvPr/>
        </p:nvSpPr>
        <p:spPr>
          <a:xfrm>
            <a:off x="6255446" y="3581075"/>
            <a:ext cx="5573485" cy="20521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def index(request):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    today =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date.today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   #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오늘 날짜를 구함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context = { '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today_ymd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' :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today.strftime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('%Y-%m-%d') }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    if (request.user.id != None) :</a:t>
            </a:r>
          </a:p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       # index.html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페이지를 렌더링하도록 요청함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return render(request, 'schedule/index.html', context)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    else :</a:t>
            </a:r>
          </a:p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       #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로그인이 되어 있지 않기 때문에 로그인 페이지로 이동시킴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return redirect('/admin/login/?next=/schedule/')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117E93-3314-46BE-8119-4A228ACE19EB}"/>
              </a:ext>
            </a:extLst>
          </p:cNvPr>
          <p:cNvSpPr/>
          <p:nvPr/>
        </p:nvSpPr>
        <p:spPr>
          <a:xfrm>
            <a:off x="6192691" y="5986652"/>
            <a:ext cx="1568823" cy="4299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index.html</a:t>
            </a:r>
            <a:endParaRPr lang="ko-KR" altLang="en-US" sz="1600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275E4AF-2EA2-40B7-88A8-65C032958678}"/>
              </a:ext>
            </a:extLst>
          </p:cNvPr>
          <p:cNvSpPr/>
          <p:nvPr/>
        </p:nvSpPr>
        <p:spPr>
          <a:xfrm rot="5400000">
            <a:off x="6915590" y="2685888"/>
            <a:ext cx="248534" cy="446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A01C1ED-2459-4F93-9434-7392EFF3DE86}"/>
              </a:ext>
            </a:extLst>
          </p:cNvPr>
          <p:cNvSpPr/>
          <p:nvPr/>
        </p:nvSpPr>
        <p:spPr>
          <a:xfrm rot="5400000">
            <a:off x="6884851" y="5597495"/>
            <a:ext cx="248534" cy="446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CA86C80-5B96-456F-927D-04C5C99EA5D2}"/>
              </a:ext>
            </a:extLst>
          </p:cNvPr>
          <p:cNvSpPr/>
          <p:nvPr/>
        </p:nvSpPr>
        <p:spPr>
          <a:xfrm rot="12967406">
            <a:off x="5446008" y="5822351"/>
            <a:ext cx="591850" cy="32860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98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83B203-984E-4C78-B64C-40ED0BB82434}"/>
              </a:ext>
            </a:extLst>
          </p:cNvPr>
          <p:cNvSpPr txBox="1"/>
          <p:nvPr/>
        </p:nvSpPr>
        <p:spPr>
          <a:xfrm>
            <a:off x="490181" y="348343"/>
            <a:ext cx="11190190" cy="78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2. Calendar </a:t>
            </a:r>
            <a:r>
              <a:rPr lang="ko-KR" altLang="en-US" b="1" dirty="0">
                <a:latin typeface="+mn-ea"/>
              </a:rPr>
              <a:t>데이터 로딩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Calendar</a:t>
            </a:r>
            <a:r>
              <a:rPr lang="ko-KR" altLang="en-US" sz="1400" dirty="0">
                <a:latin typeface="+mn-ea"/>
              </a:rPr>
              <a:t> 화면이 로딩되면 </a:t>
            </a:r>
            <a:r>
              <a:rPr lang="en-US" altLang="ko-KR" sz="1400" dirty="0">
                <a:latin typeface="+mn-ea"/>
              </a:rPr>
              <a:t>Calendar</a:t>
            </a:r>
            <a:r>
              <a:rPr lang="ko-KR" altLang="en-US" sz="1400" dirty="0">
                <a:latin typeface="+mn-ea"/>
              </a:rPr>
              <a:t>에 표시할 스케쥴 데이터를 </a:t>
            </a:r>
            <a:r>
              <a:rPr lang="en-US" altLang="ko-KR" sz="1400" dirty="0">
                <a:latin typeface="+mn-ea"/>
              </a:rPr>
              <a:t>Ajax </a:t>
            </a:r>
            <a:r>
              <a:rPr lang="ko-KR" altLang="en-US" sz="1400" dirty="0">
                <a:latin typeface="+mn-ea"/>
              </a:rPr>
              <a:t>통신을 통해서 데이터를 받아와서 표시한다</a:t>
            </a:r>
            <a:r>
              <a:rPr lang="en-US" altLang="ko-KR" sz="1400" dirty="0">
                <a:latin typeface="+mn-ea"/>
              </a:rPr>
              <a:t>.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05D3DC-6ACF-433B-8D8E-DD04C4AD1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48" y="3203667"/>
            <a:ext cx="4859975" cy="35425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8CCB980-74F6-4723-8E72-1BA811799E0E}"/>
              </a:ext>
            </a:extLst>
          </p:cNvPr>
          <p:cNvSpPr/>
          <p:nvPr/>
        </p:nvSpPr>
        <p:spPr>
          <a:xfrm>
            <a:off x="6255446" y="1297388"/>
            <a:ext cx="1568823" cy="4299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urls.py</a:t>
            </a:r>
            <a:endParaRPr lang="ko-KR" altLang="en-US" sz="16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F2F3BF-7234-43F5-A0EA-57E0038FACF9}"/>
              </a:ext>
            </a:extLst>
          </p:cNvPr>
          <p:cNvSpPr/>
          <p:nvPr/>
        </p:nvSpPr>
        <p:spPr>
          <a:xfrm>
            <a:off x="6255446" y="1770919"/>
            <a:ext cx="5573485" cy="589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urlpatterns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[ 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path('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get_events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/',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views.get_events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, name='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get_events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'), 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]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C9242B-ACFE-4E99-A11A-0FC52192E041}"/>
              </a:ext>
            </a:extLst>
          </p:cNvPr>
          <p:cNvSpPr/>
          <p:nvPr/>
        </p:nvSpPr>
        <p:spPr>
          <a:xfrm>
            <a:off x="6255446" y="2707849"/>
            <a:ext cx="1568823" cy="4299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views.py</a:t>
            </a:r>
            <a:endParaRPr lang="ko-KR" altLang="en-US" sz="16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EDD3EB-08E4-432D-A8E9-92D1FCF87A8A}"/>
              </a:ext>
            </a:extLst>
          </p:cNvPr>
          <p:cNvSpPr/>
          <p:nvPr/>
        </p:nvSpPr>
        <p:spPr>
          <a:xfrm>
            <a:off x="6255446" y="3181380"/>
            <a:ext cx="5573485" cy="1916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def index(request):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    if (request.user.id != None):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현재 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로그인된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사용자의 화면에서 요청한 시작일자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(start),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종료일자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(end)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에 대한 이벤트 정보를 읽어서 반환한다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data = list(</a:t>
            </a:r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Calendar.objects.filter</a:t>
            </a:r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userId</a:t>
            </a:r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 = request.user.id, start__</a:t>
            </a:r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gte</a:t>
            </a:r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request.GET</a:t>
            </a:r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['start'][0:10], end__</a:t>
            </a:r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lte</a:t>
            </a:r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request.GET</a:t>
            </a:r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['end'][0:10]).values()) </a:t>
            </a:r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       #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가져온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Calendar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데이터를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JSON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포맷으로 화면에 전달함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return </a:t>
            </a:r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JsonResponse</a:t>
            </a:r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(data, safe = False)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    else:</a:t>
            </a:r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       #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로그인이 되어 있지 않기 때문에 로그인 페이지로 이동시킴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return redirect('/admin/login/?next=/schedule/')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98B699E-6D6D-4C23-A4D9-BA84894AED0A}"/>
              </a:ext>
            </a:extLst>
          </p:cNvPr>
          <p:cNvSpPr/>
          <p:nvPr/>
        </p:nvSpPr>
        <p:spPr>
          <a:xfrm rot="5400000">
            <a:off x="6915590" y="2321028"/>
            <a:ext cx="248534" cy="446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F98EA07-CB41-4529-B80A-444650B08225}"/>
              </a:ext>
            </a:extLst>
          </p:cNvPr>
          <p:cNvSpPr/>
          <p:nvPr/>
        </p:nvSpPr>
        <p:spPr>
          <a:xfrm rot="10800000">
            <a:off x="5542650" y="5884199"/>
            <a:ext cx="248534" cy="446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BEAAA2-4190-4ABE-AB80-968B70EBE1BC}"/>
              </a:ext>
            </a:extLst>
          </p:cNvPr>
          <p:cNvSpPr/>
          <p:nvPr/>
        </p:nvSpPr>
        <p:spPr>
          <a:xfrm>
            <a:off x="466949" y="1506948"/>
            <a:ext cx="5167497" cy="14903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events: {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url: </a:t>
            </a:r>
            <a:r>
              <a:rPr lang="en-US" altLang="ko-KR" sz="10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'/schedule/</a:t>
            </a:r>
            <a:r>
              <a:rPr lang="en-US" altLang="ko-KR" sz="10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get_events</a:t>
            </a:r>
            <a:r>
              <a:rPr lang="en-US" altLang="ko-KR" sz="10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/'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failure: function () {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('script-warning').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style.display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'block'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019540-7403-46AE-B986-6D07F3750501}"/>
              </a:ext>
            </a:extLst>
          </p:cNvPr>
          <p:cNvSpPr/>
          <p:nvPr/>
        </p:nvSpPr>
        <p:spPr>
          <a:xfrm>
            <a:off x="6255446" y="5453584"/>
            <a:ext cx="1568823" cy="4299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JSON Data</a:t>
            </a:r>
            <a:endParaRPr lang="ko-KR" altLang="en-US" sz="1600" b="1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6412F00-8B8D-4C93-8AD5-9DAA75162B5E}"/>
              </a:ext>
            </a:extLst>
          </p:cNvPr>
          <p:cNvSpPr/>
          <p:nvPr/>
        </p:nvSpPr>
        <p:spPr>
          <a:xfrm rot="5400000">
            <a:off x="6915590" y="5061089"/>
            <a:ext cx="248534" cy="446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0CF9EC7-6164-4B58-AFDB-19EE42DC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997091"/>
            <a:ext cx="5923153" cy="666845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0C24A86-43A4-49BD-A736-313555A02B3E}"/>
              </a:ext>
            </a:extLst>
          </p:cNvPr>
          <p:cNvSpPr/>
          <p:nvPr/>
        </p:nvSpPr>
        <p:spPr>
          <a:xfrm>
            <a:off x="5791184" y="1913709"/>
            <a:ext cx="248534" cy="446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62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408</Words>
  <Application>Microsoft Office PowerPoint</Application>
  <PresentationFormat>와이드스크린</PresentationFormat>
  <Paragraphs>45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 park</dc:creator>
  <cp:lastModifiedBy>james park</cp:lastModifiedBy>
  <cp:revision>9</cp:revision>
  <dcterms:created xsi:type="dcterms:W3CDTF">2021-12-03T15:44:35Z</dcterms:created>
  <dcterms:modified xsi:type="dcterms:W3CDTF">2021-12-03T16:25:11Z</dcterms:modified>
</cp:coreProperties>
</file>