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5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4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4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1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0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4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3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lIns="109728" tIns="91440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lIns="109728" tIns="91440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0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kern="1200" spc="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5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 spc="1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5000"/>
        </a:lnSpc>
        <a:spcBef>
          <a:spcPts val="500"/>
        </a:spcBef>
        <a:buFontTx/>
        <a:buNone/>
        <a:defRPr sz="1800" kern="1200" spc="1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5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 spc="1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5000"/>
        </a:lnSpc>
        <a:spcBef>
          <a:spcPts val="500"/>
        </a:spcBef>
        <a:buFontTx/>
        <a:buNone/>
        <a:defRPr sz="1400" kern="1200" spc="1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5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 spc="1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파스텔 색상 구배">
            <a:extLst>
              <a:ext uri="{FF2B5EF4-FFF2-40B4-BE49-F238E27FC236}">
                <a16:creationId xmlns:a16="http://schemas.microsoft.com/office/drawing/2014/main" id="{4388F5CB-6AE4-45B2-8B60-6ADA27E92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1" y="19050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5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231FDB-478B-4D73-BC4D-A5B3B7E3D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3568" y="1766657"/>
            <a:ext cx="3660862" cy="110730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000" dirty="0"/>
              <a:t>지하철 길 찾기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671EDE-0026-4926-88E7-2455E9179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8" y="4313467"/>
            <a:ext cx="2765446" cy="1241171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차돌박이 팀</a:t>
            </a:r>
          </a:p>
        </p:txBody>
      </p:sp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98F816C8-664D-4D46-87AC-DD7054006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828" y="705180"/>
            <a:ext cx="4014345" cy="5316049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alpha val="58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갈 길 찾기 어려운 &amp;#39;지하철 노선도&amp;#39; | 중앙일보">
            <a:extLst>
              <a:ext uri="{FF2B5EF4-FFF2-40B4-BE49-F238E27FC236}">
                <a16:creationId xmlns:a16="http://schemas.microsoft.com/office/drawing/2014/main" id="{B49C58C4-47ED-46CF-A973-30BA9DDB9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27" y="1220888"/>
            <a:ext cx="3036934" cy="268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오세훈, 지하철 요금 7년만에 올리나">
            <a:extLst>
              <a:ext uri="{FF2B5EF4-FFF2-40B4-BE49-F238E27FC236}">
                <a16:creationId xmlns:a16="http://schemas.microsoft.com/office/drawing/2014/main" id="{64DF8A62-761B-4506-8FBC-719ADE0B4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28" y="3905538"/>
            <a:ext cx="3036934" cy="202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43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44681-D3BD-4CD2-A504-6F01B9A4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09648-46EE-4697-A117-6AA66E877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저희가 준비한 프로젝트의 주제는 지하철 길 찾기로</a:t>
            </a:r>
            <a:r>
              <a:rPr lang="en-US" altLang="ko-KR" sz="2400" dirty="0"/>
              <a:t>, </a:t>
            </a:r>
            <a:r>
              <a:rPr lang="ko-KR" altLang="en-US" sz="2400" dirty="0"/>
              <a:t>두 역 사이의 최적의 경로를 찾아주는 프로그램을 목적으로 개발하였습니다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자료구조 연결 리스트를 사용하여 알고리즘 개발을 하였고</a:t>
            </a:r>
            <a:r>
              <a:rPr lang="en-US" altLang="ko-KR" sz="2400" dirty="0"/>
              <a:t>, </a:t>
            </a:r>
            <a:r>
              <a:rPr lang="ko-KR" altLang="en-US" sz="2400" dirty="0"/>
              <a:t>사용자가 시작역과 종착역을 입력해주면</a:t>
            </a:r>
            <a:r>
              <a:rPr lang="en-US" altLang="ko-KR" sz="2400" dirty="0"/>
              <a:t>, </a:t>
            </a:r>
            <a:r>
              <a:rPr lang="ko-KR" altLang="en-US" sz="2400" dirty="0"/>
              <a:t>프로그램이 최적의 경로와 걸리는 예상시간을 출력해줍니다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733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535E1-9315-4EBB-BAB5-44B043C4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프로젝트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E5F2F-09F8-4B8E-9B91-8A17FF93A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8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38165-6569-421B-9C82-2DE558D7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프로젝트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91EB8-5430-47EE-A9D3-62CE6C073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4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BBBD0-58F1-4BCB-BBC1-8FF4C7B5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과정 중 어려웠던 점 및 </a:t>
            </a:r>
            <a:r>
              <a:rPr lang="ko-KR" altLang="en-US" dirty="0" err="1"/>
              <a:t>느낀점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333E9-2EA2-4B19-8168-BFF9B6291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박지형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차상국</a:t>
            </a:r>
            <a:r>
              <a:rPr lang="en-US" altLang="ko-K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9105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6EAA2-E356-47B8-859D-FC37054D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518" y="2992573"/>
            <a:ext cx="9076329" cy="1064277"/>
          </a:xfrm>
        </p:spPr>
        <p:txBody>
          <a:bodyPr/>
          <a:lstStyle/>
          <a:p>
            <a:r>
              <a:rPr lang="ko-KR" altLang="en-US" sz="60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50385370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RightStep">
      <a:dk1>
        <a:srgbClr val="000000"/>
      </a:dk1>
      <a:lt1>
        <a:srgbClr val="FFFFFF"/>
      </a:lt1>
      <a:dk2>
        <a:srgbClr val="272441"/>
      </a:dk2>
      <a:lt2>
        <a:srgbClr val="E8E4E2"/>
      </a:lt2>
      <a:accent1>
        <a:srgbClr val="4BADD2"/>
      </a:accent1>
      <a:accent2>
        <a:srgbClr val="6186D8"/>
      </a:accent2>
      <a:accent3>
        <a:srgbClr val="887EDF"/>
      </a:accent3>
      <a:accent4>
        <a:srgbClr val="9F61D8"/>
      </a:accent4>
      <a:accent5>
        <a:srgbClr val="D97EDF"/>
      </a:accent5>
      <a:accent6>
        <a:srgbClr val="D861AD"/>
      </a:accent6>
      <a:hlink>
        <a:srgbClr val="AA7561"/>
      </a:hlink>
      <a:folHlink>
        <a:srgbClr val="7F7F7F"/>
      </a:folHlink>
    </a:clrScheme>
    <a:fontScheme name="Goudy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68</Words>
  <Application>Microsoft Office PowerPoint</Application>
  <PresentationFormat>와이드스크린</PresentationFormat>
  <Paragraphs>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Malgun Gothic Semilight</vt:lpstr>
      <vt:lpstr>Malgun Gothic</vt:lpstr>
      <vt:lpstr>Arial</vt:lpstr>
      <vt:lpstr>Goudy Old Style</vt:lpstr>
      <vt:lpstr>MarrakeshVTI</vt:lpstr>
      <vt:lpstr>지하철 길 찾기</vt:lpstr>
      <vt:lpstr>1.프로젝트 소개</vt:lpstr>
      <vt:lpstr>2.프로젝트 기능</vt:lpstr>
      <vt:lpstr>3. 프로젝트 내용</vt:lpstr>
      <vt:lpstr>4. 과정 중 어려웠던 점 및 느낀점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지하철 길 찾기</dc:title>
  <dc:creator>pwcsv196</dc:creator>
  <cp:lastModifiedBy>pwcsv196</cp:lastModifiedBy>
  <cp:revision>3</cp:revision>
  <dcterms:created xsi:type="dcterms:W3CDTF">2021-11-10T15:07:46Z</dcterms:created>
  <dcterms:modified xsi:type="dcterms:W3CDTF">2021-11-10T16:49:05Z</dcterms:modified>
</cp:coreProperties>
</file>