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3EA1B-9802-45D5-9F46-B846888E1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FDB9D0-3A2C-43BF-AE89-CAD7A3350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CBED8-51E0-4B51-99A3-CDBA7BBF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2CA82-3960-4775-ABAC-203F1FA4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03922-6978-45EA-B6AA-858C7330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E688-8E2A-4D38-BF9E-67821E1C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C27675-3F7A-45C7-9841-B3350B258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6DD0-243E-46BC-9E7A-ED482893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23BC9-B0A9-45CD-8F38-E5728550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92957-10A1-4B87-AAFF-DBB65388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7E3350-E451-4F80-A205-72E6D834D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31FDB3-803F-475F-9A20-53BF356D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88179-B816-4657-B921-DAD2EEA4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707D8-EE64-4971-9D3E-20C7FD6C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D2FDA-FE07-43C2-9FCF-1B5F3A73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83A45-D5C1-4341-88AB-BA03ED84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7DED5-38B6-46FF-84B9-DFC105E8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C0489-21F1-4ED1-874E-3C5D2D43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CDBC5-3E08-479A-AFA7-7F644884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E0346-5C04-4CD9-AD45-7F4D794E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1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F0C67-D7A4-40A1-B5F9-E096D842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E3004-53B8-4B36-AD3E-59C4BF3C5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42590-0253-475D-A86E-67BCB92E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C601D-0EB0-4E27-9019-A1C3C905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0E841-F373-47DB-9230-D05F8717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46D2F-2D1E-4004-9891-B36FB781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19991-AC5B-4667-B89A-B124DB7A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456DF-C12C-4745-953D-5A74793A7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DF565-B95B-4100-95D5-F8078EF0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16E76-4E6B-44FA-B72A-8763D779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4064F-82A9-43BE-AFA6-167A3B4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7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0EAD5-2CDB-4C80-9903-0E158AD3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852AA-0B77-407D-8834-FC01957AA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47A9EF-46DD-409E-8FAE-30CA9C85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E07E52-8554-4889-A8C8-0EBB99E9C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196445-90FC-4F11-8C0A-43ECC7588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3B682D-4BD4-49EB-9435-A1B2D700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6390B8-9352-426A-9A68-BE824984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78430B-FA20-4671-84FE-2ABCFBF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4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31F9B-A815-4D73-A397-FFC31E5E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568631-6149-4C63-B68B-FC73347E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095775-107B-41A5-BAC1-9F8809B2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3B83EF-9E62-47CC-880C-3E218226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6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A0E11F-F302-4A7D-8AF9-2F596709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AA5A37-BACF-41CD-A6CA-232DE76D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E65EDE-0567-47E9-BFD1-64018F8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1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7BB31-8849-41F4-A1B0-4C2D3626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ECC19-F148-455A-8694-53507F95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24F42-9D48-4B65-B164-03968550A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AA204-0A4F-44B3-B608-1D801AAC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94740-DCA7-4279-BF8C-EB1A49CA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90806-BA6D-4FE8-8367-B86AB5FD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FCD9-01B0-4FA7-894B-E6F7FCB5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084C3-6680-405A-97B3-8941BE8CA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9A33D-6F3C-4471-BADE-D06B3ECA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480ED8-7773-4B13-B75C-83E2C9D5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ECC-D617-44AE-AB37-52ED788B14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5E4A0-69E3-4D61-991D-AFC9A123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666BC-354A-4F22-B187-33F72185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A6F4B8-C39A-4064-89C6-71B4F2BF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5B72D-9805-4D34-BD38-69A488D91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0C143-E8BD-4DC6-84BB-4344F5389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FECC-D617-44AE-AB37-52ED788B148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4BF10-1B7D-438E-B017-979FE85E4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084F4-443D-489A-844C-EA91A0DB2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E10A-DD49-4739-B85A-0816F9C6A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3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56A407-F8C6-481E-9D6F-91B400CB7ABA}"/>
              </a:ext>
            </a:extLst>
          </p:cNvPr>
          <p:cNvSpPr/>
          <p:nvPr/>
        </p:nvSpPr>
        <p:spPr>
          <a:xfrm>
            <a:off x="5205282" y="2118817"/>
            <a:ext cx="3452327" cy="438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4173827-6D24-47F5-884A-F0F69D9A90C9}"/>
              </a:ext>
            </a:extLst>
          </p:cNvPr>
          <p:cNvSpPr/>
          <p:nvPr/>
        </p:nvSpPr>
        <p:spPr>
          <a:xfrm>
            <a:off x="5205282" y="3002830"/>
            <a:ext cx="3452327" cy="4385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B7C4C-2DA0-4FE0-91B5-12A1346C8017}"/>
              </a:ext>
            </a:extLst>
          </p:cNvPr>
          <p:cNvSpPr txBox="1"/>
          <p:nvPr/>
        </p:nvSpPr>
        <p:spPr>
          <a:xfrm>
            <a:off x="5452844" y="13170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지하철 길 찾기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B48FDE9-B17C-4ACD-9DF9-353E09272D03}"/>
              </a:ext>
            </a:extLst>
          </p:cNvPr>
          <p:cNvSpPr/>
          <p:nvPr/>
        </p:nvSpPr>
        <p:spPr>
          <a:xfrm>
            <a:off x="4550940" y="2118819"/>
            <a:ext cx="654342" cy="4385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4B399A-9422-482B-8CBB-47DDC32B7944}"/>
              </a:ext>
            </a:extLst>
          </p:cNvPr>
          <p:cNvSpPr/>
          <p:nvPr/>
        </p:nvSpPr>
        <p:spPr>
          <a:xfrm>
            <a:off x="4550940" y="2993754"/>
            <a:ext cx="654342" cy="4385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8C86F-3634-4F15-A8A0-8244FA873BC4}"/>
              </a:ext>
            </a:extLst>
          </p:cNvPr>
          <p:cNvSpPr txBox="1"/>
          <p:nvPr/>
        </p:nvSpPr>
        <p:spPr>
          <a:xfrm flipH="1">
            <a:off x="4550940" y="2199588"/>
            <a:ext cx="725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err="1"/>
              <a:t>출발역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AA708-9422-43E0-BF83-DCF0A26C015C}"/>
              </a:ext>
            </a:extLst>
          </p:cNvPr>
          <p:cNvSpPr txBox="1"/>
          <p:nvPr/>
        </p:nvSpPr>
        <p:spPr>
          <a:xfrm>
            <a:off x="4550940" y="30836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종착역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525B532D-7C15-46A2-A254-5E01E965D776}"/>
              </a:ext>
            </a:extLst>
          </p:cNvPr>
          <p:cNvSpPr/>
          <p:nvPr/>
        </p:nvSpPr>
        <p:spPr>
          <a:xfrm>
            <a:off x="3800213" y="1140903"/>
            <a:ext cx="5327009" cy="30032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A15B91-6836-4756-8F29-6D7B1CDE03D5}"/>
              </a:ext>
            </a:extLst>
          </p:cNvPr>
          <p:cNvCxnSpPr/>
          <p:nvPr/>
        </p:nvCxnSpPr>
        <p:spPr>
          <a:xfrm flipV="1">
            <a:off x="3414319" y="2338087"/>
            <a:ext cx="2197916" cy="65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640841-E35E-4828-8031-51E068F71509}"/>
              </a:ext>
            </a:extLst>
          </p:cNvPr>
          <p:cNvSpPr txBox="1"/>
          <p:nvPr/>
        </p:nvSpPr>
        <p:spPr>
          <a:xfrm>
            <a:off x="2306973" y="30404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출발역</a:t>
            </a:r>
            <a:r>
              <a:rPr lang="ko-KR" altLang="en-US"/>
              <a:t> 입력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B15605E-C67B-413E-ABA9-B7B9E2FEF2B3}"/>
              </a:ext>
            </a:extLst>
          </p:cNvPr>
          <p:cNvSpPr/>
          <p:nvPr/>
        </p:nvSpPr>
        <p:spPr>
          <a:xfrm>
            <a:off x="2084665" y="2957288"/>
            <a:ext cx="1795244" cy="529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1EBB4C-A3D0-4DF8-9AC0-6276B60B938C}"/>
              </a:ext>
            </a:extLst>
          </p:cNvPr>
          <p:cNvCxnSpPr>
            <a:cxnSpLocks/>
          </p:cNvCxnSpPr>
          <p:nvPr/>
        </p:nvCxnSpPr>
        <p:spPr>
          <a:xfrm flipV="1">
            <a:off x="3779153" y="3285122"/>
            <a:ext cx="1833082" cy="147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CCCFBFD-33BF-4802-9BB9-D8D9936E4939}"/>
              </a:ext>
            </a:extLst>
          </p:cNvPr>
          <p:cNvSpPr/>
          <p:nvPr/>
        </p:nvSpPr>
        <p:spPr>
          <a:xfrm>
            <a:off x="2119642" y="4655657"/>
            <a:ext cx="1795244" cy="529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EDE707-FB73-4B8C-A406-1D1CB73EEA68}"/>
              </a:ext>
            </a:extLst>
          </p:cNvPr>
          <p:cNvSpPr txBox="1"/>
          <p:nvPr/>
        </p:nvSpPr>
        <p:spPr>
          <a:xfrm>
            <a:off x="2306973" y="47127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종착역 입력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FFE354-A625-4451-A830-476690AB86DF}"/>
              </a:ext>
            </a:extLst>
          </p:cNvPr>
          <p:cNvCxnSpPr/>
          <p:nvPr/>
        </p:nvCxnSpPr>
        <p:spPr>
          <a:xfrm>
            <a:off x="6576969" y="2650921"/>
            <a:ext cx="0" cy="30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55A554B9-AF5B-4086-8346-8A487D9A0302}"/>
              </a:ext>
            </a:extLst>
          </p:cNvPr>
          <p:cNvSpPr/>
          <p:nvPr/>
        </p:nvSpPr>
        <p:spPr>
          <a:xfrm>
            <a:off x="5876573" y="3585703"/>
            <a:ext cx="1174287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24DEA-E7CB-4E2F-9F2A-6F05E7A1D973}"/>
              </a:ext>
            </a:extLst>
          </p:cNvPr>
          <p:cNvCxnSpPr>
            <a:endCxn id="26" idx="4"/>
          </p:cNvCxnSpPr>
          <p:nvPr/>
        </p:nvCxnSpPr>
        <p:spPr>
          <a:xfrm flipV="1">
            <a:off x="6463716" y="4024242"/>
            <a:ext cx="1" cy="105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681FE87-597F-4827-B1B2-38BFDAE54415}"/>
              </a:ext>
            </a:extLst>
          </p:cNvPr>
          <p:cNvSpPr/>
          <p:nvPr/>
        </p:nvSpPr>
        <p:spPr>
          <a:xfrm>
            <a:off x="5566094" y="5097767"/>
            <a:ext cx="1795244" cy="529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54C64-70EA-40DF-88FB-757A58379EEE}"/>
              </a:ext>
            </a:extLst>
          </p:cNvPr>
          <p:cNvSpPr txBox="1"/>
          <p:nvPr/>
        </p:nvSpPr>
        <p:spPr>
          <a:xfrm>
            <a:off x="5861111" y="51976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검색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D7FD0B-ACF4-4D02-AB67-6614BDCA5D41}"/>
              </a:ext>
            </a:extLst>
          </p:cNvPr>
          <p:cNvSpPr txBox="1"/>
          <p:nvPr/>
        </p:nvSpPr>
        <p:spPr>
          <a:xfrm>
            <a:off x="5297561" y="21534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서울역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83C8D-C03A-4D60-829A-192EB712EED3}"/>
              </a:ext>
            </a:extLst>
          </p:cNvPr>
          <p:cNvSpPr txBox="1"/>
          <p:nvPr/>
        </p:nvSpPr>
        <p:spPr>
          <a:xfrm>
            <a:off x="5342467" y="30283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서울대공원</a:t>
            </a:r>
          </a:p>
        </p:txBody>
      </p:sp>
    </p:spTree>
    <p:extLst>
      <p:ext uri="{BB962C8B-B14F-4D97-AF65-F5344CB8AC3E}">
        <p14:creationId xmlns:p14="http://schemas.microsoft.com/office/powerpoint/2010/main" val="334951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62F603B2-BED5-4790-9530-F69AE11AE947}"/>
              </a:ext>
            </a:extLst>
          </p:cNvPr>
          <p:cNvSpPr/>
          <p:nvPr/>
        </p:nvSpPr>
        <p:spPr>
          <a:xfrm>
            <a:off x="986844" y="1272243"/>
            <a:ext cx="8892330" cy="492433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BD5B2F-D0AF-47FE-BD94-95D401F13FE7}"/>
              </a:ext>
            </a:extLst>
          </p:cNvPr>
          <p:cNvSpPr/>
          <p:nvPr/>
        </p:nvSpPr>
        <p:spPr>
          <a:xfrm>
            <a:off x="2192050" y="1443209"/>
            <a:ext cx="4901285" cy="7290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지하철 </a:t>
            </a:r>
            <a:r>
              <a:rPr lang="ko-KR" altLang="en-US" dirty="0" err="1"/>
              <a:t>길찾기</a:t>
            </a:r>
            <a:r>
              <a:rPr lang="ko-KR" altLang="en-US" dirty="0"/>
              <a:t> 검색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F7725-BB7A-4B75-81FF-118E17E184E2}"/>
              </a:ext>
            </a:extLst>
          </p:cNvPr>
          <p:cNvSpPr txBox="1"/>
          <p:nvPr/>
        </p:nvSpPr>
        <p:spPr>
          <a:xfrm>
            <a:off x="2056902" y="2765414"/>
            <a:ext cx="220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 시간 </a:t>
            </a:r>
            <a:r>
              <a:rPr lang="en-US" altLang="ko-KR" dirty="0"/>
              <a:t>: 25</a:t>
            </a:r>
            <a:r>
              <a:rPr lang="ko-KR" altLang="en-US" dirty="0"/>
              <a:t>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AEDE3F-B8F1-4AE5-99B1-74AA5638EE60}"/>
              </a:ext>
            </a:extLst>
          </p:cNvPr>
          <p:cNvSpPr/>
          <p:nvPr/>
        </p:nvSpPr>
        <p:spPr>
          <a:xfrm>
            <a:off x="2182274" y="3840175"/>
            <a:ext cx="1450064" cy="60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753B7D-D502-4ECE-993D-39B420548D03}"/>
              </a:ext>
            </a:extLst>
          </p:cNvPr>
          <p:cNvCxnSpPr>
            <a:cxnSpLocks/>
          </p:cNvCxnSpPr>
          <p:nvPr/>
        </p:nvCxnSpPr>
        <p:spPr>
          <a:xfrm>
            <a:off x="4022652" y="4125893"/>
            <a:ext cx="518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164276-FF68-4380-8E6A-B3637B875D6A}"/>
              </a:ext>
            </a:extLst>
          </p:cNvPr>
          <p:cNvCxnSpPr>
            <a:cxnSpLocks/>
          </p:cNvCxnSpPr>
          <p:nvPr/>
        </p:nvCxnSpPr>
        <p:spPr>
          <a:xfrm>
            <a:off x="6771482" y="4146080"/>
            <a:ext cx="518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F63825-6052-40A9-9478-95C49A56AD0B}"/>
              </a:ext>
            </a:extLst>
          </p:cNvPr>
          <p:cNvSpPr/>
          <p:nvPr/>
        </p:nvSpPr>
        <p:spPr>
          <a:xfrm>
            <a:off x="4931103" y="3840175"/>
            <a:ext cx="1450064" cy="60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808937-8264-4C78-B913-2231D83F9BD3}"/>
              </a:ext>
            </a:extLst>
          </p:cNvPr>
          <p:cNvSpPr/>
          <p:nvPr/>
        </p:nvSpPr>
        <p:spPr>
          <a:xfrm>
            <a:off x="7679932" y="3840175"/>
            <a:ext cx="1450064" cy="60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AB2111-9677-4545-A6F8-1DCB2353AAC7}"/>
              </a:ext>
            </a:extLst>
          </p:cNvPr>
          <p:cNvSpPr txBox="1"/>
          <p:nvPr/>
        </p:nvSpPr>
        <p:spPr>
          <a:xfrm>
            <a:off x="2451824" y="39395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불광역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137085-721D-4778-ADE2-E8B3BBD800C8}"/>
              </a:ext>
            </a:extLst>
          </p:cNvPr>
          <p:cNvSpPr txBox="1"/>
          <p:nvPr/>
        </p:nvSpPr>
        <p:spPr>
          <a:xfrm>
            <a:off x="4900740" y="403187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디지털미디어시티역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317F46-B46A-4CE7-9D07-A7420BAA4A8C}"/>
              </a:ext>
            </a:extLst>
          </p:cNvPr>
          <p:cNvSpPr txBox="1"/>
          <p:nvPr/>
        </p:nvSpPr>
        <p:spPr>
          <a:xfrm>
            <a:off x="7979246" y="39148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서울역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6C4F0D-9C09-40B2-987C-10D082A76CFD}"/>
              </a:ext>
            </a:extLst>
          </p:cNvPr>
          <p:cNvSpPr txBox="1"/>
          <p:nvPr/>
        </p:nvSpPr>
        <p:spPr>
          <a:xfrm>
            <a:off x="6898828" y="4681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6C6726-F445-4BF6-B420-2937DD3CCA55}"/>
              </a:ext>
            </a:extLst>
          </p:cNvPr>
          <p:cNvSpPr txBox="1"/>
          <p:nvPr/>
        </p:nvSpPr>
        <p:spPr>
          <a:xfrm>
            <a:off x="2694174" y="4580630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</a:t>
            </a:r>
            <a:r>
              <a:rPr lang="ko-KR" altLang="en-US" sz="800" dirty="0"/>
              <a:t>호선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885EE83-6335-4D4C-8CFD-397A07741368}"/>
              </a:ext>
            </a:extLst>
          </p:cNvPr>
          <p:cNvSpPr/>
          <p:nvPr/>
        </p:nvSpPr>
        <p:spPr>
          <a:xfrm>
            <a:off x="2668526" y="4577089"/>
            <a:ext cx="492443" cy="259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EAD6592-B62D-413C-9C98-9C2C2BCFC7E9}"/>
              </a:ext>
            </a:extLst>
          </p:cNvPr>
          <p:cNvGrpSpPr/>
          <p:nvPr/>
        </p:nvGrpSpPr>
        <p:grpSpPr>
          <a:xfrm>
            <a:off x="5433010" y="4577089"/>
            <a:ext cx="657398" cy="342209"/>
            <a:chOff x="5433010" y="4577089"/>
            <a:chExt cx="657398" cy="34220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EDD908-2A66-477A-9602-6D90EE1CB033}"/>
                </a:ext>
              </a:extLst>
            </p:cNvPr>
            <p:cNvSpPr txBox="1"/>
            <p:nvPr/>
          </p:nvSpPr>
          <p:spPr>
            <a:xfrm>
              <a:off x="5433010" y="4611521"/>
              <a:ext cx="657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경의중앙선</a:t>
              </a:r>
              <a:endParaRPr lang="en-US" altLang="ko-KR" sz="600" dirty="0"/>
            </a:p>
            <a:p>
              <a:endParaRPr lang="ko-KR" altLang="en-US" sz="800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AB503D5-D086-4CC0-AE2A-A6F978499020}"/>
                </a:ext>
              </a:extLst>
            </p:cNvPr>
            <p:cNvSpPr/>
            <p:nvPr/>
          </p:nvSpPr>
          <p:spPr>
            <a:xfrm>
              <a:off x="5484304" y="4577089"/>
              <a:ext cx="492443" cy="2593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1ACB189-3300-4386-B40F-8F5BD48525AC}"/>
              </a:ext>
            </a:extLst>
          </p:cNvPr>
          <p:cNvGrpSpPr/>
          <p:nvPr/>
        </p:nvGrpSpPr>
        <p:grpSpPr>
          <a:xfrm>
            <a:off x="6873577" y="4290319"/>
            <a:ext cx="832082" cy="286770"/>
            <a:chOff x="6873577" y="4290319"/>
            <a:chExt cx="832082" cy="28677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9BA903-50E3-4D9E-B63D-737D6276B940}"/>
                </a:ext>
              </a:extLst>
            </p:cNvPr>
            <p:cNvSpPr txBox="1"/>
            <p:nvPr/>
          </p:nvSpPr>
          <p:spPr>
            <a:xfrm>
              <a:off x="6873577" y="4290319"/>
              <a:ext cx="832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11</a:t>
              </a:r>
              <a:r>
                <a:rPr lang="ko-KR" altLang="en-US" sz="1200" dirty="0"/>
                <a:t>분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2745F0C-9E1D-40E1-9392-6BA1B69BBF6D}"/>
                </a:ext>
              </a:extLst>
            </p:cNvPr>
            <p:cNvSpPr/>
            <p:nvPr/>
          </p:nvSpPr>
          <p:spPr>
            <a:xfrm>
              <a:off x="6891091" y="4317707"/>
              <a:ext cx="404489" cy="2593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057FA4E-675A-4870-8C85-CC711F124484}"/>
              </a:ext>
            </a:extLst>
          </p:cNvPr>
          <p:cNvGrpSpPr/>
          <p:nvPr/>
        </p:nvGrpSpPr>
        <p:grpSpPr>
          <a:xfrm>
            <a:off x="4029847" y="4279667"/>
            <a:ext cx="832082" cy="279805"/>
            <a:chOff x="4029847" y="4279667"/>
            <a:chExt cx="832082" cy="27980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2E5C01-1E47-4E34-B414-6418B1511797}"/>
                </a:ext>
              </a:extLst>
            </p:cNvPr>
            <p:cNvSpPr txBox="1"/>
            <p:nvPr/>
          </p:nvSpPr>
          <p:spPr>
            <a:xfrm>
              <a:off x="4029847" y="4279667"/>
              <a:ext cx="832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</a:t>
              </a:r>
              <a:r>
                <a:rPr lang="ko-KR" altLang="en-US" sz="1200" dirty="0"/>
                <a:t>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C94ACF1-D106-4E4F-AD8C-9B2229045C9C}"/>
                </a:ext>
              </a:extLst>
            </p:cNvPr>
            <p:cNvSpPr/>
            <p:nvPr/>
          </p:nvSpPr>
          <p:spPr>
            <a:xfrm>
              <a:off x="4078165" y="4300090"/>
              <a:ext cx="404489" cy="2593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6F503D31-F6D7-49B3-8AE9-8181D3301807}"/>
              </a:ext>
            </a:extLst>
          </p:cNvPr>
          <p:cNvSpPr/>
          <p:nvPr/>
        </p:nvSpPr>
        <p:spPr>
          <a:xfrm>
            <a:off x="4540788" y="5293453"/>
            <a:ext cx="1683843" cy="6055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</a:p>
        </p:txBody>
      </p:sp>
    </p:spTree>
    <p:extLst>
      <p:ext uri="{BB962C8B-B14F-4D97-AF65-F5344CB8AC3E}">
        <p14:creationId xmlns:p14="http://schemas.microsoft.com/office/powerpoint/2010/main" val="254842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jerry park</dc:creator>
  <cp:lastModifiedBy> </cp:lastModifiedBy>
  <cp:revision>1</cp:revision>
  <dcterms:created xsi:type="dcterms:W3CDTF">2021-10-31T13:58:31Z</dcterms:created>
  <dcterms:modified xsi:type="dcterms:W3CDTF">2021-10-31T14:46:40Z</dcterms:modified>
</cp:coreProperties>
</file>