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5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78" d="100"/>
          <a:sy n="78" d="100"/>
        </p:scale>
        <p:origin x="989" y="6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7:46:2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988 110 24575,'-9'0'0,"0"-2"0,0 0 0,-1 0 0,1 0 0,0-1 0,1 0 0,-16-9 0,13 7 0,1 0 0,-1 1 0,1 0 0,-1 1 0,-14-2 0,-47 0 0,-97 6 0,55 1 0,84-2 0,-1 1 0,0 1 0,-51 12 0,38-6 0,36-7 0,-1 0 0,0 1 0,1 0 0,-1 0 0,1 1 0,-1 0 0,1 0 0,0 1 0,0 0 0,1 1 0,-1 0 0,-10 9 0,-2 6 0,1 1 0,1 1 0,1 1 0,-17 30 0,30-45 0,0 0 0,1 0 0,0 1 0,0 0 0,1-1 0,0 1 0,0 0 0,0 16 0,4 79 0,1-48 0,-4 21 0,3 64 0,2-123 0,0 0 0,1 0 0,1 0 0,0-1 0,2 0 0,0 0 0,18 29 0,7 14 0,-26-49 0,0 0 0,1-1 0,0 0 0,12 12 0,4 3 0,-15-15 0,0 0 0,1-1 0,1 0 0,0-1 0,0 0 0,0 0 0,20 8 0,93 32 0,-44-19 0,-57-21 0,0-1 0,28 4 0,27 8 0,-51-12 0,0-1 0,1-1 0,0-1 0,30-1 0,-7 1 0,61 19 0,-82-18 0,-1 1 0,30 11 0,-31-9 0,-1-1 0,42 6 0,31 4 0,-35-5 0,-6 0 0,-36-7 0,-1-1 0,37 2 0,423-5 0,-225-3 0,-246 2 0,0-1 0,0 0 0,0-1 0,0-1 0,0 0 0,0 0 0,0-1 0,11-6 0,10-7 0,36-25 0,-33 20 0,-25 14 0,1 1 0,-1-2 0,-1 1 0,0-1 0,0-1 0,0 1 0,-1-2 0,-1 1 0,0-1 0,0 0 0,7-17 0,4-8 0,-8 20 0,-1 0 0,-1-1 0,-1 0 0,0 0 0,-1 0 0,-1-1 0,4-28 0,-6 20 0,-1 0 0,-1 0 0,-2 0 0,-1 0 0,-5-29 0,2 41 0,-1-1 0,-1 1 0,0 0 0,-1 1 0,0 0 0,-20-24 0,-8-12 0,19 26 0,-1 1 0,-1 1 0,-25-22 0,1-1 0,-21-9 0,57 46 0,-1 0 0,0 1 0,0 0 0,0 0 0,-1 1 0,-12-6 0,10 6 0,0-1 0,0-1 0,-17-13 0,13 8 0,-1 1 0,0 1 0,0 0 0,-1 1 0,-1 1 0,-24-8 0,-39-19 0,61 25 0,0 0 0,-1 2 0,0 1 0,0 0 0,0 2 0,-1 0 0,0 1 0,0 2 0,-25-1 0,26 1 0,0 0 0,0-2 0,0 0 0,-31-11 0,31 8 0,0 1 0,0 1 0,-1 1 0,-29-2 0,26 4 0,0-1 0,0-1 0,-41-13 0,39 9 0,1 1 0,-54-5 0,53 9 0,-36-7 0,38 4 0,-51-3 0,-24 11 0,-45-4 0,78-10 0,50 7 0,0 2 0,-20-2 0,-16 3-1365,30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7:46:2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412 199 24575,'-44'-1'0,"11"0"0,-36 4 0,58-1 0,0 0 0,0 0 0,1 0 0,0 2 0,-1-1 0,1 1 0,-13 8 0,15-8 0,0 0 0,0 1 0,0 0 0,1 1 0,0-1 0,0 1 0,1 1 0,-10 12 0,-10 11 0,21-24 0,-1 0 0,1 0 0,1 0 0,-1 1 0,-4 9 0,3-2 0,0 1 0,1-1 0,1 1 0,1 0 0,-4 26 0,4 78 0,4-112 0,-1 15 0,5 88 0,-3-95 0,1-1 0,0 1 0,1-1 0,1 0 0,9 21 0,-3-10 0,-10-19 0,1-1 0,1 1 0,-1-1 0,1 0 0,0 0 0,0 0 0,5 6 0,32 38 0,-32-36 0,2-1 0,0 0 0,0-1 0,1 0 0,0-1 0,14 10 0,16 8 0,-20-12 0,1-2 0,25 12 0,8 3 0,-36-18 0,1 0 0,27 9 0,-8-6 0,-19-6 0,1-1 0,0 0 0,39 5 0,-29-7 0,0 2 0,36 11 0,25 7 0,-68-20 0,16 3 0,1-1 0,70 3 0,-64-7 0,-1 2 0,66 14 0,-66-9 0,0-2 0,67 1 0,652-10 0,-748 0 0,0-1 0,1 0 0,18-6 0,-16 3 0,36-3 0,-45 7 0,0 0 0,0-1 0,0 0 0,-1-1 0,1 0 0,-1 0 0,0-1 0,15-8 0,-11 3 0,-1 0 0,0-1 0,0 0 0,22-25 0,-7 11 0,-24 21 0,-1 1 0,0-1 0,1 0 0,-1 1 0,0-1 0,0-1 0,-1 1 0,1 0 0,0-1 0,-1 0 0,0 1 0,0-1 0,0 0 0,-1 0 0,1 0 0,-1 0 0,1-6 0,6-35 0,0 5 0,-2 0 0,1-51 0,-7 68 0,1-3 0,-6-47 0,4 65 0,-1 0 0,0 0 0,0 0 0,-1 0 0,0 0 0,-1 0 0,1 1 0,-2-1 0,-7-11 0,-25-31 0,22 29 0,0 0 0,-1 2 0,0 0 0,-22-18 0,10 13 0,8 7 0,0 0 0,-37-22 0,-3 0 0,41 25 0,-38-19 0,-178-67 0,223 95 0,-1 0 0,0 1 0,0 1 0,-15-2 0,14 2 0,0 0 0,0 0 0,-23-10 0,11 3 0,0 0 0,-36-6 0,38 10 0,0 0 0,1-2 0,-38-17 0,42 16 0,0 1 0,-1 1 0,-30-6 0,-29-10 0,44 11 0,-52-10 0,-6-1 0,-26-3 0,39 10 0,39 9 0,-1 2 0,1 2 0,-1 2 0,-44 4 0,-7 0 0,-70-3-1365,139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7:46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7:46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221 220 24575,'-12'0'0,"0"0"0,1 1 0,-1 1 0,0 0 0,1 0 0,-1 2 0,-12 4 0,19-6 0,-1 1 0,1 0 0,0 0 0,0 0 0,0 0 0,0 1 0,0 0 0,1 0 0,0 0 0,0 1 0,0 0 0,0-1 0,1 1 0,-1 0 0,1 1 0,-2 5 0,-3 10 0,1 0 0,1 0 0,1 0 0,1 1 0,-2 27 0,4 111 0,3-102 0,-1-47 0,1 0 0,1 0 0,0-1 0,0 1 0,1-1 0,1 1 0,0-1 0,9 18 0,6 5 0,29 37 0,-9-12 0,-22-36 0,0 0 0,1-1 0,2-1 0,0 0 0,1-2 0,1 0 0,24 14 0,-38-26 0,1 0 0,1-1 0,-1 0 0,1 0 0,-1-1 0,1 0 0,18 4 0,6 0 0,-1-1 0,1-1 0,55 1 0,2-6 0,119-4 0,-200 1 0,-1 0 0,1 0 0,-1-1 0,0 0 0,0-1 0,0 0 0,12-8 0,-4 2 0,0-2 0,23-19 0,-30 20 0,1 0 0,-2-1 0,1 0 0,-1 0 0,-1-1 0,-1 0 0,0-1 0,0 0 0,-1 0 0,-1 0 0,0-1 0,-1 1 0,3-27 0,-1-14 0,-2-1 0,-5-80 0,-1 50 0,2 72 0,1-2 0,-1 0 0,0 1 0,-1-1 0,-1 1 0,0-1 0,-1 1 0,-1 0 0,0 0 0,-1 0 0,-7-15 0,2 13 0,-1 0 0,-1 0 0,0 1 0,-18-19 0,12 16 0,8 7 0,0 1 0,0 1 0,-2-1 0,-13-9 0,14 13 0,-1-2 0,0 2 0,0-1 0,-27-10 0,28 13 0,0 0 0,1-1 0,-1 0 0,-14-12 0,18 12 0,0 1 0,0 0 0,-1 0 0,0 0 0,0 1 0,0 1 0,-1-1 0,1 1 0,-15-3 0,-14-1 0,-39-12 0,50 11 0,0 1 0,0 2 0,-54-5 0,-166 12-1365,222-2-5461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8759-FA1E-4C75-9C54-4F1001CC09F7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8A5C-841C-4E54-BA00-AA947D09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5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78A5C-841C-4E54-BA00-AA947D099D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6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자유형: 도형 13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자유형: 도형 17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자유형: 도형 20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자유형: 도형 21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자유형: 도형 29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자유형: 도형 30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자유형: 도형 31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자유형: 도형 32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자유형: 도형 33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자유형: 도형 34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자유형: 도형 35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자유형: 도형 36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자유형: 도형 37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자유형: 도형 38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자유형: 도형 40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자유형: 도형 41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자유형: 도형 42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자유형: 도형 43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자유형: 도형 44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자유형: 도형 45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자유형: 도형 46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자유형: 도형 47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자유형: 도형 48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자유형: 도형 49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자유형: 도형 50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자유형: 도형 51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자유형: 도형 52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자유형: 도형 53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자유형: 도형 54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자유형: 도형 55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자유형: 도형 56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자유형: 도형 57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자유형: 도형 58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자유형: 도형 59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자유형: 도형 60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자유형: 도형 61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자유형: 도형 62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자유형: 도형 63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자유형: 도형 64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자유형: 도형 66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자유형: 도형 68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자유형: 도형 69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자유형: 도형 70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자유형: 도형 71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자유형: 도형 72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자유형: 도형 73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자유형: 도형 74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자유형: 도형 75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자유형: 도형 76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자유형: 도형 77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자유형: 도형 78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자유형: 도형 79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자유형: 도형 80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자유형: 도형 81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자유형: 도형 82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자유형: 도형 83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자유형: 도형 84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자유형: 도형 85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자유형: 도형 86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자유형: 도형 87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자유형: 도형 88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자유형: 도형 89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자유형: 도형 90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자유형: 도형 91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자유형: 도형 92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자유형: 도형 93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자유형: 도형 94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자유형: 도형 95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자유형: 도형 97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자유형: 도형 99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ah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자유형: 도형 101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ah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ah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자유형: 도형 103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ah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자유형: 도형 104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ah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06" name="날짜 개체 틀 105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107" name="바닥글 개체 틀 106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8" name="슬라이드 번호 개체 틀 107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4" name="날짜 개체 틀 103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105" name="바닥글 개체 틀 10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6" name="슬라이드 번호 개체 틀 10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71"/>
          <p:cNvSpPr>
            <a:spLocks noGrp="1"/>
          </p:cNvSpPr>
          <p:nvPr>
            <p:ph type="title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00"/>
          <p:cNvSpPr>
            <a:spLocks noGrp="1"/>
          </p:cNvSpPr>
          <p:nvPr>
            <p:ph type="title" orient="vert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" name="세로 텍스트 개체 틀 101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06"/>
          <p:cNvSpPr>
            <a:spLocks noGrp="1"/>
          </p:cNvSpPr>
          <p:nvPr>
            <p:ph type="title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8" name="텍스트 개체 틀 107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자유형: 도형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자유형: 도형 99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3" name="날짜 개체 틀 102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104" name="바닥글 개체 틀 103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5" name="슬라이드 번호 개체 틀 104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자유형: 도형 16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자유형: 도형 103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자유형: 도형 104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자유형: 도형 107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자유형: 도형 108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자유형: 도형 109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자유형: 도형 110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자유형: 도형 111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자유형: 도형 112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자유형: 도형 113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자유형: 도형 114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자유형: 도형 115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자유형: 도형 116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지하철 길찾기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힘들었던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차상국</a:t>
            </a:r>
            <a:r>
              <a:rPr lang="en-US" altLang="ko-KR" dirty="0"/>
              <a:t>: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어떻게 구현해야 할지 몰라서 수업 시간으로 몇 </a:t>
            </a:r>
            <a:r>
              <a:rPr lang="ko-KR" altLang="en-US" dirty="0" err="1"/>
              <a:t>차시를</a:t>
            </a:r>
            <a:r>
              <a:rPr lang="ko-KR" altLang="en-US" dirty="0"/>
              <a:t> 허비해서 시간이 얼마 없어서 시간내에 맞추는 것이 힘들었다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어떤 식으로 역과 인접해 있는 역을 연결해야 할지 몰랐었는데 그 방법을 생각하는 것이 힘들었다</a:t>
            </a:r>
            <a:r>
              <a:rPr lang="en-US" altLang="ko-KR" dirty="0"/>
              <a:t>.</a:t>
            </a:r>
            <a:r>
              <a:rPr lang="ko-KR" altLang="en-US" dirty="0"/>
              <a:t> 특히 환승을 구현 하는 방법이 생각나지 않아서 제일 오랫동안 속을 썩혔다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박지형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평소에 개발을 할 때는 자료구조 </a:t>
            </a:r>
            <a:r>
              <a:rPr lang="ko-KR" altLang="en-US" dirty="0" err="1"/>
              <a:t>같은것은</a:t>
            </a:r>
            <a:r>
              <a:rPr lang="ko-KR" altLang="en-US" dirty="0"/>
              <a:t> 생각하지 않고 개발을 </a:t>
            </a:r>
            <a:r>
              <a:rPr lang="ko-KR" altLang="en-US" dirty="0" err="1"/>
              <a:t>했었는데</a:t>
            </a:r>
            <a:r>
              <a:rPr lang="ko-KR" altLang="en-US" dirty="0"/>
              <a:t> 막상 자료구조를 넣어서 주제를 고르려고 하니 어려웠던 것 같다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프로젝트 환경 및 파일 소스의 </a:t>
            </a:r>
            <a:r>
              <a:rPr lang="en-US" altLang="ko-KR" dirty="0"/>
              <a:t>Charset</a:t>
            </a:r>
            <a:r>
              <a:rPr lang="ko-KR" altLang="en-US" dirty="0"/>
              <a:t>을 서로 맞추지 않고 개발을 진행해서 지하철 노선도 정보가 들어 있는 </a:t>
            </a:r>
            <a:r>
              <a:rPr lang="en-US" altLang="ko-KR" dirty="0"/>
              <a:t>csv </a:t>
            </a:r>
            <a:r>
              <a:rPr lang="ko-KR" altLang="en-US" dirty="0"/>
              <a:t>파일의 한글 데이터를 </a:t>
            </a:r>
            <a:r>
              <a:rPr lang="en-US" altLang="ko-KR" dirty="0"/>
              <a:t>JAVA </a:t>
            </a:r>
            <a:r>
              <a:rPr lang="ko-KR" altLang="en-US" dirty="0"/>
              <a:t>코드에서 읽을 때 텍스트가 깨져서 지하철역 이름 비교가 정상적으로 이루어 지지 않는 문제가 발생해서 힘들었다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/>
              <a:t>저희가 준비한 프로젝트의 주제는 지하철 길 찾기로</a:t>
            </a:r>
            <a:r>
              <a:rPr lang="en-US" altLang="ko-KR" sz="2400" dirty="0"/>
              <a:t>, </a:t>
            </a:r>
            <a:r>
              <a:rPr lang="ko-KR" altLang="en-US" sz="2400" dirty="0"/>
              <a:t>두 역 사이의 최적의 경로를 찾아주는 프로그램을 목적으로 개발하였습니다</a:t>
            </a:r>
            <a:r>
              <a:rPr lang="en-US" altLang="ko-KR" sz="2400" dirty="0"/>
              <a:t>. </a:t>
            </a:r>
            <a:r>
              <a:rPr lang="ko-KR" altLang="en-US" dirty="0" err="1"/>
              <a:t>다익스트라</a:t>
            </a:r>
            <a:r>
              <a:rPr lang="ko-KR" altLang="en-US" dirty="0"/>
              <a:t> 최단거리 알고리즘을 이용해서 지하철 역 간의 최단거리를 구해서 출력해줍니다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sz="2400" dirty="0"/>
              <a:t>사용자가 시작역과 종착역을 입력해주면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프로그램이 최적의 경로와 걸리는 예상시간을 출력해줍니다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시작역과 도착역을 입력하면 시작역과 </a:t>
            </a:r>
            <a:r>
              <a:rPr lang="ko-KR" altLang="en-US" dirty="0" err="1"/>
              <a:t>도착역</a:t>
            </a:r>
            <a:r>
              <a:rPr lang="ko-KR" altLang="en-US" dirty="0"/>
              <a:t> 사이의 경로를 보여준다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686458-7AD0-4F2C-97D2-1FCFEAB67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4" y="1988800"/>
            <a:ext cx="3252712" cy="441439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A9CFA58-4E20-4F65-8CDC-E9614B2A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0" y="1988801"/>
            <a:ext cx="3252712" cy="441439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C084AD-9763-43A1-9868-D3EC5BE5F0DF}"/>
              </a:ext>
            </a:extLst>
          </p:cNvPr>
          <p:cNvGrpSpPr/>
          <p:nvPr/>
        </p:nvGrpSpPr>
        <p:grpSpPr>
          <a:xfrm>
            <a:off x="735147" y="2583093"/>
            <a:ext cx="2146320" cy="524160"/>
            <a:chOff x="735147" y="2583093"/>
            <a:chExt cx="214632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CEB05D7-BA80-44AD-B9DC-8F72622FB296}"/>
                    </a:ext>
                  </a:extLst>
                </p14:cNvPr>
                <p14:cNvContentPartPr/>
                <p14:nvPr/>
              </p14:nvContentPartPr>
              <p14:xfrm>
                <a:off x="735147" y="2594973"/>
                <a:ext cx="987120" cy="512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CEB05D7-BA80-44AD-B9DC-8F72622FB2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6147" y="2586333"/>
                  <a:ext cx="10047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6D50A4C-9EF6-4FA2-B33E-A61797C83C5E}"/>
                    </a:ext>
                  </a:extLst>
                </p14:cNvPr>
                <p14:cNvContentPartPr/>
                <p14:nvPr/>
              </p14:nvContentPartPr>
              <p14:xfrm>
                <a:off x="1906587" y="2583093"/>
                <a:ext cx="974880" cy="504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6D50A4C-9EF6-4FA2-B33E-A61797C83C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7587" y="2574453"/>
                  <a:ext cx="9925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D11EE81-B03A-4D4D-873B-D3E2A4D01301}"/>
                    </a:ext>
                  </a:extLst>
                </p14:cNvPr>
                <p14:cNvContentPartPr/>
                <p14:nvPr/>
              </p14:nvContentPartPr>
              <p14:xfrm>
                <a:off x="2044827" y="2585253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D11EE81-B03A-4D4D-873B-D3E2A4D013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6187" y="25766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D8CAEF9-96E4-4564-BDE3-94E653C61D18}"/>
                  </a:ext>
                </a:extLst>
              </p14:cNvPr>
              <p14:cNvContentPartPr/>
              <p14:nvPr/>
            </p14:nvContentPartPr>
            <p14:xfrm>
              <a:off x="3145347" y="2565453"/>
              <a:ext cx="424440" cy="4341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D8CAEF9-96E4-4564-BDE3-94E653C61D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6707" y="2556453"/>
                <a:ext cx="442080" cy="451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524ACD-9545-4162-B9B6-611A484F10D8}"/>
              </a:ext>
            </a:extLst>
          </p:cNvPr>
          <p:cNvCxnSpPr/>
          <p:nvPr/>
        </p:nvCxnSpPr>
        <p:spPr>
          <a:xfrm>
            <a:off x="4295750" y="4005080"/>
            <a:ext cx="201628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AD505-920D-45D2-BEDD-1FC73369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742D0E1-99C0-4726-94E7-0AE34CF0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7" y="1296536"/>
            <a:ext cx="3765196" cy="4960938"/>
          </a:xfrm>
        </p:spPr>
      </p:pic>
    </p:spTree>
    <p:extLst>
      <p:ext uri="{BB962C8B-B14F-4D97-AF65-F5344CB8AC3E}">
        <p14:creationId xmlns:p14="http://schemas.microsoft.com/office/powerpoint/2010/main" val="6396779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Station.class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역을 만드는 클래스이다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역과 이어져 있는 역을 인접리스트로 구현하기 위한 </a:t>
            </a:r>
            <a:r>
              <a:rPr lang="en-US" altLang="ko-KR" dirty="0" err="1"/>
              <a:t>ArrayList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역의 이름과 노선의 이름을 담을 수 있다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600062" y="1460719"/>
            <a:ext cx="4379875" cy="4304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AdjStation.class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클래스는 앞에 만들었던 </a:t>
            </a:r>
            <a:r>
              <a:rPr lang="en-US" altLang="ko-KR"/>
              <a:t>Station</a:t>
            </a:r>
            <a:r>
              <a:rPr lang="ko-KR" altLang="en-US"/>
              <a:t> 객체와 연결된 역을 표현하기 위한 클래스이다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앞에 </a:t>
            </a:r>
            <a:r>
              <a:rPr lang="en-US" altLang="ko-KR"/>
              <a:t>Station</a:t>
            </a:r>
            <a:r>
              <a:rPr lang="ko-KR" altLang="en-US"/>
              <a:t> 클래스와는 다르게 </a:t>
            </a:r>
            <a:r>
              <a:rPr lang="en-US" altLang="ko-KR"/>
              <a:t>Station</a:t>
            </a:r>
            <a:r>
              <a:rPr lang="ko-KR" altLang="en-US"/>
              <a:t> 객체와의 거리를 넣을 수 있게 되어있다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index</a:t>
            </a:r>
            <a:r>
              <a:rPr lang="ko-KR" altLang="en-US"/>
              <a:t> 변수는 이 역에 해당되는 </a:t>
            </a:r>
            <a:r>
              <a:rPr lang="en-US" altLang="ko-KR"/>
              <a:t>Station</a:t>
            </a:r>
            <a:r>
              <a:rPr lang="ko-KR" altLang="en-US"/>
              <a:t> 객체의 인덱스를 표현한다</a:t>
            </a:r>
            <a:r>
              <a:rPr lang="en-US" altLang="ko-KR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6203909" y="1700784"/>
            <a:ext cx="5543590" cy="3710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MakeRouteMap.class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MakeRouteMap</a:t>
            </a:r>
            <a:r>
              <a:rPr lang="ko-KR" altLang="en-US" dirty="0"/>
              <a:t> 클래스는 이름처럼 그래프를 그려서 노선도를 만드는 클래스이다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csv</a:t>
            </a:r>
            <a:r>
              <a:rPr lang="ko-KR" altLang="en-US" dirty="0"/>
              <a:t>파일을 읽어서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에 역을 추가한다</a:t>
            </a:r>
            <a:r>
              <a:rPr lang="en-US" altLang="ko-KR" dirty="0"/>
              <a:t>.</a:t>
            </a:r>
            <a:r>
              <a:rPr lang="ko-KR" altLang="en-US" dirty="0"/>
              <a:t> 그 역과 이어져 있는 역들을 역 객체 안에 있는 </a:t>
            </a:r>
            <a:r>
              <a:rPr lang="en-US" altLang="ko-KR" dirty="0" err="1"/>
              <a:t>ArrayList</a:t>
            </a:r>
            <a:r>
              <a:rPr lang="ko-KR" altLang="en-US" dirty="0"/>
              <a:t> 안에 추가해준다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다른 노선과의 환승은 이름이 같은 역을 가중치를 </a:t>
            </a:r>
            <a:r>
              <a:rPr lang="en-US" altLang="ko-KR" dirty="0"/>
              <a:t>0</a:t>
            </a:r>
            <a:r>
              <a:rPr lang="ko-KR" altLang="en-US" dirty="0"/>
              <a:t>으로 한 뒤 연결해서 구현했다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6720011" y="1314450"/>
            <a:ext cx="4511386" cy="496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FindShortestPath.class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FindShortestPath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생성자는 출발역과 도착역과 역목록을 받아 저장한다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dijkstra</a:t>
            </a:r>
            <a:r>
              <a:rPr lang="ko-KR" altLang="en-US" dirty="0"/>
              <a:t> 메서드는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알고리즘으로 출발역에서 다른 역까지의 최단거리와 경로를 저장한다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getShortestPath</a:t>
            </a:r>
            <a:r>
              <a:rPr lang="ko-KR" altLang="en-US" dirty="0"/>
              <a:t> 메서드는 지나가는 역의 개수 크기의 </a:t>
            </a:r>
            <a:r>
              <a:rPr lang="en-US" altLang="ko-KR" dirty="0"/>
              <a:t>String</a:t>
            </a:r>
            <a:r>
              <a:rPr lang="ko-KR" altLang="en-US" dirty="0"/>
              <a:t>배열을 만들고 올바르지 못한 결과가 나오는 것을 수정한 뒤 </a:t>
            </a:r>
            <a:r>
              <a:rPr lang="en-US" altLang="ko-KR" dirty="0"/>
              <a:t>String</a:t>
            </a:r>
            <a:r>
              <a:rPr lang="ko-KR" altLang="en-US" dirty="0"/>
              <a:t>배열을 반환한다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getDistence</a:t>
            </a:r>
            <a:r>
              <a:rPr lang="ko-KR" altLang="en-US" dirty="0"/>
              <a:t> 메서드는 출발역과 </a:t>
            </a:r>
            <a:r>
              <a:rPr lang="ko-KR" altLang="en-US" dirty="0" err="1"/>
              <a:t>도착역간의</a:t>
            </a:r>
            <a:r>
              <a:rPr lang="ko-KR" altLang="en-US" dirty="0"/>
              <a:t> 거리를 부동소수점 연산의 오차를 수정한 뒤 반환한다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6537370" y="1314450"/>
            <a:ext cx="4876668" cy="496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객체는 </a:t>
            </a:r>
            <a:r>
              <a:rPr lang="en-US" altLang="ko-KR" dirty="0" err="1"/>
              <a:t>MakeRouteMap</a:t>
            </a:r>
            <a:r>
              <a:rPr lang="en-US" altLang="ko-KR" dirty="0"/>
              <a:t> </a:t>
            </a:r>
            <a:r>
              <a:rPr lang="ko-KR" altLang="en-US" dirty="0"/>
              <a:t>클래스에서 </a:t>
            </a:r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r>
              <a:rPr lang="en-US" altLang="ko-KR" dirty="0"/>
              <a:t>Station</a:t>
            </a:r>
            <a:r>
              <a:rPr lang="ko-KR" altLang="en-US" dirty="0"/>
              <a:t> 객체를 넣고 그 </a:t>
            </a:r>
            <a:r>
              <a:rPr lang="en-US" altLang="ko-KR" dirty="0"/>
              <a:t>Station</a:t>
            </a:r>
            <a:r>
              <a:rPr lang="ko-KR" altLang="en-US" dirty="0"/>
              <a:t> 객체 안에 있는 </a:t>
            </a:r>
            <a:r>
              <a:rPr lang="en-US" altLang="ko-KR" dirty="0" err="1"/>
              <a:t>ArrayList</a:t>
            </a:r>
            <a:r>
              <a:rPr lang="ko-KR" altLang="en-US" dirty="0"/>
              <a:t>에 인접한 역을 의미하는 </a:t>
            </a:r>
            <a:r>
              <a:rPr lang="en-US" altLang="ko-KR" dirty="0" err="1"/>
              <a:t>AdjStation</a:t>
            </a:r>
            <a:r>
              <a:rPr lang="ko-KR" altLang="en-US" dirty="0"/>
              <a:t> 객체가 들어있다</a:t>
            </a:r>
          </a:p>
          <a:p>
            <a:pPr>
              <a:defRPr/>
            </a:pPr>
            <a:r>
              <a:rPr lang="en-US" altLang="ko-KR" dirty="0" err="1"/>
              <a:t>FindShortestPath</a:t>
            </a:r>
            <a:r>
              <a:rPr lang="ko-KR" altLang="en-US" dirty="0"/>
              <a:t> 클래스에서 위 객체들을 이용해 최단 거리와 경로를 찾고 결과를 돌려준다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자료구조는 </a:t>
            </a:r>
            <a:r>
              <a:rPr lang="en-US" altLang="ko-KR"/>
              <a:t>ArrayList</a:t>
            </a:r>
            <a:r>
              <a:rPr lang="ko-KR" altLang="en-US"/>
              <a:t>로 인접리스트를 구현해서 그래프 자료구조를 만들었다</a:t>
            </a:r>
            <a:r>
              <a:rPr lang="en-US" altLang="ko-KR"/>
              <a:t>.</a:t>
            </a:r>
            <a:r>
              <a:rPr lang="ko-KR" altLang="en-US"/>
              <a:t> 그 그래프를 활용해서 최단 거리와 경로를 찾았다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378</Words>
  <Application>Microsoft Office PowerPoint</Application>
  <PresentationFormat>와이드스크린</PresentationFormat>
  <Paragraphs>38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Lucida Sans Unicode</vt:lpstr>
      <vt:lpstr>Wingdings</vt:lpstr>
      <vt:lpstr>분할</vt:lpstr>
      <vt:lpstr>지하철 길찾기</vt:lpstr>
      <vt:lpstr>소개</vt:lpstr>
      <vt:lpstr>프로그램 기능</vt:lpstr>
      <vt:lpstr>프로그램 기능</vt:lpstr>
      <vt:lpstr>Station.class</vt:lpstr>
      <vt:lpstr>AdjStation.class</vt:lpstr>
      <vt:lpstr>MakeRouteMap.class</vt:lpstr>
      <vt:lpstr>FindShortestPath.class</vt:lpstr>
      <vt:lpstr>PowerPoint 프레젠테이션</vt:lpstr>
      <vt:lpstr>힘들었던 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길찾지</dc:title>
  <dc:creator>S</dc:creator>
  <cp:lastModifiedBy>pwcsv196</cp:lastModifiedBy>
  <cp:revision>25</cp:revision>
  <dcterms:created xsi:type="dcterms:W3CDTF">2021-11-10T15:38:02Z</dcterms:created>
  <dcterms:modified xsi:type="dcterms:W3CDTF">2021-11-14T12:39:30Z</dcterms:modified>
  <cp:version>1000.0000.01</cp:version>
</cp:coreProperties>
</file>