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306" r:id="rId3"/>
    <p:sldId id="307" r:id="rId4"/>
    <p:sldId id="258" r:id="rId5"/>
    <p:sldId id="257" r:id="rId6"/>
    <p:sldId id="303" r:id="rId7"/>
    <p:sldId id="263" r:id="rId8"/>
    <p:sldId id="265" r:id="rId9"/>
    <p:sldId id="309" r:id="rId10"/>
    <p:sldId id="311" r:id="rId11"/>
    <p:sldId id="260" r:id="rId12"/>
    <p:sldId id="261" r:id="rId13"/>
    <p:sldId id="264" r:id="rId14"/>
    <p:sldId id="312" r:id="rId15"/>
    <p:sldId id="313" r:id="rId16"/>
    <p:sldId id="314" r:id="rId17"/>
    <p:sldId id="268" r:id="rId18"/>
    <p:sldId id="310" r:id="rId19"/>
    <p:sldId id="271" r:id="rId20"/>
    <p:sldId id="30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27AE6-EEF9-4417-BF43-C125AB1D265A}">
  <a:tblStyle styleId="{B2027AE6-EEF9-4417-BF43-C125AB1D2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6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8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70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1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be81bf08b_1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51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be81bf08b_1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8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64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2011573" y="-2"/>
            <a:ext cx="6885302" cy="5143502"/>
            <a:chOff x="2011573" y="-2"/>
            <a:chExt cx="6885302" cy="5143502"/>
          </a:xfrm>
        </p:grpSpPr>
        <p:sp>
          <p:nvSpPr>
            <p:cNvPr id="332" name="Google Shape;332;p20"/>
            <p:cNvSpPr/>
            <p:nvPr/>
          </p:nvSpPr>
          <p:spPr>
            <a:xfrm>
              <a:off x="64001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 rot="10800000">
              <a:off x="2011573" y="-2"/>
              <a:ext cx="1289834" cy="1349075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35" name="Google Shape;335;p2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2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2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47" name="Google Shape;347;p21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51" name="Google Shape;351;p21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2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6" name="Google Shape;356;p2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58;p2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1"/>
          <p:cNvSpPr txBox="1">
            <a:spLocks noGrp="1"/>
          </p:cNvSpPr>
          <p:nvPr>
            <p:ph type="subTitle" idx="1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2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3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4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5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6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2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3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4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5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6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avLst/>
              <a:gdLst/>
              <a:ahLst/>
              <a:cxnLst/>
              <a:rect l="l" t="t" r="r" b="b"/>
              <a:pathLst>
                <a:path w="31243" h="39833" extrusionOk="0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6" r:id="rId11"/>
    <p:sldLayoutId id="2147483667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214;p59">
            <a:extLst>
              <a:ext uri="{FF2B5EF4-FFF2-40B4-BE49-F238E27FC236}">
                <a16:creationId xmlns:a16="http://schemas.microsoft.com/office/drawing/2014/main" id="{261476C5-4236-4DB6-918B-C246DC115E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9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2249473" y="1608238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b="1" dirty="0"/>
              <a:t>파랑이 좋겠군</a:t>
            </a: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b="1" dirty="0"/>
              <a:t>박지민</a:t>
            </a: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b="1" dirty="0"/>
              <a:t>이현주</a:t>
            </a: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b="1" dirty="0" err="1"/>
              <a:t>고보성</a:t>
            </a: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b="1" dirty="0" err="1"/>
              <a:t>신태규</a:t>
            </a:r>
            <a:endParaRPr b="1" dirty="0"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E689D593-A016-4F73-80A9-5BAD5EA2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217" y="480681"/>
            <a:ext cx="7707413" cy="1059900"/>
          </a:xfrm>
        </p:spPr>
        <p:txBody>
          <a:bodyPr/>
          <a:lstStyle/>
          <a:p>
            <a:r>
              <a:rPr lang="en-US" altLang="ko-KR" sz="6000" dirty="0"/>
              <a:t>Point </a:t>
            </a:r>
            <a:r>
              <a:rPr lang="en-US" altLang="ko-KR" sz="6000" dirty="0" err="1"/>
              <a:t>OneCard</a:t>
            </a:r>
            <a:r>
              <a:rPr lang="en-US" altLang="ko-KR" sz="6000" dirty="0"/>
              <a:t> Game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기획안 수정본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761A3-9B7B-4289-BAC3-029BED5B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81" y="1024445"/>
            <a:ext cx="3751844" cy="35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2181318" y="2111626"/>
            <a:ext cx="6178859" cy="2310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ko-KR" sz="18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카드게임 도중 날아오는 탄막피하기 요소</a:t>
            </a:r>
            <a:r>
              <a:rPr lang="en-US" altLang="ko-KR" sz="18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8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바닥에 올라오는 불 피하기를 넣으려 하였으나 게임에 대한 집중력을 떨어트리고 안 맞는 퍼즐을 억지로 끼우는 듯한 느낌을 강하게 주었기 때문에 이부분을 제외하였다</a:t>
            </a:r>
            <a:r>
              <a:rPr lang="en-US" altLang="ko-KR" sz="18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509434" y="421958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WHY?</a:t>
            </a:r>
            <a:endParaRPr dirty="0"/>
          </a:p>
        </p:txBody>
      </p:sp>
      <p:grpSp>
        <p:nvGrpSpPr>
          <p:cNvPr id="45" name="Google Shape;9335;p69">
            <a:extLst>
              <a:ext uri="{FF2B5EF4-FFF2-40B4-BE49-F238E27FC236}">
                <a16:creationId xmlns:a16="http://schemas.microsoft.com/office/drawing/2014/main" id="{0103C9E7-60EA-406C-920D-EB54362A02A4}"/>
              </a:ext>
            </a:extLst>
          </p:cNvPr>
          <p:cNvGrpSpPr/>
          <p:nvPr/>
        </p:nvGrpSpPr>
        <p:grpSpPr>
          <a:xfrm>
            <a:off x="8146399" y="4329013"/>
            <a:ext cx="479523" cy="457746"/>
            <a:chOff x="4126815" y="2760704"/>
            <a:chExt cx="380393" cy="363118"/>
          </a:xfrm>
          <a:solidFill>
            <a:schemeClr val="accent1"/>
          </a:solidFill>
        </p:grpSpPr>
        <p:sp>
          <p:nvSpPr>
            <p:cNvPr id="46" name="Google Shape;9336;p69">
              <a:extLst>
                <a:ext uri="{FF2B5EF4-FFF2-40B4-BE49-F238E27FC236}">
                  <a16:creationId xmlns:a16="http://schemas.microsoft.com/office/drawing/2014/main" id="{B0986521-C41D-40AD-9D5E-1DD59592FCE8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37;p69">
              <a:extLst>
                <a:ext uri="{FF2B5EF4-FFF2-40B4-BE49-F238E27FC236}">
                  <a16:creationId xmlns:a16="http://schemas.microsoft.com/office/drawing/2014/main" id="{891DBB0D-F9E3-4405-B45F-BFFD91CC2F37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38;p69">
              <a:extLst>
                <a:ext uri="{FF2B5EF4-FFF2-40B4-BE49-F238E27FC236}">
                  <a16:creationId xmlns:a16="http://schemas.microsoft.com/office/drawing/2014/main" id="{13416CEA-ADA3-4B68-9324-A77656D68619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39;p69">
              <a:extLst>
                <a:ext uri="{FF2B5EF4-FFF2-40B4-BE49-F238E27FC236}">
                  <a16:creationId xmlns:a16="http://schemas.microsoft.com/office/drawing/2014/main" id="{C7B54B7B-AE80-40CA-8CA4-8C190D9C2F76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733;p75">
            <a:extLst>
              <a:ext uri="{FF2B5EF4-FFF2-40B4-BE49-F238E27FC236}">
                <a16:creationId xmlns:a16="http://schemas.microsoft.com/office/drawing/2014/main" id="{DAAA1232-ED1F-4EAE-84F1-DE213F29F616}"/>
              </a:ext>
            </a:extLst>
          </p:cNvPr>
          <p:cNvGrpSpPr/>
          <p:nvPr/>
        </p:nvGrpSpPr>
        <p:grpSpPr>
          <a:xfrm>
            <a:off x="508092" y="3107409"/>
            <a:ext cx="1723183" cy="1614133"/>
            <a:chOff x="2753373" y="2902523"/>
            <a:chExt cx="347552" cy="325557"/>
          </a:xfrm>
          <a:solidFill>
            <a:schemeClr val="accent3"/>
          </a:solidFill>
        </p:grpSpPr>
        <p:sp>
          <p:nvSpPr>
            <p:cNvPr id="51" name="Google Shape;12734;p75">
              <a:extLst>
                <a:ext uri="{FF2B5EF4-FFF2-40B4-BE49-F238E27FC236}">
                  <a16:creationId xmlns:a16="http://schemas.microsoft.com/office/drawing/2014/main" id="{A3D0BE3B-A109-40C7-8C9C-FC405FCA05AE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35;p75">
              <a:extLst>
                <a:ext uri="{FF2B5EF4-FFF2-40B4-BE49-F238E27FC236}">
                  <a16:creationId xmlns:a16="http://schemas.microsoft.com/office/drawing/2014/main" id="{8D7E6C56-02CF-4345-8396-66B0D17F4E7E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2736;p75">
              <a:extLst>
                <a:ext uri="{FF2B5EF4-FFF2-40B4-BE49-F238E27FC236}">
                  <a16:creationId xmlns:a16="http://schemas.microsoft.com/office/drawing/2014/main" id="{B7A3BEC9-4DFC-4A28-AEAE-A9DCEA79E2DF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37;p75">
              <a:extLst>
                <a:ext uri="{FF2B5EF4-FFF2-40B4-BE49-F238E27FC236}">
                  <a16:creationId xmlns:a16="http://schemas.microsoft.com/office/drawing/2014/main" id="{892BD759-E2A4-49D2-888B-0FA58A755000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38;p75">
              <a:extLst>
                <a:ext uri="{FF2B5EF4-FFF2-40B4-BE49-F238E27FC236}">
                  <a16:creationId xmlns:a16="http://schemas.microsoft.com/office/drawing/2014/main" id="{44E72980-137B-4526-9BBF-55310CB17322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39;p75">
              <a:extLst>
                <a:ext uri="{FF2B5EF4-FFF2-40B4-BE49-F238E27FC236}">
                  <a16:creationId xmlns:a16="http://schemas.microsoft.com/office/drawing/2014/main" id="{329FA0B8-A29C-4E9A-A671-FE28926E43F3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제목 2">
            <a:extLst>
              <a:ext uri="{FF2B5EF4-FFF2-40B4-BE49-F238E27FC236}">
                <a16:creationId xmlns:a16="http://schemas.microsoft.com/office/drawing/2014/main" id="{5C6CE133-76F6-4225-B17E-28FD156F288A}"/>
              </a:ext>
            </a:extLst>
          </p:cNvPr>
          <p:cNvSpPr txBox="1">
            <a:spLocks/>
          </p:cNvSpPr>
          <p:nvPr/>
        </p:nvSpPr>
        <p:spPr>
          <a:xfrm>
            <a:off x="2891336" y="1316448"/>
            <a:ext cx="4758821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변경된 내용과 이유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/>
          <p:nvPr/>
        </p:nvSpPr>
        <p:spPr>
          <a:xfrm>
            <a:off x="558774" y="1939000"/>
            <a:ext cx="3637735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subTitle" idx="1"/>
          </p:nvPr>
        </p:nvSpPr>
        <p:spPr>
          <a:xfrm flipH="1">
            <a:off x="558773" y="2571749"/>
            <a:ext cx="3637735" cy="198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기본적인 게임 동작 구현</a:t>
            </a:r>
            <a:endParaRPr lang="en-US" altLang="ko-KR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FFFF"/>
                </a:solidFill>
              </a:rPr>
              <a:t>K Q J </a:t>
            </a:r>
            <a:r>
              <a:rPr lang="ko-KR" altLang="en-US" dirty="0">
                <a:solidFill>
                  <a:srgbClr val="FFFFFF"/>
                </a:solidFill>
              </a:rPr>
              <a:t>동작 구현</a:t>
            </a:r>
            <a:endParaRPr lang="en-US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공격 및 방어 구현</a:t>
            </a:r>
            <a:endParaRPr lang="en-US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조커 구현</a:t>
            </a:r>
            <a:endParaRPr lang="en-US" altLang="ko-KR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파산 구현</a:t>
            </a:r>
            <a:endParaRPr lang="en-US" altLang="ko-KR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한명이 남을 때까지 플레이 구현</a:t>
            </a:r>
            <a:endParaRPr lang="en-US" altLang="ko-KR" dirty="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FF"/>
                </a:solidFill>
              </a:rPr>
              <a:t>엔딩 </a:t>
            </a:r>
            <a:r>
              <a:rPr lang="ko-KR" altLang="en-US" dirty="0" err="1">
                <a:solidFill>
                  <a:srgbClr val="FFFFFF"/>
                </a:solidFill>
              </a:rPr>
              <a:t>씬으로</a:t>
            </a:r>
            <a:r>
              <a:rPr lang="ko-KR" altLang="en-US" dirty="0">
                <a:solidFill>
                  <a:srgbClr val="FFFFFF"/>
                </a:solidFill>
              </a:rPr>
              <a:t> 점수 및 순위 불러오기 구현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551825" y="646150"/>
            <a:ext cx="5470800" cy="1103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</a:rPr>
              <a:t>목표 달성도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Google Shape;553;p35">
            <a:extLst>
              <a:ext uri="{FF2B5EF4-FFF2-40B4-BE49-F238E27FC236}">
                <a16:creationId xmlns:a16="http://schemas.microsoft.com/office/drawing/2014/main" id="{DFC95AA0-05D9-49A7-B685-B07C0916B7EC}"/>
              </a:ext>
            </a:extLst>
          </p:cNvPr>
          <p:cNvSpPr txBox="1">
            <a:spLocks/>
          </p:cNvSpPr>
          <p:nvPr/>
        </p:nvSpPr>
        <p:spPr>
          <a:xfrm>
            <a:off x="551825" y="1971576"/>
            <a:ext cx="1728874" cy="82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ko-KR" altLang="en-US" sz="4000" dirty="0">
                <a:solidFill>
                  <a:srgbClr val="FFFFFF"/>
                </a:solidFill>
              </a:rPr>
              <a:t>달성</a:t>
            </a:r>
          </a:p>
        </p:txBody>
      </p:sp>
      <p:sp>
        <p:nvSpPr>
          <p:cNvPr id="6" name="Google Shape;551;p35">
            <a:extLst>
              <a:ext uri="{FF2B5EF4-FFF2-40B4-BE49-F238E27FC236}">
                <a16:creationId xmlns:a16="http://schemas.microsoft.com/office/drawing/2014/main" id="{DF184C7D-F67F-4AC9-848F-7F79E156E4D0}"/>
              </a:ext>
            </a:extLst>
          </p:cNvPr>
          <p:cNvSpPr/>
          <p:nvPr/>
        </p:nvSpPr>
        <p:spPr>
          <a:xfrm>
            <a:off x="4837901" y="1939000"/>
            <a:ext cx="3637735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53;p35">
            <a:extLst>
              <a:ext uri="{FF2B5EF4-FFF2-40B4-BE49-F238E27FC236}">
                <a16:creationId xmlns:a16="http://schemas.microsoft.com/office/drawing/2014/main" id="{1CB1A33A-E1E3-426B-8AC5-CA3E28A48508}"/>
              </a:ext>
            </a:extLst>
          </p:cNvPr>
          <p:cNvSpPr txBox="1">
            <a:spLocks/>
          </p:cNvSpPr>
          <p:nvPr/>
        </p:nvSpPr>
        <p:spPr>
          <a:xfrm>
            <a:off x="4837900" y="1971576"/>
            <a:ext cx="1728874" cy="82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6000" b="0" i="0" u="none" strike="noStrike" cap="none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ko-KR" altLang="en-US" sz="4000" dirty="0" err="1">
                <a:solidFill>
                  <a:srgbClr val="FFFFFF"/>
                </a:solidFill>
              </a:rPr>
              <a:t>미달성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Google Shape;552;p35">
            <a:extLst>
              <a:ext uri="{FF2B5EF4-FFF2-40B4-BE49-F238E27FC236}">
                <a16:creationId xmlns:a16="http://schemas.microsoft.com/office/drawing/2014/main" id="{30B40295-5AC6-4DF2-A14C-46E46EE21D21}"/>
              </a:ext>
            </a:extLst>
          </p:cNvPr>
          <p:cNvSpPr txBox="1">
            <a:spLocks/>
          </p:cNvSpPr>
          <p:nvPr/>
        </p:nvSpPr>
        <p:spPr>
          <a:xfrm flipH="1">
            <a:off x="4837901" y="2571749"/>
            <a:ext cx="3637735" cy="94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FFFF"/>
                </a:solidFill>
              </a:rPr>
              <a:t>AI</a:t>
            </a:r>
            <a:r>
              <a:rPr lang="ko-KR" altLang="en-US" dirty="0">
                <a:solidFill>
                  <a:srgbClr val="FFFFFF"/>
                </a:solidFill>
              </a:rPr>
              <a:t>인공지능 프로그램의 콤보를 제외한 나머지의 미완성도</a:t>
            </a:r>
            <a:endParaRPr lang="en-US" altLang="ko-KR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656474" y="2907816"/>
            <a:ext cx="3382801" cy="1563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유니티에 대한 지식이 부족하여 룰을 여러 장의 </a:t>
            </a:r>
            <a:r>
              <a:rPr lang="ko-KR" altLang="en-US" dirty="0" err="1"/>
              <a:t>씬으로</a:t>
            </a:r>
            <a:r>
              <a:rPr lang="ko-KR" altLang="en-US" dirty="0"/>
              <a:t> 나누었다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하나의 </a:t>
            </a:r>
            <a:r>
              <a:rPr lang="ko-KR" altLang="en-US" dirty="0" err="1"/>
              <a:t>씬에</a:t>
            </a:r>
            <a:r>
              <a:rPr lang="ko-KR" altLang="en-US" dirty="0"/>
              <a:t> 여러가지 이미지를 보여주기 위한 방법을 찾는 것이 어려웠다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1198988" y="744415"/>
            <a:ext cx="6746023" cy="49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/>
              <a:t>프로젝트 수행 중</a:t>
            </a:r>
            <a:r>
              <a:rPr lang="en" sz="2500" b="1" dirty="0"/>
              <a:t> </a:t>
            </a:r>
            <a:r>
              <a:rPr lang="ko-KR" altLang="en-US" sz="2500" b="1" dirty="0">
                <a:solidFill>
                  <a:schemeClr val="lt2"/>
                </a:solidFill>
              </a:rPr>
              <a:t>어려웠던 점 </a:t>
            </a:r>
            <a:r>
              <a:rPr lang="en" sz="2500" b="1" dirty="0"/>
              <a:t> </a:t>
            </a:r>
            <a:r>
              <a:rPr lang="ko-KR" altLang="en-US" sz="2500" b="1" dirty="0"/>
              <a:t>그리고 </a:t>
            </a:r>
            <a:r>
              <a:rPr lang="ko-KR" altLang="en-US" sz="2500" b="1" dirty="0">
                <a:solidFill>
                  <a:schemeClr val="lt2"/>
                </a:solidFill>
              </a:rPr>
              <a:t>극복방법</a:t>
            </a:r>
            <a:endParaRPr sz="2500" b="1"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극복 방법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7319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어려웠던 점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9" name="Google Shape;1065;p57">
            <a:extLst>
              <a:ext uri="{FF2B5EF4-FFF2-40B4-BE49-F238E27FC236}">
                <a16:creationId xmlns:a16="http://schemas.microsoft.com/office/drawing/2014/main" id="{3E1B3E46-38BB-4C42-A976-880E67D38296}"/>
              </a:ext>
            </a:extLst>
          </p:cNvPr>
          <p:cNvSpPr txBox="1"/>
          <p:nvPr/>
        </p:nvSpPr>
        <p:spPr>
          <a:xfrm>
            <a:off x="2879339" y="2654141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박지민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1073;p57">
            <a:extLst>
              <a:ext uri="{FF2B5EF4-FFF2-40B4-BE49-F238E27FC236}">
                <a16:creationId xmlns:a16="http://schemas.microsoft.com/office/drawing/2014/main" id="{78BAEA01-535D-4857-A7D5-C6BCE246E907}"/>
              </a:ext>
            </a:extLst>
          </p:cNvPr>
          <p:cNvGrpSpPr/>
          <p:nvPr/>
        </p:nvGrpSpPr>
        <p:grpSpPr>
          <a:xfrm>
            <a:off x="4335534" y="1966159"/>
            <a:ext cx="472932" cy="606139"/>
            <a:chOff x="5801485" y="1969046"/>
            <a:chExt cx="279164" cy="357794"/>
          </a:xfrm>
        </p:grpSpPr>
        <p:sp>
          <p:nvSpPr>
            <p:cNvPr id="11" name="Google Shape;1074;p57">
              <a:extLst>
                <a:ext uri="{FF2B5EF4-FFF2-40B4-BE49-F238E27FC236}">
                  <a16:creationId xmlns:a16="http://schemas.microsoft.com/office/drawing/2014/main" id="{6E270091-1FDB-4F58-8EF5-70E427A74F6E}"/>
                </a:ext>
              </a:extLst>
            </p:cNvPr>
            <p:cNvSpPr/>
            <p:nvPr/>
          </p:nvSpPr>
          <p:spPr>
            <a:xfrm>
              <a:off x="5901436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5;p57">
              <a:extLst>
                <a:ext uri="{FF2B5EF4-FFF2-40B4-BE49-F238E27FC236}">
                  <a16:creationId xmlns:a16="http://schemas.microsoft.com/office/drawing/2014/main" id="{B94B3F82-59AC-4C9C-B0EE-98E4C85D596C}"/>
                </a:ext>
              </a:extLst>
            </p:cNvPr>
            <p:cNvSpPr/>
            <p:nvPr/>
          </p:nvSpPr>
          <p:spPr>
            <a:xfrm>
              <a:off x="5968597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6;p57">
              <a:extLst>
                <a:ext uri="{FF2B5EF4-FFF2-40B4-BE49-F238E27FC236}">
                  <a16:creationId xmlns:a16="http://schemas.microsoft.com/office/drawing/2014/main" id="{16FA16C2-9ACE-4640-825C-BFD53AB15876}"/>
                </a:ext>
              </a:extLst>
            </p:cNvPr>
            <p:cNvSpPr/>
            <p:nvPr/>
          </p:nvSpPr>
          <p:spPr>
            <a:xfrm>
              <a:off x="5801485" y="1969046"/>
              <a:ext cx="279164" cy="357636"/>
            </a:xfrm>
            <a:custGeom>
              <a:avLst/>
              <a:gdLst/>
              <a:ahLst/>
              <a:cxnLst/>
              <a:rect l="l" t="t" r="r" b="b"/>
              <a:pathLst>
                <a:path w="8812" h="11289" extrusionOk="0">
                  <a:moveTo>
                    <a:pt x="1739" y="1025"/>
                  </a:moveTo>
                  <a:cubicBezTo>
                    <a:pt x="1834" y="1037"/>
                    <a:pt x="1929" y="1132"/>
                    <a:pt x="1929" y="1227"/>
                  </a:cubicBezTo>
                  <a:lnTo>
                    <a:pt x="1929" y="1275"/>
                  </a:lnTo>
                  <a:cubicBezTo>
                    <a:pt x="1858" y="1323"/>
                    <a:pt x="1822" y="1370"/>
                    <a:pt x="1775" y="1406"/>
                  </a:cubicBezTo>
                  <a:lnTo>
                    <a:pt x="1739" y="1406"/>
                  </a:lnTo>
                  <a:cubicBezTo>
                    <a:pt x="1644" y="1406"/>
                    <a:pt x="1548" y="1323"/>
                    <a:pt x="1548" y="1215"/>
                  </a:cubicBezTo>
                  <a:cubicBezTo>
                    <a:pt x="1548" y="1108"/>
                    <a:pt x="1644" y="1025"/>
                    <a:pt x="1739" y="1025"/>
                  </a:cubicBezTo>
                  <a:close/>
                  <a:moveTo>
                    <a:pt x="7064" y="1048"/>
                  </a:moveTo>
                  <a:cubicBezTo>
                    <a:pt x="7143" y="1048"/>
                    <a:pt x="7228" y="1137"/>
                    <a:pt x="7228" y="1227"/>
                  </a:cubicBezTo>
                  <a:cubicBezTo>
                    <a:pt x="7228" y="1334"/>
                    <a:pt x="7133" y="1430"/>
                    <a:pt x="7025" y="1430"/>
                  </a:cubicBezTo>
                  <a:lnTo>
                    <a:pt x="7002" y="1430"/>
                  </a:lnTo>
                  <a:cubicBezTo>
                    <a:pt x="6954" y="1382"/>
                    <a:pt x="6894" y="1334"/>
                    <a:pt x="6847" y="1287"/>
                  </a:cubicBezTo>
                  <a:lnTo>
                    <a:pt x="6847" y="1251"/>
                  </a:lnTo>
                  <a:cubicBezTo>
                    <a:pt x="6847" y="1144"/>
                    <a:pt x="6942" y="1049"/>
                    <a:pt x="7049" y="1049"/>
                  </a:cubicBezTo>
                  <a:cubicBezTo>
                    <a:pt x="7054" y="1048"/>
                    <a:pt x="7059" y="1048"/>
                    <a:pt x="7064" y="1048"/>
                  </a:cubicBezTo>
                  <a:close/>
                  <a:moveTo>
                    <a:pt x="7025" y="334"/>
                  </a:moveTo>
                  <a:cubicBezTo>
                    <a:pt x="7514" y="334"/>
                    <a:pt x="7918" y="739"/>
                    <a:pt x="7918" y="1227"/>
                  </a:cubicBezTo>
                  <a:cubicBezTo>
                    <a:pt x="7918" y="1549"/>
                    <a:pt x="7764" y="1846"/>
                    <a:pt x="7490" y="1989"/>
                  </a:cubicBezTo>
                  <a:cubicBezTo>
                    <a:pt x="7418" y="1882"/>
                    <a:pt x="7335" y="1787"/>
                    <a:pt x="7252" y="1692"/>
                  </a:cubicBezTo>
                  <a:cubicBezTo>
                    <a:pt x="7418" y="1608"/>
                    <a:pt x="7537" y="1430"/>
                    <a:pt x="7537" y="1227"/>
                  </a:cubicBezTo>
                  <a:cubicBezTo>
                    <a:pt x="7537" y="953"/>
                    <a:pt x="7299" y="715"/>
                    <a:pt x="7013" y="715"/>
                  </a:cubicBezTo>
                  <a:cubicBezTo>
                    <a:pt x="6787" y="715"/>
                    <a:pt x="6609" y="846"/>
                    <a:pt x="6537" y="1037"/>
                  </a:cubicBezTo>
                  <a:cubicBezTo>
                    <a:pt x="6430" y="965"/>
                    <a:pt x="6323" y="906"/>
                    <a:pt x="6204" y="834"/>
                  </a:cubicBezTo>
                  <a:cubicBezTo>
                    <a:pt x="6371" y="537"/>
                    <a:pt x="6692" y="334"/>
                    <a:pt x="7025" y="334"/>
                  </a:cubicBezTo>
                  <a:close/>
                  <a:moveTo>
                    <a:pt x="1727" y="334"/>
                  </a:moveTo>
                  <a:cubicBezTo>
                    <a:pt x="2072" y="334"/>
                    <a:pt x="2382" y="537"/>
                    <a:pt x="2537" y="846"/>
                  </a:cubicBezTo>
                  <a:cubicBezTo>
                    <a:pt x="2430" y="906"/>
                    <a:pt x="2310" y="977"/>
                    <a:pt x="2203" y="1049"/>
                  </a:cubicBezTo>
                  <a:cubicBezTo>
                    <a:pt x="2132" y="858"/>
                    <a:pt x="1941" y="727"/>
                    <a:pt x="1727" y="727"/>
                  </a:cubicBezTo>
                  <a:cubicBezTo>
                    <a:pt x="1441" y="727"/>
                    <a:pt x="1215" y="965"/>
                    <a:pt x="1215" y="1239"/>
                  </a:cubicBezTo>
                  <a:cubicBezTo>
                    <a:pt x="1215" y="1453"/>
                    <a:pt x="1334" y="1620"/>
                    <a:pt x="1489" y="1704"/>
                  </a:cubicBezTo>
                  <a:cubicBezTo>
                    <a:pt x="1406" y="1799"/>
                    <a:pt x="1334" y="1906"/>
                    <a:pt x="1251" y="2001"/>
                  </a:cubicBezTo>
                  <a:cubicBezTo>
                    <a:pt x="1001" y="1823"/>
                    <a:pt x="834" y="1549"/>
                    <a:pt x="834" y="1227"/>
                  </a:cubicBezTo>
                  <a:cubicBezTo>
                    <a:pt x="834" y="739"/>
                    <a:pt x="1239" y="334"/>
                    <a:pt x="1727" y="334"/>
                  </a:cubicBezTo>
                  <a:close/>
                  <a:moveTo>
                    <a:pt x="4382" y="691"/>
                  </a:moveTo>
                  <a:cubicBezTo>
                    <a:pt x="6287" y="691"/>
                    <a:pt x="7835" y="2239"/>
                    <a:pt x="7835" y="4144"/>
                  </a:cubicBezTo>
                  <a:cubicBezTo>
                    <a:pt x="7847" y="6049"/>
                    <a:pt x="6287" y="7597"/>
                    <a:pt x="4382" y="7597"/>
                  </a:cubicBezTo>
                  <a:cubicBezTo>
                    <a:pt x="2477" y="7597"/>
                    <a:pt x="929" y="6049"/>
                    <a:pt x="929" y="4144"/>
                  </a:cubicBezTo>
                  <a:cubicBezTo>
                    <a:pt x="929" y="2239"/>
                    <a:pt x="2477" y="691"/>
                    <a:pt x="4382" y="691"/>
                  </a:cubicBezTo>
                  <a:close/>
                  <a:moveTo>
                    <a:pt x="1739" y="1"/>
                  </a:moveTo>
                  <a:cubicBezTo>
                    <a:pt x="1072" y="1"/>
                    <a:pt x="525" y="549"/>
                    <a:pt x="525" y="1215"/>
                  </a:cubicBezTo>
                  <a:cubicBezTo>
                    <a:pt x="525" y="1644"/>
                    <a:pt x="751" y="2037"/>
                    <a:pt x="1108" y="2263"/>
                  </a:cubicBezTo>
                  <a:cubicBezTo>
                    <a:pt x="786" y="2811"/>
                    <a:pt x="608" y="3454"/>
                    <a:pt x="608" y="4132"/>
                  </a:cubicBezTo>
                  <a:cubicBezTo>
                    <a:pt x="608" y="5621"/>
                    <a:pt x="1477" y="6918"/>
                    <a:pt x="2739" y="7538"/>
                  </a:cubicBezTo>
                  <a:lnTo>
                    <a:pt x="882" y="8097"/>
                  </a:lnTo>
                  <a:cubicBezTo>
                    <a:pt x="358" y="8240"/>
                    <a:pt x="1" y="8728"/>
                    <a:pt x="1" y="9264"/>
                  </a:cubicBezTo>
                  <a:lnTo>
                    <a:pt x="1" y="11133"/>
                  </a:lnTo>
                  <a:cubicBezTo>
                    <a:pt x="1" y="11217"/>
                    <a:pt x="72" y="11288"/>
                    <a:pt x="167" y="11288"/>
                  </a:cubicBezTo>
                  <a:cubicBezTo>
                    <a:pt x="251" y="11288"/>
                    <a:pt x="334" y="11217"/>
                    <a:pt x="334" y="11133"/>
                  </a:cubicBezTo>
                  <a:lnTo>
                    <a:pt x="334" y="9264"/>
                  </a:lnTo>
                  <a:cubicBezTo>
                    <a:pt x="334" y="8871"/>
                    <a:pt x="596" y="8526"/>
                    <a:pt x="965" y="8407"/>
                  </a:cubicBezTo>
                  <a:lnTo>
                    <a:pt x="2834" y="7859"/>
                  </a:lnTo>
                  <a:cubicBezTo>
                    <a:pt x="2930" y="7823"/>
                    <a:pt x="3025" y="7764"/>
                    <a:pt x="3108" y="7692"/>
                  </a:cubicBezTo>
                  <a:cubicBezTo>
                    <a:pt x="3513" y="7835"/>
                    <a:pt x="3965" y="7919"/>
                    <a:pt x="4406" y="7919"/>
                  </a:cubicBezTo>
                  <a:cubicBezTo>
                    <a:pt x="4858" y="7919"/>
                    <a:pt x="5299" y="7835"/>
                    <a:pt x="5704" y="7692"/>
                  </a:cubicBezTo>
                  <a:cubicBezTo>
                    <a:pt x="5775" y="7764"/>
                    <a:pt x="5882" y="7811"/>
                    <a:pt x="5990" y="7859"/>
                  </a:cubicBezTo>
                  <a:lnTo>
                    <a:pt x="7847" y="8407"/>
                  </a:lnTo>
                  <a:cubicBezTo>
                    <a:pt x="8216" y="8514"/>
                    <a:pt x="8490" y="8871"/>
                    <a:pt x="8490" y="9264"/>
                  </a:cubicBezTo>
                  <a:lnTo>
                    <a:pt x="8490" y="11133"/>
                  </a:lnTo>
                  <a:cubicBezTo>
                    <a:pt x="8490" y="11217"/>
                    <a:pt x="8561" y="11288"/>
                    <a:pt x="8645" y="11288"/>
                  </a:cubicBezTo>
                  <a:cubicBezTo>
                    <a:pt x="8740" y="11288"/>
                    <a:pt x="8811" y="11217"/>
                    <a:pt x="8811" y="11133"/>
                  </a:cubicBezTo>
                  <a:lnTo>
                    <a:pt x="8811" y="9264"/>
                  </a:lnTo>
                  <a:cubicBezTo>
                    <a:pt x="8787" y="8728"/>
                    <a:pt x="8430" y="8252"/>
                    <a:pt x="7906" y="8097"/>
                  </a:cubicBezTo>
                  <a:lnTo>
                    <a:pt x="6049" y="7538"/>
                  </a:lnTo>
                  <a:cubicBezTo>
                    <a:pt x="7299" y="6918"/>
                    <a:pt x="8180" y="5633"/>
                    <a:pt x="8180" y="4132"/>
                  </a:cubicBezTo>
                  <a:cubicBezTo>
                    <a:pt x="8180" y="3454"/>
                    <a:pt x="7990" y="2811"/>
                    <a:pt x="7680" y="2263"/>
                  </a:cubicBezTo>
                  <a:cubicBezTo>
                    <a:pt x="8037" y="2037"/>
                    <a:pt x="8264" y="1644"/>
                    <a:pt x="8264" y="1215"/>
                  </a:cubicBezTo>
                  <a:cubicBezTo>
                    <a:pt x="8264" y="549"/>
                    <a:pt x="7716" y="1"/>
                    <a:pt x="7049" y="1"/>
                  </a:cubicBezTo>
                  <a:cubicBezTo>
                    <a:pt x="6573" y="1"/>
                    <a:pt x="6156" y="263"/>
                    <a:pt x="5942" y="680"/>
                  </a:cubicBezTo>
                  <a:cubicBezTo>
                    <a:pt x="5466" y="477"/>
                    <a:pt x="4942" y="358"/>
                    <a:pt x="4394" y="358"/>
                  </a:cubicBezTo>
                  <a:cubicBezTo>
                    <a:pt x="3846" y="358"/>
                    <a:pt x="3323" y="477"/>
                    <a:pt x="2846" y="680"/>
                  </a:cubicBezTo>
                  <a:cubicBezTo>
                    <a:pt x="2632" y="263"/>
                    <a:pt x="2215" y="1"/>
                    <a:pt x="1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7;p57">
              <a:extLst>
                <a:ext uri="{FF2B5EF4-FFF2-40B4-BE49-F238E27FC236}">
                  <a16:creationId xmlns:a16="http://schemas.microsoft.com/office/drawing/2014/main" id="{3B4FE35D-869E-4F32-BA2D-6FCE75BFF3B0}"/>
                </a:ext>
              </a:extLst>
            </p:cNvPr>
            <p:cNvSpPr/>
            <p:nvPr/>
          </p:nvSpPr>
          <p:spPr>
            <a:xfrm>
              <a:off x="5895797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19" y="334"/>
                    <a:pt x="691" y="251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8;p57">
              <a:extLst>
                <a:ext uri="{FF2B5EF4-FFF2-40B4-BE49-F238E27FC236}">
                  <a16:creationId xmlns:a16="http://schemas.microsoft.com/office/drawing/2014/main" id="{6ACAD9A3-7D95-4412-B42A-0CB4A488B674}"/>
                </a:ext>
              </a:extLst>
            </p:cNvPr>
            <p:cNvSpPr/>
            <p:nvPr/>
          </p:nvSpPr>
          <p:spPr>
            <a:xfrm>
              <a:off x="5962927" y="2075427"/>
              <a:ext cx="21542" cy="10581"/>
            </a:xfrm>
            <a:custGeom>
              <a:avLst/>
              <a:gdLst/>
              <a:ahLst/>
              <a:cxnLst/>
              <a:rect l="l" t="t" r="r" b="b"/>
              <a:pathLst>
                <a:path w="680" h="334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34"/>
                    <a:pt x="155" y="334"/>
                  </a:cubicBezTo>
                  <a:lnTo>
                    <a:pt x="513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9;p57">
              <a:extLst>
                <a:ext uri="{FF2B5EF4-FFF2-40B4-BE49-F238E27FC236}">
                  <a16:creationId xmlns:a16="http://schemas.microsoft.com/office/drawing/2014/main" id="{981FE4DB-5ECA-480B-BB4D-15A43A99AFA9}"/>
                </a:ext>
              </a:extLst>
            </p:cNvPr>
            <p:cNvSpPr/>
            <p:nvPr/>
          </p:nvSpPr>
          <p:spPr>
            <a:xfrm>
              <a:off x="5845615" y="2282868"/>
              <a:ext cx="10233" cy="43813"/>
            </a:xfrm>
            <a:custGeom>
              <a:avLst/>
              <a:gdLst/>
              <a:ahLst/>
              <a:cxnLst/>
              <a:rect l="l" t="t" r="r" b="b"/>
              <a:pathLst>
                <a:path w="323" h="1383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227"/>
                  </a:lnTo>
                  <a:cubicBezTo>
                    <a:pt x="1" y="1311"/>
                    <a:pt x="72" y="1382"/>
                    <a:pt x="155" y="1382"/>
                  </a:cubicBezTo>
                  <a:cubicBezTo>
                    <a:pt x="251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0;p57">
              <a:extLst>
                <a:ext uri="{FF2B5EF4-FFF2-40B4-BE49-F238E27FC236}">
                  <a16:creationId xmlns:a16="http://schemas.microsoft.com/office/drawing/2014/main" id="{00D52411-9BAC-426C-81B8-FA1B3D52CD5B}"/>
                </a:ext>
              </a:extLst>
            </p:cNvPr>
            <p:cNvSpPr/>
            <p:nvPr/>
          </p:nvSpPr>
          <p:spPr>
            <a:xfrm>
              <a:off x="6024798" y="2282868"/>
              <a:ext cx="10201" cy="43813"/>
            </a:xfrm>
            <a:custGeom>
              <a:avLst/>
              <a:gdLst/>
              <a:ahLst/>
              <a:cxnLst/>
              <a:rect l="l" t="t" r="r" b="b"/>
              <a:pathLst>
                <a:path w="322" h="138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227"/>
                  </a:lnTo>
                  <a:cubicBezTo>
                    <a:pt x="0" y="1311"/>
                    <a:pt x="72" y="1382"/>
                    <a:pt x="155" y="1382"/>
                  </a:cubicBezTo>
                  <a:cubicBezTo>
                    <a:pt x="250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1;p57">
              <a:extLst>
                <a:ext uri="{FF2B5EF4-FFF2-40B4-BE49-F238E27FC236}">
                  <a16:creationId xmlns:a16="http://schemas.microsoft.com/office/drawing/2014/main" id="{67B8439C-A44C-4952-80BB-A1AE26E146D6}"/>
                </a:ext>
              </a:extLst>
            </p:cNvPr>
            <p:cNvSpPr/>
            <p:nvPr/>
          </p:nvSpPr>
          <p:spPr>
            <a:xfrm>
              <a:off x="5868267" y="2260248"/>
              <a:ext cx="144112" cy="66591"/>
            </a:xfrm>
            <a:custGeom>
              <a:avLst/>
              <a:gdLst/>
              <a:ahLst/>
              <a:cxnLst/>
              <a:rect l="l" t="t" r="r" b="b"/>
              <a:pathLst>
                <a:path w="4549" h="2102" extrusionOk="0">
                  <a:moveTo>
                    <a:pt x="2274" y="1"/>
                  </a:moveTo>
                  <a:cubicBezTo>
                    <a:pt x="1715" y="1"/>
                    <a:pt x="1203" y="191"/>
                    <a:pt x="786" y="548"/>
                  </a:cubicBezTo>
                  <a:cubicBezTo>
                    <a:pt x="381" y="894"/>
                    <a:pt x="95" y="1382"/>
                    <a:pt x="12" y="1906"/>
                  </a:cubicBezTo>
                  <a:cubicBezTo>
                    <a:pt x="0" y="2001"/>
                    <a:pt x="48" y="2084"/>
                    <a:pt x="143" y="2096"/>
                  </a:cubicBezTo>
                  <a:cubicBezTo>
                    <a:pt x="155" y="2100"/>
                    <a:pt x="168" y="2101"/>
                    <a:pt x="181" y="2101"/>
                  </a:cubicBezTo>
                  <a:cubicBezTo>
                    <a:pt x="253" y="2101"/>
                    <a:pt x="323" y="2046"/>
                    <a:pt x="333" y="1965"/>
                  </a:cubicBezTo>
                  <a:cubicBezTo>
                    <a:pt x="500" y="1024"/>
                    <a:pt x="1310" y="334"/>
                    <a:pt x="2262" y="334"/>
                  </a:cubicBezTo>
                  <a:cubicBezTo>
                    <a:pt x="3215" y="334"/>
                    <a:pt x="4024" y="1013"/>
                    <a:pt x="4179" y="1965"/>
                  </a:cubicBezTo>
                  <a:cubicBezTo>
                    <a:pt x="4191" y="2036"/>
                    <a:pt x="4263" y="2096"/>
                    <a:pt x="4346" y="2096"/>
                  </a:cubicBezTo>
                  <a:lnTo>
                    <a:pt x="4370" y="2096"/>
                  </a:lnTo>
                  <a:cubicBezTo>
                    <a:pt x="4489" y="2084"/>
                    <a:pt x="4548" y="2001"/>
                    <a:pt x="4536" y="1906"/>
                  </a:cubicBezTo>
                  <a:cubicBezTo>
                    <a:pt x="4441" y="1382"/>
                    <a:pt x="4179" y="894"/>
                    <a:pt x="3762" y="548"/>
                  </a:cubicBezTo>
                  <a:cubicBezTo>
                    <a:pt x="3346" y="191"/>
                    <a:pt x="2822" y="1"/>
                    <a:pt x="2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2;p57">
              <a:extLst>
                <a:ext uri="{FF2B5EF4-FFF2-40B4-BE49-F238E27FC236}">
                  <a16:creationId xmlns:a16="http://schemas.microsoft.com/office/drawing/2014/main" id="{143D0251-710F-465F-A8A7-8BEADE08C8FA}"/>
                </a:ext>
              </a:extLst>
            </p:cNvPr>
            <p:cNvSpPr/>
            <p:nvPr/>
          </p:nvSpPr>
          <p:spPr>
            <a:xfrm>
              <a:off x="5890126" y="2013556"/>
              <a:ext cx="10581" cy="10613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7" y="334"/>
                  </a:cubicBezTo>
                  <a:cubicBezTo>
                    <a:pt x="251" y="334"/>
                    <a:pt x="334" y="263"/>
                    <a:pt x="334" y="168"/>
                  </a:cubicBez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3;p57">
              <a:extLst>
                <a:ext uri="{FF2B5EF4-FFF2-40B4-BE49-F238E27FC236}">
                  <a16:creationId xmlns:a16="http://schemas.microsoft.com/office/drawing/2014/main" id="{A01D3515-B2DD-42DB-BFBC-EE5C7D7A3BD6}"/>
                </a:ext>
              </a:extLst>
            </p:cNvPr>
            <p:cNvSpPr/>
            <p:nvPr/>
          </p:nvSpPr>
          <p:spPr>
            <a:xfrm>
              <a:off x="5979907" y="2013556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cubicBezTo>
                    <a:pt x="250" y="334"/>
                    <a:pt x="322" y="263"/>
                    <a:pt x="322" y="168"/>
                  </a:cubicBez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4;p57">
              <a:extLst>
                <a:ext uri="{FF2B5EF4-FFF2-40B4-BE49-F238E27FC236}">
                  <a16:creationId xmlns:a16="http://schemas.microsoft.com/office/drawing/2014/main" id="{C84117AE-9E45-4121-8AC7-1D720D63EA26}"/>
                </a:ext>
              </a:extLst>
            </p:cNvPr>
            <p:cNvSpPr/>
            <p:nvPr/>
          </p:nvSpPr>
          <p:spPr>
            <a:xfrm>
              <a:off x="5861455" y="2002247"/>
              <a:ext cx="127892" cy="155454"/>
            </a:xfrm>
            <a:custGeom>
              <a:avLst/>
              <a:gdLst/>
              <a:ahLst/>
              <a:cxnLst/>
              <a:rect l="l" t="t" r="r" b="b"/>
              <a:pathLst>
                <a:path w="4037" h="4907" extrusionOk="0">
                  <a:moveTo>
                    <a:pt x="2489" y="346"/>
                  </a:moveTo>
                  <a:cubicBezTo>
                    <a:pt x="2596" y="346"/>
                    <a:pt x="2680" y="441"/>
                    <a:pt x="2680" y="536"/>
                  </a:cubicBezTo>
                  <a:cubicBezTo>
                    <a:pt x="2680" y="644"/>
                    <a:pt x="2596" y="739"/>
                    <a:pt x="2489" y="739"/>
                  </a:cubicBezTo>
                  <a:cubicBezTo>
                    <a:pt x="2382" y="739"/>
                    <a:pt x="2299" y="644"/>
                    <a:pt x="2299" y="536"/>
                  </a:cubicBezTo>
                  <a:cubicBezTo>
                    <a:pt x="2311" y="441"/>
                    <a:pt x="2382" y="346"/>
                    <a:pt x="2489" y="346"/>
                  </a:cubicBezTo>
                  <a:close/>
                  <a:moveTo>
                    <a:pt x="2954" y="715"/>
                  </a:moveTo>
                  <a:cubicBezTo>
                    <a:pt x="3084" y="775"/>
                    <a:pt x="3192" y="894"/>
                    <a:pt x="3192" y="1060"/>
                  </a:cubicBezTo>
                  <a:cubicBezTo>
                    <a:pt x="3204" y="1275"/>
                    <a:pt x="3037" y="1429"/>
                    <a:pt x="2846" y="1429"/>
                  </a:cubicBezTo>
                  <a:lnTo>
                    <a:pt x="2132" y="1429"/>
                  </a:lnTo>
                  <a:cubicBezTo>
                    <a:pt x="1918" y="1429"/>
                    <a:pt x="1763" y="1275"/>
                    <a:pt x="1763" y="1060"/>
                  </a:cubicBezTo>
                  <a:cubicBezTo>
                    <a:pt x="1763" y="917"/>
                    <a:pt x="1858" y="775"/>
                    <a:pt x="2001" y="715"/>
                  </a:cubicBezTo>
                  <a:cubicBezTo>
                    <a:pt x="2072" y="917"/>
                    <a:pt x="2263" y="1048"/>
                    <a:pt x="2477" y="1048"/>
                  </a:cubicBezTo>
                  <a:cubicBezTo>
                    <a:pt x="2692" y="1048"/>
                    <a:pt x="2870" y="917"/>
                    <a:pt x="2954" y="715"/>
                  </a:cubicBezTo>
                  <a:close/>
                  <a:moveTo>
                    <a:pt x="2501" y="1"/>
                  </a:moveTo>
                  <a:cubicBezTo>
                    <a:pt x="2263" y="1"/>
                    <a:pt x="2072" y="155"/>
                    <a:pt x="2013" y="370"/>
                  </a:cubicBezTo>
                  <a:cubicBezTo>
                    <a:pt x="1703" y="429"/>
                    <a:pt x="1453" y="715"/>
                    <a:pt x="1453" y="1060"/>
                  </a:cubicBezTo>
                  <a:lnTo>
                    <a:pt x="1453" y="1132"/>
                  </a:lnTo>
                  <a:cubicBezTo>
                    <a:pt x="1203" y="1251"/>
                    <a:pt x="965" y="1418"/>
                    <a:pt x="763" y="1632"/>
                  </a:cubicBezTo>
                  <a:cubicBezTo>
                    <a:pt x="346" y="2049"/>
                    <a:pt x="84" y="2596"/>
                    <a:pt x="48" y="3192"/>
                  </a:cubicBezTo>
                  <a:cubicBezTo>
                    <a:pt x="1" y="3763"/>
                    <a:pt x="167" y="4346"/>
                    <a:pt x="501" y="4823"/>
                  </a:cubicBezTo>
                  <a:cubicBezTo>
                    <a:pt x="537" y="4870"/>
                    <a:pt x="596" y="4906"/>
                    <a:pt x="644" y="4906"/>
                  </a:cubicBezTo>
                  <a:cubicBezTo>
                    <a:pt x="668" y="4906"/>
                    <a:pt x="715" y="4882"/>
                    <a:pt x="739" y="4870"/>
                  </a:cubicBezTo>
                  <a:cubicBezTo>
                    <a:pt x="822" y="4811"/>
                    <a:pt x="834" y="4704"/>
                    <a:pt x="775" y="4632"/>
                  </a:cubicBezTo>
                  <a:cubicBezTo>
                    <a:pt x="477" y="4227"/>
                    <a:pt x="334" y="3727"/>
                    <a:pt x="370" y="3215"/>
                  </a:cubicBezTo>
                  <a:cubicBezTo>
                    <a:pt x="406" y="2715"/>
                    <a:pt x="632" y="2227"/>
                    <a:pt x="1001" y="1858"/>
                  </a:cubicBezTo>
                  <a:cubicBezTo>
                    <a:pt x="1156" y="1703"/>
                    <a:pt x="1358" y="1548"/>
                    <a:pt x="1584" y="1465"/>
                  </a:cubicBezTo>
                  <a:cubicBezTo>
                    <a:pt x="1703" y="1656"/>
                    <a:pt x="1918" y="1775"/>
                    <a:pt x="2156" y="1775"/>
                  </a:cubicBezTo>
                  <a:lnTo>
                    <a:pt x="2870" y="1775"/>
                  </a:lnTo>
                  <a:cubicBezTo>
                    <a:pt x="3108" y="1775"/>
                    <a:pt x="3335" y="1656"/>
                    <a:pt x="3454" y="1465"/>
                  </a:cubicBezTo>
                  <a:cubicBezTo>
                    <a:pt x="3573" y="1525"/>
                    <a:pt x="3680" y="1584"/>
                    <a:pt x="3787" y="1656"/>
                  </a:cubicBezTo>
                  <a:cubicBezTo>
                    <a:pt x="3811" y="1668"/>
                    <a:pt x="3846" y="1679"/>
                    <a:pt x="3882" y="1679"/>
                  </a:cubicBezTo>
                  <a:cubicBezTo>
                    <a:pt x="3930" y="1679"/>
                    <a:pt x="3989" y="1656"/>
                    <a:pt x="4025" y="1608"/>
                  </a:cubicBezTo>
                  <a:cubicBezTo>
                    <a:pt x="4037" y="1537"/>
                    <a:pt x="4013" y="1429"/>
                    <a:pt x="3942" y="1370"/>
                  </a:cubicBezTo>
                  <a:cubicBezTo>
                    <a:pt x="3811" y="1287"/>
                    <a:pt x="3680" y="1191"/>
                    <a:pt x="3537" y="1132"/>
                  </a:cubicBezTo>
                  <a:lnTo>
                    <a:pt x="3537" y="1060"/>
                  </a:lnTo>
                  <a:cubicBezTo>
                    <a:pt x="3537" y="739"/>
                    <a:pt x="3311" y="453"/>
                    <a:pt x="2989" y="370"/>
                  </a:cubicBezTo>
                  <a:cubicBezTo>
                    <a:pt x="2930" y="167"/>
                    <a:pt x="2727" y="1"/>
                    <a:pt x="2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5;p57">
              <a:extLst>
                <a:ext uri="{FF2B5EF4-FFF2-40B4-BE49-F238E27FC236}">
                  <a16:creationId xmlns:a16="http://schemas.microsoft.com/office/drawing/2014/main" id="{C1A3CDA1-BA03-4460-B50E-4926E64F51BD}"/>
                </a:ext>
              </a:extLst>
            </p:cNvPr>
            <p:cNvSpPr/>
            <p:nvPr/>
          </p:nvSpPr>
          <p:spPr>
            <a:xfrm>
              <a:off x="5890886" y="2060633"/>
              <a:ext cx="128652" cy="127227"/>
            </a:xfrm>
            <a:custGeom>
              <a:avLst/>
              <a:gdLst/>
              <a:ahLst/>
              <a:cxnLst/>
              <a:rect l="l" t="t" r="r" b="b"/>
              <a:pathLst>
                <a:path w="4061" h="4016" extrusionOk="0">
                  <a:moveTo>
                    <a:pt x="3421" y="1"/>
                  </a:moveTo>
                  <a:cubicBezTo>
                    <a:pt x="3385" y="1"/>
                    <a:pt x="3346" y="13"/>
                    <a:pt x="3310" y="39"/>
                  </a:cubicBezTo>
                  <a:cubicBezTo>
                    <a:pt x="3239" y="98"/>
                    <a:pt x="3227" y="206"/>
                    <a:pt x="3287" y="277"/>
                  </a:cubicBezTo>
                  <a:cubicBezTo>
                    <a:pt x="3584" y="682"/>
                    <a:pt x="3727" y="1182"/>
                    <a:pt x="3691" y="1694"/>
                  </a:cubicBezTo>
                  <a:cubicBezTo>
                    <a:pt x="3656" y="2194"/>
                    <a:pt x="3429" y="2682"/>
                    <a:pt x="3060" y="3039"/>
                  </a:cubicBezTo>
                  <a:cubicBezTo>
                    <a:pt x="2703" y="3396"/>
                    <a:pt x="2215" y="3623"/>
                    <a:pt x="1703" y="3670"/>
                  </a:cubicBezTo>
                  <a:cubicBezTo>
                    <a:pt x="1665" y="3672"/>
                    <a:pt x="1626" y="3673"/>
                    <a:pt x="1588" y="3673"/>
                  </a:cubicBezTo>
                  <a:cubicBezTo>
                    <a:pt x="1125" y="3673"/>
                    <a:pt x="661" y="3540"/>
                    <a:pt x="298" y="3265"/>
                  </a:cubicBezTo>
                  <a:cubicBezTo>
                    <a:pt x="263" y="3241"/>
                    <a:pt x="227" y="3228"/>
                    <a:pt x="191" y="3228"/>
                  </a:cubicBezTo>
                  <a:cubicBezTo>
                    <a:pt x="142" y="3228"/>
                    <a:pt x="95" y="3253"/>
                    <a:pt x="60" y="3301"/>
                  </a:cubicBezTo>
                  <a:cubicBezTo>
                    <a:pt x="0" y="3373"/>
                    <a:pt x="12" y="3480"/>
                    <a:pt x="84" y="3539"/>
                  </a:cubicBezTo>
                  <a:cubicBezTo>
                    <a:pt x="501" y="3849"/>
                    <a:pt x="1024" y="4016"/>
                    <a:pt x="1548" y="4016"/>
                  </a:cubicBezTo>
                  <a:lnTo>
                    <a:pt x="1727" y="4016"/>
                  </a:lnTo>
                  <a:cubicBezTo>
                    <a:pt x="2322" y="3968"/>
                    <a:pt x="2870" y="3718"/>
                    <a:pt x="3287" y="3301"/>
                  </a:cubicBezTo>
                  <a:cubicBezTo>
                    <a:pt x="3703" y="2884"/>
                    <a:pt x="3953" y="2325"/>
                    <a:pt x="4001" y="1730"/>
                  </a:cubicBezTo>
                  <a:cubicBezTo>
                    <a:pt x="4060" y="1122"/>
                    <a:pt x="3894" y="539"/>
                    <a:pt x="3549" y="63"/>
                  </a:cubicBezTo>
                  <a:cubicBezTo>
                    <a:pt x="3515" y="22"/>
                    <a:pt x="3469" y="1"/>
                    <a:pt x="3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6;p57">
              <a:extLst>
                <a:ext uri="{FF2B5EF4-FFF2-40B4-BE49-F238E27FC236}">
                  <a16:creationId xmlns:a16="http://schemas.microsoft.com/office/drawing/2014/main" id="{6A6CA964-6F93-40B7-9378-EA0231EED618}"/>
                </a:ext>
              </a:extLst>
            </p:cNvPr>
            <p:cNvSpPr/>
            <p:nvPr/>
          </p:nvSpPr>
          <p:spPr>
            <a:xfrm>
              <a:off x="5910116" y="2122947"/>
              <a:ext cx="61142" cy="33232"/>
            </a:xfrm>
            <a:custGeom>
              <a:avLst/>
              <a:gdLst/>
              <a:ahLst/>
              <a:cxnLst/>
              <a:rect l="l" t="t" r="r" b="b"/>
              <a:pathLst>
                <a:path w="1930" h="1049" extrusionOk="0">
                  <a:moveTo>
                    <a:pt x="1560" y="346"/>
                  </a:moveTo>
                  <a:cubicBezTo>
                    <a:pt x="1477" y="560"/>
                    <a:pt x="1239" y="715"/>
                    <a:pt x="953" y="715"/>
                  </a:cubicBezTo>
                  <a:cubicBezTo>
                    <a:pt x="667" y="715"/>
                    <a:pt x="429" y="548"/>
                    <a:pt x="358" y="346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644"/>
                    <a:pt x="429" y="1048"/>
                    <a:pt x="965" y="1048"/>
                  </a:cubicBezTo>
                  <a:cubicBezTo>
                    <a:pt x="1501" y="1048"/>
                    <a:pt x="1929" y="656"/>
                    <a:pt x="1929" y="167"/>
                  </a:cubicBezTo>
                  <a:cubicBezTo>
                    <a:pt x="1918" y="84"/>
                    <a:pt x="1846" y="1"/>
                    <a:pt x="1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23;p38">
            <a:extLst>
              <a:ext uri="{FF2B5EF4-FFF2-40B4-BE49-F238E27FC236}">
                <a16:creationId xmlns:a16="http://schemas.microsoft.com/office/drawing/2014/main" id="{7FFCF02B-B22B-4122-820B-E84F0187CEC2}"/>
              </a:ext>
            </a:extLst>
          </p:cNvPr>
          <p:cNvSpPr txBox="1">
            <a:spLocks/>
          </p:cNvSpPr>
          <p:nvPr/>
        </p:nvSpPr>
        <p:spPr>
          <a:xfrm>
            <a:off x="5096527" y="2962350"/>
            <a:ext cx="3382801" cy="156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dirty="0"/>
              <a:t>모든 이미지를 순서에 맞게 정렬하였고 조건을 주어 그에 맞게 이미지를       활성화</a:t>
            </a:r>
            <a:r>
              <a:rPr lang="en-US" altLang="ko-KR" dirty="0"/>
              <a:t>, </a:t>
            </a:r>
            <a:r>
              <a:rPr lang="ko-KR" altLang="en-US" dirty="0"/>
              <a:t>비활성화 시키면서 </a:t>
            </a:r>
            <a:r>
              <a:rPr lang="ko-KR" altLang="en-US" dirty="0" err="1"/>
              <a:t>씬이</a:t>
            </a:r>
            <a:r>
              <a:rPr lang="ko-KR" altLang="en-US" dirty="0"/>
              <a:t> 넘어가는 듯한 효과를 줄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610425" y="2792991"/>
            <a:ext cx="3474900" cy="183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플레이어 리스트를 한 명이 패를 다 쓰면 종료되는 것을 리스트에서 아예 제거하는 것으로 구현하자</a:t>
            </a:r>
            <a:r>
              <a:rPr lang="en-US" altLang="ko-KR" dirty="0"/>
              <a:t>,</a:t>
            </a:r>
            <a:r>
              <a:rPr lang="ko-KR" altLang="en-US" dirty="0"/>
              <a:t> 플레이어 데이터가 사라져 점수를 알 수 없게 되어서 문제가 되었다</a:t>
            </a:r>
            <a:r>
              <a:rPr lang="en-US" altLang="ko-KR" dirty="0"/>
              <a:t>. </a:t>
            </a:r>
            <a:r>
              <a:rPr lang="ko-KR" altLang="en-US" dirty="0"/>
              <a:t>턴을 넘기는 부분에 있어서도 문제가 되었다</a:t>
            </a:r>
            <a:r>
              <a:rPr lang="en-US" altLang="ko-KR" dirty="0"/>
              <a:t>. </a:t>
            </a:r>
            <a:r>
              <a:rPr lang="ko-KR" altLang="en-US" dirty="0"/>
              <a:t>이것을 해결하기 위해 사용한 방법은 플레이어 상태를 하나 더 추가하는 것이었다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1198988" y="744415"/>
            <a:ext cx="6746023" cy="49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/>
              <a:t>프로젝트 수행 중</a:t>
            </a:r>
            <a:r>
              <a:rPr lang="en" sz="2500" b="1" dirty="0"/>
              <a:t> </a:t>
            </a:r>
            <a:r>
              <a:rPr lang="ko-KR" altLang="en-US" sz="2500" b="1" dirty="0">
                <a:solidFill>
                  <a:schemeClr val="lt2"/>
                </a:solidFill>
              </a:rPr>
              <a:t>어려웠던 점 </a:t>
            </a:r>
            <a:r>
              <a:rPr lang="en" sz="2500" b="1" dirty="0"/>
              <a:t> </a:t>
            </a:r>
            <a:r>
              <a:rPr lang="ko-KR" altLang="en-US" sz="2500" b="1" dirty="0"/>
              <a:t>그리고 </a:t>
            </a:r>
            <a:r>
              <a:rPr lang="ko-KR" altLang="en-US" sz="2500" b="1" dirty="0">
                <a:solidFill>
                  <a:schemeClr val="lt2"/>
                </a:solidFill>
              </a:rPr>
              <a:t>극복방법</a:t>
            </a:r>
            <a:endParaRPr sz="2500" b="1"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극복 방법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7319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어려웠던 점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2"/>
          </p:nvPr>
        </p:nvSpPr>
        <p:spPr>
          <a:xfrm>
            <a:off x="5058675" y="2792990"/>
            <a:ext cx="3474900" cy="183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 err="1"/>
              <a:t>Gameover</a:t>
            </a:r>
            <a:r>
              <a:rPr lang="ko-KR" altLang="en-US" dirty="0"/>
              <a:t>상태를 추가하여 카드를 전부 소진하면 </a:t>
            </a:r>
            <a:r>
              <a:rPr lang="en-US" altLang="ko-KR" dirty="0" err="1"/>
              <a:t>Gameover</a:t>
            </a:r>
            <a:r>
              <a:rPr lang="ko-KR" altLang="en-US" dirty="0"/>
              <a:t> 상태로 바꾸고 턴을 넘긴다</a:t>
            </a:r>
            <a:r>
              <a:rPr lang="en-US" altLang="ko-KR" dirty="0"/>
              <a:t>. </a:t>
            </a:r>
            <a:r>
              <a:rPr lang="ko-KR" altLang="en-US" dirty="0"/>
              <a:t>상태를 검사할 때 </a:t>
            </a:r>
            <a:r>
              <a:rPr lang="en-US" altLang="ko-KR" dirty="0" err="1"/>
              <a:t>Gameover</a:t>
            </a:r>
            <a:r>
              <a:rPr lang="ko-KR" altLang="en-US" dirty="0"/>
              <a:t> 상태이면 아예 차례가 오지 않도록 했다</a:t>
            </a:r>
            <a:r>
              <a:rPr lang="en-US" altLang="ko-KR" dirty="0"/>
              <a:t>.               </a:t>
            </a:r>
            <a:r>
              <a:rPr lang="en-US" altLang="ko-KR" dirty="0" err="1"/>
              <a:t>Gameover</a:t>
            </a:r>
            <a:r>
              <a:rPr lang="ko-KR" altLang="en-US" dirty="0"/>
              <a:t>상태의 플레이어가 몇 명인지 검사하여 </a:t>
            </a:r>
            <a:r>
              <a:rPr lang="en-US" altLang="ko-KR" dirty="0"/>
              <a:t>3</a:t>
            </a:r>
            <a:r>
              <a:rPr lang="ko-KR" altLang="en-US" dirty="0"/>
              <a:t>명이 된다면 게임이 종료되도록 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" name="Google Shape;1066;p57">
            <a:extLst>
              <a:ext uri="{FF2B5EF4-FFF2-40B4-BE49-F238E27FC236}">
                <a16:creationId xmlns:a16="http://schemas.microsoft.com/office/drawing/2014/main" id="{3B5C315A-D2E1-489B-86D3-00F130A93993}"/>
              </a:ext>
            </a:extLst>
          </p:cNvPr>
          <p:cNvSpPr txBox="1"/>
          <p:nvPr/>
        </p:nvSpPr>
        <p:spPr>
          <a:xfrm>
            <a:off x="2880600" y="2626982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이현주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11449;p72">
            <a:extLst>
              <a:ext uri="{FF2B5EF4-FFF2-40B4-BE49-F238E27FC236}">
                <a16:creationId xmlns:a16="http://schemas.microsoft.com/office/drawing/2014/main" id="{59DC0D75-81C0-48B2-BE7A-1E8D3BE9DFFE}"/>
              </a:ext>
            </a:extLst>
          </p:cNvPr>
          <p:cNvGrpSpPr/>
          <p:nvPr/>
        </p:nvGrpSpPr>
        <p:grpSpPr>
          <a:xfrm>
            <a:off x="4308627" y="1939000"/>
            <a:ext cx="472931" cy="608761"/>
            <a:chOff x="5352643" y="1969046"/>
            <a:chExt cx="278404" cy="358364"/>
          </a:xfrm>
          <a:solidFill>
            <a:schemeClr val="accent2"/>
          </a:solidFill>
        </p:grpSpPr>
        <p:sp>
          <p:nvSpPr>
            <p:cNvPr id="11" name="Google Shape;11450;p72">
              <a:extLst>
                <a:ext uri="{FF2B5EF4-FFF2-40B4-BE49-F238E27FC236}">
                  <a16:creationId xmlns:a16="http://schemas.microsoft.com/office/drawing/2014/main" id="{DEAF67C9-2EFE-4E25-8E51-868629A71C26}"/>
                </a:ext>
              </a:extLst>
            </p:cNvPr>
            <p:cNvSpPr/>
            <p:nvPr/>
          </p:nvSpPr>
          <p:spPr>
            <a:xfrm>
              <a:off x="5352643" y="1969046"/>
              <a:ext cx="278404" cy="358364"/>
            </a:xfrm>
            <a:custGeom>
              <a:avLst/>
              <a:gdLst/>
              <a:ahLst/>
              <a:cxnLst/>
              <a:rect l="l" t="t" r="r" b="b"/>
              <a:pathLst>
                <a:path w="8788" h="11312" extrusionOk="0">
                  <a:moveTo>
                    <a:pt x="4882" y="453"/>
                  </a:moveTo>
                  <a:cubicBezTo>
                    <a:pt x="5418" y="739"/>
                    <a:pt x="5834" y="1430"/>
                    <a:pt x="5953" y="2299"/>
                  </a:cubicBezTo>
                  <a:lnTo>
                    <a:pt x="5239" y="2299"/>
                  </a:lnTo>
                  <a:cubicBezTo>
                    <a:pt x="5215" y="1632"/>
                    <a:pt x="5096" y="918"/>
                    <a:pt x="4882" y="453"/>
                  </a:cubicBezTo>
                  <a:close/>
                  <a:moveTo>
                    <a:pt x="5667" y="687"/>
                  </a:moveTo>
                  <a:lnTo>
                    <a:pt x="5667" y="687"/>
                  </a:lnTo>
                  <a:cubicBezTo>
                    <a:pt x="6245" y="1045"/>
                    <a:pt x="6669" y="1625"/>
                    <a:pt x="6811" y="2299"/>
                  </a:cubicBezTo>
                  <a:lnTo>
                    <a:pt x="6299" y="2299"/>
                  </a:lnTo>
                  <a:cubicBezTo>
                    <a:pt x="6227" y="1692"/>
                    <a:pt x="6013" y="1144"/>
                    <a:pt x="5691" y="727"/>
                  </a:cubicBezTo>
                  <a:cubicBezTo>
                    <a:pt x="5682" y="708"/>
                    <a:pt x="5680" y="697"/>
                    <a:pt x="5667" y="687"/>
                  </a:cubicBezTo>
                  <a:close/>
                  <a:moveTo>
                    <a:pt x="3894" y="477"/>
                  </a:moveTo>
                  <a:lnTo>
                    <a:pt x="3894" y="477"/>
                  </a:lnTo>
                  <a:cubicBezTo>
                    <a:pt x="3679" y="918"/>
                    <a:pt x="3572" y="1632"/>
                    <a:pt x="3524" y="2311"/>
                  </a:cubicBezTo>
                  <a:lnTo>
                    <a:pt x="2810" y="2311"/>
                  </a:lnTo>
                  <a:cubicBezTo>
                    <a:pt x="2810" y="2263"/>
                    <a:pt x="2834" y="2215"/>
                    <a:pt x="2846" y="2156"/>
                  </a:cubicBezTo>
                  <a:cubicBezTo>
                    <a:pt x="2858" y="2061"/>
                    <a:pt x="2798" y="1977"/>
                    <a:pt x="2715" y="1954"/>
                  </a:cubicBezTo>
                  <a:cubicBezTo>
                    <a:pt x="2707" y="1953"/>
                    <a:pt x="2699" y="1952"/>
                    <a:pt x="2691" y="1952"/>
                  </a:cubicBezTo>
                  <a:cubicBezTo>
                    <a:pt x="2606" y="1952"/>
                    <a:pt x="2534" y="2009"/>
                    <a:pt x="2512" y="2096"/>
                  </a:cubicBezTo>
                  <a:cubicBezTo>
                    <a:pt x="2501" y="2168"/>
                    <a:pt x="2489" y="2239"/>
                    <a:pt x="2489" y="2311"/>
                  </a:cubicBezTo>
                  <a:lnTo>
                    <a:pt x="1977" y="2311"/>
                  </a:lnTo>
                  <a:cubicBezTo>
                    <a:pt x="2108" y="1620"/>
                    <a:pt x="2512" y="1037"/>
                    <a:pt x="3096" y="691"/>
                  </a:cubicBezTo>
                  <a:lnTo>
                    <a:pt x="3096" y="691"/>
                  </a:lnTo>
                  <a:cubicBezTo>
                    <a:pt x="2953" y="870"/>
                    <a:pt x="2834" y="1096"/>
                    <a:pt x="2727" y="1346"/>
                  </a:cubicBezTo>
                  <a:cubicBezTo>
                    <a:pt x="2703" y="1442"/>
                    <a:pt x="2727" y="1525"/>
                    <a:pt x="2810" y="1573"/>
                  </a:cubicBezTo>
                  <a:cubicBezTo>
                    <a:pt x="2835" y="1582"/>
                    <a:pt x="2860" y="1586"/>
                    <a:pt x="2884" y="1586"/>
                  </a:cubicBezTo>
                  <a:cubicBezTo>
                    <a:pt x="2951" y="1586"/>
                    <a:pt x="3010" y="1551"/>
                    <a:pt x="3036" y="1489"/>
                  </a:cubicBezTo>
                  <a:cubicBezTo>
                    <a:pt x="3251" y="1013"/>
                    <a:pt x="3548" y="644"/>
                    <a:pt x="3894" y="477"/>
                  </a:cubicBezTo>
                  <a:close/>
                  <a:moveTo>
                    <a:pt x="4382" y="334"/>
                  </a:moveTo>
                  <a:cubicBezTo>
                    <a:pt x="4417" y="334"/>
                    <a:pt x="4560" y="441"/>
                    <a:pt x="4691" y="894"/>
                  </a:cubicBezTo>
                  <a:cubicBezTo>
                    <a:pt x="4810" y="1263"/>
                    <a:pt x="4882" y="1763"/>
                    <a:pt x="4918" y="2323"/>
                  </a:cubicBezTo>
                  <a:lnTo>
                    <a:pt x="3846" y="2323"/>
                  </a:lnTo>
                  <a:cubicBezTo>
                    <a:pt x="3870" y="1763"/>
                    <a:pt x="3941" y="1263"/>
                    <a:pt x="4060" y="894"/>
                  </a:cubicBezTo>
                  <a:cubicBezTo>
                    <a:pt x="4203" y="430"/>
                    <a:pt x="4334" y="334"/>
                    <a:pt x="4382" y="334"/>
                  </a:cubicBezTo>
                  <a:close/>
                  <a:moveTo>
                    <a:pt x="7025" y="2632"/>
                  </a:moveTo>
                  <a:cubicBezTo>
                    <a:pt x="7025" y="2632"/>
                    <a:pt x="7037" y="2632"/>
                    <a:pt x="7037" y="2644"/>
                  </a:cubicBezTo>
                  <a:lnTo>
                    <a:pt x="7037" y="3180"/>
                  </a:lnTo>
                  <a:lnTo>
                    <a:pt x="1715" y="3180"/>
                  </a:lnTo>
                  <a:lnTo>
                    <a:pt x="1715" y="2644"/>
                  </a:lnTo>
                  <a:cubicBezTo>
                    <a:pt x="1715" y="2644"/>
                    <a:pt x="1715" y="2632"/>
                    <a:pt x="1727" y="2632"/>
                  </a:cubicBezTo>
                  <a:close/>
                  <a:moveTo>
                    <a:pt x="1905" y="3525"/>
                  </a:moveTo>
                  <a:lnTo>
                    <a:pt x="1905" y="3716"/>
                  </a:lnTo>
                  <a:lnTo>
                    <a:pt x="1834" y="3716"/>
                  </a:lnTo>
                  <a:cubicBezTo>
                    <a:pt x="1810" y="3716"/>
                    <a:pt x="1762" y="3716"/>
                    <a:pt x="1715" y="3728"/>
                  </a:cubicBezTo>
                  <a:lnTo>
                    <a:pt x="1715" y="3525"/>
                  </a:lnTo>
                  <a:close/>
                  <a:moveTo>
                    <a:pt x="7049" y="3525"/>
                  </a:moveTo>
                  <a:lnTo>
                    <a:pt x="7049" y="3728"/>
                  </a:lnTo>
                  <a:cubicBezTo>
                    <a:pt x="7013" y="3728"/>
                    <a:pt x="6977" y="3716"/>
                    <a:pt x="6942" y="3716"/>
                  </a:cubicBezTo>
                  <a:lnTo>
                    <a:pt x="6846" y="3716"/>
                  </a:lnTo>
                  <a:lnTo>
                    <a:pt x="6846" y="3525"/>
                  </a:lnTo>
                  <a:close/>
                  <a:moveTo>
                    <a:pt x="1905" y="4049"/>
                  </a:moveTo>
                  <a:lnTo>
                    <a:pt x="1905" y="4585"/>
                  </a:lnTo>
                  <a:lnTo>
                    <a:pt x="1905" y="4597"/>
                  </a:lnTo>
                  <a:lnTo>
                    <a:pt x="1822" y="4597"/>
                  </a:lnTo>
                  <a:cubicBezTo>
                    <a:pt x="1750" y="4597"/>
                    <a:pt x="1667" y="4561"/>
                    <a:pt x="1608" y="4501"/>
                  </a:cubicBezTo>
                  <a:cubicBezTo>
                    <a:pt x="1548" y="4442"/>
                    <a:pt x="1536" y="4371"/>
                    <a:pt x="1536" y="4299"/>
                  </a:cubicBezTo>
                  <a:cubicBezTo>
                    <a:pt x="1548" y="4168"/>
                    <a:pt x="1691" y="4049"/>
                    <a:pt x="1834" y="4049"/>
                  </a:cubicBezTo>
                  <a:close/>
                  <a:moveTo>
                    <a:pt x="6953" y="4049"/>
                  </a:moveTo>
                  <a:cubicBezTo>
                    <a:pt x="7025" y="4049"/>
                    <a:pt x="7108" y="4073"/>
                    <a:pt x="7168" y="4132"/>
                  </a:cubicBezTo>
                  <a:cubicBezTo>
                    <a:pt x="7204" y="4192"/>
                    <a:pt x="7227" y="4263"/>
                    <a:pt x="7227" y="4359"/>
                  </a:cubicBezTo>
                  <a:cubicBezTo>
                    <a:pt x="7204" y="4490"/>
                    <a:pt x="7073" y="4609"/>
                    <a:pt x="6930" y="4609"/>
                  </a:cubicBezTo>
                  <a:lnTo>
                    <a:pt x="6846" y="4609"/>
                  </a:lnTo>
                  <a:lnTo>
                    <a:pt x="6846" y="4597"/>
                  </a:lnTo>
                  <a:lnTo>
                    <a:pt x="6846" y="4049"/>
                  </a:lnTo>
                  <a:close/>
                  <a:moveTo>
                    <a:pt x="6525" y="3525"/>
                  </a:moveTo>
                  <a:lnTo>
                    <a:pt x="6513" y="4049"/>
                  </a:lnTo>
                  <a:lnTo>
                    <a:pt x="5644" y="4644"/>
                  </a:lnTo>
                  <a:cubicBezTo>
                    <a:pt x="5559" y="4703"/>
                    <a:pt x="5463" y="4727"/>
                    <a:pt x="5363" y="4727"/>
                  </a:cubicBezTo>
                  <a:cubicBezTo>
                    <a:pt x="5322" y="4727"/>
                    <a:pt x="5281" y="4723"/>
                    <a:pt x="5239" y="4716"/>
                  </a:cubicBezTo>
                  <a:cubicBezTo>
                    <a:pt x="5108" y="4668"/>
                    <a:pt x="4989" y="4561"/>
                    <a:pt x="4929" y="4442"/>
                  </a:cubicBezTo>
                  <a:cubicBezTo>
                    <a:pt x="4846" y="4228"/>
                    <a:pt x="4620" y="4085"/>
                    <a:pt x="4382" y="4085"/>
                  </a:cubicBezTo>
                  <a:cubicBezTo>
                    <a:pt x="4144" y="4085"/>
                    <a:pt x="3917" y="4228"/>
                    <a:pt x="3834" y="4442"/>
                  </a:cubicBezTo>
                  <a:cubicBezTo>
                    <a:pt x="3775" y="4585"/>
                    <a:pt x="3655" y="4680"/>
                    <a:pt x="3513" y="4716"/>
                  </a:cubicBezTo>
                  <a:cubicBezTo>
                    <a:pt x="3473" y="4730"/>
                    <a:pt x="3431" y="4737"/>
                    <a:pt x="3390" y="4737"/>
                  </a:cubicBezTo>
                  <a:cubicBezTo>
                    <a:pt x="3296" y="4737"/>
                    <a:pt x="3202" y="4702"/>
                    <a:pt x="3120" y="4644"/>
                  </a:cubicBezTo>
                  <a:lnTo>
                    <a:pt x="2251" y="4049"/>
                  </a:lnTo>
                  <a:lnTo>
                    <a:pt x="2251" y="3525"/>
                  </a:lnTo>
                  <a:close/>
                  <a:moveTo>
                    <a:pt x="4382" y="4406"/>
                  </a:moveTo>
                  <a:cubicBezTo>
                    <a:pt x="4501" y="4406"/>
                    <a:pt x="4584" y="4466"/>
                    <a:pt x="4632" y="4561"/>
                  </a:cubicBezTo>
                  <a:cubicBezTo>
                    <a:pt x="4715" y="4787"/>
                    <a:pt x="4918" y="4954"/>
                    <a:pt x="5156" y="5025"/>
                  </a:cubicBezTo>
                  <a:cubicBezTo>
                    <a:pt x="5227" y="5037"/>
                    <a:pt x="5299" y="5061"/>
                    <a:pt x="5382" y="5061"/>
                  </a:cubicBezTo>
                  <a:cubicBezTo>
                    <a:pt x="5537" y="5061"/>
                    <a:pt x="5703" y="5013"/>
                    <a:pt x="5834" y="4906"/>
                  </a:cubicBezTo>
                  <a:lnTo>
                    <a:pt x="6501" y="4442"/>
                  </a:lnTo>
                  <a:lnTo>
                    <a:pt x="6501" y="4597"/>
                  </a:lnTo>
                  <a:cubicBezTo>
                    <a:pt x="6501" y="5775"/>
                    <a:pt x="5549" y="6728"/>
                    <a:pt x="4382" y="6728"/>
                  </a:cubicBezTo>
                  <a:cubicBezTo>
                    <a:pt x="3203" y="6728"/>
                    <a:pt x="2251" y="5775"/>
                    <a:pt x="2251" y="4597"/>
                  </a:cubicBezTo>
                  <a:lnTo>
                    <a:pt x="2251" y="4442"/>
                  </a:lnTo>
                  <a:lnTo>
                    <a:pt x="2917" y="4906"/>
                  </a:lnTo>
                  <a:cubicBezTo>
                    <a:pt x="3070" y="5000"/>
                    <a:pt x="3235" y="5051"/>
                    <a:pt x="3403" y="5051"/>
                  </a:cubicBezTo>
                  <a:cubicBezTo>
                    <a:pt x="3471" y="5051"/>
                    <a:pt x="3539" y="5042"/>
                    <a:pt x="3608" y="5025"/>
                  </a:cubicBezTo>
                  <a:cubicBezTo>
                    <a:pt x="3846" y="4954"/>
                    <a:pt x="4036" y="4787"/>
                    <a:pt x="4120" y="4561"/>
                  </a:cubicBezTo>
                  <a:cubicBezTo>
                    <a:pt x="4167" y="4478"/>
                    <a:pt x="4263" y="4406"/>
                    <a:pt x="4382" y="4406"/>
                  </a:cubicBezTo>
                  <a:close/>
                  <a:moveTo>
                    <a:pt x="2977" y="7228"/>
                  </a:moveTo>
                  <a:lnTo>
                    <a:pt x="2977" y="7561"/>
                  </a:lnTo>
                  <a:cubicBezTo>
                    <a:pt x="2977" y="7704"/>
                    <a:pt x="2893" y="7835"/>
                    <a:pt x="2739" y="7895"/>
                  </a:cubicBezTo>
                  <a:lnTo>
                    <a:pt x="2358" y="7645"/>
                  </a:lnTo>
                  <a:cubicBezTo>
                    <a:pt x="2251" y="7573"/>
                    <a:pt x="2239" y="7466"/>
                    <a:pt x="2262" y="7395"/>
                  </a:cubicBezTo>
                  <a:cubicBezTo>
                    <a:pt x="2298" y="7323"/>
                    <a:pt x="2358" y="7228"/>
                    <a:pt x="2477" y="7228"/>
                  </a:cubicBezTo>
                  <a:close/>
                  <a:moveTo>
                    <a:pt x="6275" y="7228"/>
                  </a:moveTo>
                  <a:cubicBezTo>
                    <a:pt x="6382" y="7228"/>
                    <a:pt x="6465" y="7323"/>
                    <a:pt x="6477" y="7395"/>
                  </a:cubicBezTo>
                  <a:cubicBezTo>
                    <a:pt x="6513" y="7466"/>
                    <a:pt x="6489" y="7573"/>
                    <a:pt x="6394" y="7645"/>
                  </a:cubicBezTo>
                  <a:lnTo>
                    <a:pt x="6001" y="7895"/>
                  </a:lnTo>
                  <a:cubicBezTo>
                    <a:pt x="5882" y="7835"/>
                    <a:pt x="5775" y="7704"/>
                    <a:pt x="5775" y="7561"/>
                  </a:cubicBezTo>
                  <a:lnTo>
                    <a:pt x="5775" y="7228"/>
                  </a:lnTo>
                  <a:close/>
                  <a:moveTo>
                    <a:pt x="2977" y="6704"/>
                  </a:moveTo>
                  <a:lnTo>
                    <a:pt x="2977" y="6907"/>
                  </a:lnTo>
                  <a:lnTo>
                    <a:pt x="2489" y="6907"/>
                  </a:lnTo>
                  <a:cubicBezTo>
                    <a:pt x="2239" y="6907"/>
                    <a:pt x="2024" y="7049"/>
                    <a:pt x="1953" y="7288"/>
                  </a:cubicBezTo>
                  <a:cubicBezTo>
                    <a:pt x="1881" y="7526"/>
                    <a:pt x="1965" y="7764"/>
                    <a:pt x="2179" y="7919"/>
                  </a:cubicBezTo>
                  <a:lnTo>
                    <a:pt x="4167" y="9240"/>
                  </a:lnTo>
                  <a:cubicBezTo>
                    <a:pt x="4036" y="9300"/>
                    <a:pt x="3929" y="9419"/>
                    <a:pt x="3894" y="9550"/>
                  </a:cubicBezTo>
                  <a:lnTo>
                    <a:pt x="3501" y="9550"/>
                  </a:lnTo>
                  <a:cubicBezTo>
                    <a:pt x="2429" y="9550"/>
                    <a:pt x="1548" y="8669"/>
                    <a:pt x="1548" y="7597"/>
                  </a:cubicBezTo>
                  <a:cubicBezTo>
                    <a:pt x="1548" y="7109"/>
                    <a:pt x="1953" y="6704"/>
                    <a:pt x="2441" y="6704"/>
                  </a:cubicBezTo>
                  <a:close/>
                  <a:moveTo>
                    <a:pt x="6311" y="6728"/>
                  </a:moveTo>
                  <a:cubicBezTo>
                    <a:pt x="6811" y="6728"/>
                    <a:pt x="7204" y="7121"/>
                    <a:pt x="7204" y="7621"/>
                  </a:cubicBezTo>
                  <a:cubicBezTo>
                    <a:pt x="7227" y="8669"/>
                    <a:pt x="6346" y="9550"/>
                    <a:pt x="5263" y="9550"/>
                  </a:cubicBezTo>
                  <a:lnTo>
                    <a:pt x="4870" y="9550"/>
                  </a:lnTo>
                  <a:cubicBezTo>
                    <a:pt x="4822" y="9419"/>
                    <a:pt x="4727" y="9300"/>
                    <a:pt x="4584" y="9240"/>
                  </a:cubicBezTo>
                  <a:lnTo>
                    <a:pt x="5168" y="8847"/>
                  </a:lnTo>
                  <a:cubicBezTo>
                    <a:pt x="5239" y="8812"/>
                    <a:pt x="5263" y="8704"/>
                    <a:pt x="5215" y="8633"/>
                  </a:cubicBezTo>
                  <a:cubicBezTo>
                    <a:pt x="5186" y="8582"/>
                    <a:pt x="5134" y="8557"/>
                    <a:pt x="5082" y="8557"/>
                  </a:cubicBezTo>
                  <a:cubicBezTo>
                    <a:pt x="5049" y="8557"/>
                    <a:pt x="5016" y="8567"/>
                    <a:pt x="4989" y="8585"/>
                  </a:cubicBezTo>
                  <a:lnTo>
                    <a:pt x="4382" y="9002"/>
                  </a:lnTo>
                  <a:lnTo>
                    <a:pt x="3036" y="8109"/>
                  </a:lnTo>
                  <a:cubicBezTo>
                    <a:pt x="3203" y="7978"/>
                    <a:pt x="3310" y="7776"/>
                    <a:pt x="3310" y="7561"/>
                  </a:cubicBezTo>
                  <a:lnTo>
                    <a:pt x="3310" y="6811"/>
                  </a:lnTo>
                  <a:cubicBezTo>
                    <a:pt x="3632" y="6978"/>
                    <a:pt x="3989" y="7061"/>
                    <a:pt x="4382" y="7061"/>
                  </a:cubicBezTo>
                  <a:cubicBezTo>
                    <a:pt x="4763" y="7061"/>
                    <a:pt x="5120" y="6978"/>
                    <a:pt x="5453" y="6811"/>
                  </a:cubicBezTo>
                  <a:lnTo>
                    <a:pt x="5453" y="7561"/>
                  </a:lnTo>
                  <a:cubicBezTo>
                    <a:pt x="5453" y="7764"/>
                    <a:pt x="5560" y="7978"/>
                    <a:pt x="5715" y="8109"/>
                  </a:cubicBezTo>
                  <a:lnTo>
                    <a:pt x="5620" y="8181"/>
                  </a:lnTo>
                  <a:cubicBezTo>
                    <a:pt x="5537" y="8228"/>
                    <a:pt x="5525" y="8335"/>
                    <a:pt x="5572" y="8407"/>
                  </a:cubicBezTo>
                  <a:cubicBezTo>
                    <a:pt x="5596" y="8454"/>
                    <a:pt x="5656" y="8478"/>
                    <a:pt x="5703" y="8478"/>
                  </a:cubicBezTo>
                  <a:cubicBezTo>
                    <a:pt x="5739" y="8478"/>
                    <a:pt x="5763" y="8466"/>
                    <a:pt x="5799" y="8454"/>
                  </a:cubicBezTo>
                  <a:lnTo>
                    <a:pt x="6584" y="7930"/>
                  </a:lnTo>
                  <a:cubicBezTo>
                    <a:pt x="6787" y="7800"/>
                    <a:pt x="6882" y="7538"/>
                    <a:pt x="6811" y="7299"/>
                  </a:cubicBezTo>
                  <a:cubicBezTo>
                    <a:pt x="6727" y="7061"/>
                    <a:pt x="6525" y="6918"/>
                    <a:pt x="6275" y="6918"/>
                  </a:cubicBezTo>
                  <a:lnTo>
                    <a:pt x="5775" y="6918"/>
                  </a:lnTo>
                  <a:lnTo>
                    <a:pt x="5775" y="6728"/>
                  </a:lnTo>
                  <a:close/>
                  <a:moveTo>
                    <a:pt x="4382" y="9526"/>
                  </a:moveTo>
                  <a:cubicBezTo>
                    <a:pt x="4489" y="9538"/>
                    <a:pt x="4572" y="9609"/>
                    <a:pt x="4572" y="9716"/>
                  </a:cubicBezTo>
                  <a:cubicBezTo>
                    <a:pt x="4572" y="9824"/>
                    <a:pt x="4489" y="9907"/>
                    <a:pt x="4382" y="9907"/>
                  </a:cubicBezTo>
                  <a:cubicBezTo>
                    <a:pt x="4275" y="9907"/>
                    <a:pt x="4191" y="9824"/>
                    <a:pt x="4191" y="9716"/>
                  </a:cubicBezTo>
                  <a:cubicBezTo>
                    <a:pt x="4191" y="9609"/>
                    <a:pt x="4275" y="9526"/>
                    <a:pt x="4382" y="9526"/>
                  </a:cubicBezTo>
                  <a:close/>
                  <a:moveTo>
                    <a:pt x="4406" y="1"/>
                  </a:moveTo>
                  <a:cubicBezTo>
                    <a:pt x="3727" y="1"/>
                    <a:pt x="3060" y="251"/>
                    <a:pt x="2548" y="691"/>
                  </a:cubicBezTo>
                  <a:cubicBezTo>
                    <a:pt x="2072" y="1108"/>
                    <a:pt x="1750" y="1692"/>
                    <a:pt x="1643" y="2323"/>
                  </a:cubicBezTo>
                  <a:cubicBezTo>
                    <a:pt x="1512" y="2358"/>
                    <a:pt x="1417" y="2501"/>
                    <a:pt x="1417" y="2644"/>
                  </a:cubicBezTo>
                  <a:lnTo>
                    <a:pt x="1417" y="3906"/>
                  </a:lnTo>
                  <a:cubicBezTo>
                    <a:pt x="1334" y="4001"/>
                    <a:pt x="1250" y="4132"/>
                    <a:pt x="1238" y="4263"/>
                  </a:cubicBezTo>
                  <a:cubicBezTo>
                    <a:pt x="1227" y="4442"/>
                    <a:pt x="1286" y="4609"/>
                    <a:pt x="1393" y="4740"/>
                  </a:cubicBezTo>
                  <a:cubicBezTo>
                    <a:pt x="1512" y="4882"/>
                    <a:pt x="1667" y="4942"/>
                    <a:pt x="1834" y="4942"/>
                  </a:cubicBezTo>
                  <a:lnTo>
                    <a:pt x="1953" y="4942"/>
                  </a:lnTo>
                  <a:cubicBezTo>
                    <a:pt x="2024" y="5502"/>
                    <a:pt x="2298" y="5990"/>
                    <a:pt x="2703" y="6383"/>
                  </a:cubicBezTo>
                  <a:lnTo>
                    <a:pt x="2465" y="6383"/>
                  </a:lnTo>
                  <a:cubicBezTo>
                    <a:pt x="1786" y="6383"/>
                    <a:pt x="1238" y="6930"/>
                    <a:pt x="1238" y="7597"/>
                  </a:cubicBezTo>
                  <a:cubicBezTo>
                    <a:pt x="1238" y="7859"/>
                    <a:pt x="1286" y="8097"/>
                    <a:pt x="1358" y="8311"/>
                  </a:cubicBezTo>
                  <a:lnTo>
                    <a:pt x="881" y="8454"/>
                  </a:lnTo>
                  <a:cubicBezTo>
                    <a:pt x="357" y="8597"/>
                    <a:pt x="0" y="9085"/>
                    <a:pt x="0" y="9621"/>
                  </a:cubicBezTo>
                  <a:lnTo>
                    <a:pt x="0" y="11133"/>
                  </a:lnTo>
                  <a:cubicBezTo>
                    <a:pt x="0" y="11217"/>
                    <a:pt x="84" y="11288"/>
                    <a:pt x="167" y="11288"/>
                  </a:cubicBezTo>
                  <a:cubicBezTo>
                    <a:pt x="250" y="11288"/>
                    <a:pt x="334" y="11217"/>
                    <a:pt x="334" y="11133"/>
                  </a:cubicBezTo>
                  <a:lnTo>
                    <a:pt x="334" y="9621"/>
                  </a:lnTo>
                  <a:cubicBezTo>
                    <a:pt x="334" y="9490"/>
                    <a:pt x="357" y="9359"/>
                    <a:pt x="417" y="9252"/>
                  </a:cubicBezTo>
                  <a:lnTo>
                    <a:pt x="1227" y="9955"/>
                  </a:lnTo>
                  <a:cubicBezTo>
                    <a:pt x="1346" y="10050"/>
                    <a:pt x="1417" y="10205"/>
                    <a:pt x="1417" y="10371"/>
                  </a:cubicBezTo>
                  <a:lnTo>
                    <a:pt x="1417" y="11145"/>
                  </a:lnTo>
                  <a:cubicBezTo>
                    <a:pt x="1417" y="11228"/>
                    <a:pt x="1489" y="11312"/>
                    <a:pt x="1584" y="11312"/>
                  </a:cubicBezTo>
                  <a:cubicBezTo>
                    <a:pt x="1667" y="11312"/>
                    <a:pt x="1739" y="11228"/>
                    <a:pt x="1739" y="11145"/>
                  </a:cubicBezTo>
                  <a:lnTo>
                    <a:pt x="1739" y="10359"/>
                  </a:lnTo>
                  <a:cubicBezTo>
                    <a:pt x="1739" y="10097"/>
                    <a:pt x="1643" y="9859"/>
                    <a:pt x="1441" y="9681"/>
                  </a:cubicBezTo>
                  <a:lnTo>
                    <a:pt x="607" y="8966"/>
                  </a:lnTo>
                  <a:cubicBezTo>
                    <a:pt x="715" y="8883"/>
                    <a:pt x="834" y="8812"/>
                    <a:pt x="965" y="8764"/>
                  </a:cubicBezTo>
                  <a:lnTo>
                    <a:pt x="1477" y="8609"/>
                  </a:lnTo>
                  <a:cubicBezTo>
                    <a:pt x="1846" y="9359"/>
                    <a:pt x="2620" y="9883"/>
                    <a:pt x="3513" y="9883"/>
                  </a:cubicBezTo>
                  <a:lnTo>
                    <a:pt x="3905" y="9883"/>
                  </a:lnTo>
                  <a:cubicBezTo>
                    <a:pt x="3941" y="10026"/>
                    <a:pt x="4084" y="10145"/>
                    <a:pt x="4227" y="10205"/>
                  </a:cubicBezTo>
                  <a:lnTo>
                    <a:pt x="4227" y="11133"/>
                  </a:lnTo>
                  <a:cubicBezTo>
                    <a:pt x="4227" y="11217"/>
                    <a:pt x="4298" y="11288"/>
                    <a:pt x="4394" y="11288"/>
                  </a:cubicBezTo>
                  <a:cubicBezTo>
                    <a:pt x="4477" y="11288"/>
                    <a:pt x="4560" y="11217"/>
                    <a:pt x="4560" y="11133"/>
                  </a:cubicBezTo>
                  <a:lnTo>
                    <a:pt x="4560" y="10205"/>
                  </a:lnTo>
                  <a:cubicBezTo>
                    <a:pt x="4703" y="10157"/>
                    <a:pt x="4822" y="10026"/>
                    <a:pt x="4882" y="9883"/>
                  </a:cubicBezTo>
                  <a:lnTo>
                    <a:pt x="5275" y="9883"/>
                  </a:lnTo>
                  <a:cubicBezTo>
                    <a:pt x="6168" y="9883"/>
                    <a:pt x="6942" y="9359"/>
                    <a:pt x="7311" y="8609"/>
                  </a:cubicBezTo>
                  <a:lnTo>
                    <a:pt x="7811" y="8764"/>
                  </a:lnTo>
                  <a:cubicBezTo>
                    <a:pt x="7954" y="8812"/>
                    <a:pt x="8085" y="8883"/>
                    <a:pt x="8168" y="8966"/>
                  </a:cubicBezTo>
                  <a:lnTo>
                    <a:pt x="7346" y="9681"/>
                  </a:lnTo>
                  <a:cubicBezTo>
                    <a:pt x="7144" y="9847"/>
                    <a:pt x="7049" y="10086"/>
                    <a:pt x="7049" y="10359"/>
                  </a:cubicBezTo>
                  <a:lnTo>
                    <a:pt x="7049" y="11133"/>
                  </a:lnTo>
                  <a:cubicBezTo>
                    <a:pt x="7049" y="11217"/>
                    <a:pt x="7120" y="11288"/>
                    <a:pt x="7204" y="11288"/>
                  </a:cubicBezTo>
                  <a:cubicBezTo>
                    <a:pt x="7299" y="11288"/>
                    <a:pt x="7370" y="11217"/>
                    <a:pt x="7370" y="11133"/>
                  </a:cubicBezTo>
                  <a:lnTo>
                    <a:pt x="7370" y="10359"/>
                  </a:lnTo>
                  <a:cubicBezTo>
                    <a:pt x="7370" y="10193"/>
                    <a:pt x="7442" y="10038"/>
                    <a:pt x="7561" y="9943"/>
                  </a:cubicBezTo>
                  <a:lnTo>
                    <a:pt x="8370" y="9240"/>
                  </a:lnTo>
                  <a:cubicBezTo>
                    <a:pt x="8430" y="9359"/>
                    <a:pt x="8454" y="9478"/>
                    <a:pt x="8454" y="9609"/>
                  </a:cubicBezTo>
                  <a:lnTo>
                    <a:pt x="8454" y="11109"/>
                  </a:lnTo>
                  <a:cubicBezTo>
                    <a:pt x="8454" y="11205"/>
                    <a:pt x="8525" y="11276"/>
                    <a:pt x="8620" y="11276"/>
                  </a:cubicBezTo>
                  <a:cubicBezTo>
                    <a:pt x="8704" y="11276"/>
                    <a:pt x="8787" y="11205"/>
                    <a:pt x="8787" y="11109"/>
                  </a:cubicBezTo>
                  <a:lnTo>
                    <a:pt x="8787" y="9609"/>
                  </a:lnTo>
                  <a:cubicBezTo>
                    <a:pt x="8787" y="9085"/>
                    <a:pt x="8430" y="8597"/>
                    <a:pt x="7906" y="8454"/>
                  </a:cubicBezTo>
                  <a:lnTo>
                    <a:pt x="7430" y="8311"/>
                  </a:lnTo>
                  <a:cubicBezTo>
                    <a:pt x="7501" y="8097"/>
                    <a:pt x="7549" y="7859"/>
                    <a:pt x="7549" y="7597"/>
                  </a:cubicBezTo>
                  <a:cubicBezTo>
                    <a:pt x="7549" y="6930"/>
                    <a:pt x="7001" y="6383"/>
                    <a:pt x="6322" y="6383"/>
                  </a:cubicBezTo>
                  <a:lnTo>
                    <a:pt x="6084" y="6383"/>
                  </a:lnTo>
                  <a:cubicBezTo>
                    <a:pt x="6477" y="6014"/>
                    <a:pt x="6751" y="5502"/>
                    <a:pt x="6834" y="4942"/>
                  </a:cubicBezTo>
                  <a:lnTo>
                    <a:pt x="6942" y="4942"/>
                  </a:lnTo>
                  <a:cubicBezTo>
                    <a:pt x="7263" y="4942"/>
                    <a:pt x="7537" y="4704"/>
                    <a:pt x="7561" y="4382"/>
                  </a:cubicBezTo>
                  <a:cubicBezTo>
                    <a:pt x="7573" y="4204"/>
                    <a:pt x="7525" y="4049"/>
                    <a:pt x="7418" y="3906"/>
                  </a:cubicBezTo>
                  <a:lnTo>
                    <a:pt x="7406" y="3894"/>
                  </a:lnTo>
                  <a:lnTo>
                    <a:pt x="7406" y="2644"/>
                  </a:lnTo>
                  <a:cubicBezTo>
                    <a:pt x="7406" y="2501"/>
                    <a:pt x="7311" y="2382"/>
                    <a:pt x="7180" y="2323"/>
                  </a:cubicBezTo>
                  <a:cubicBezTo>
                    <a:pt x="7073" y="1692"/>
                    <a:pt x="6751" y="1132"/>
                    <a:pt x="6275" y="691"/>
                  </a:cubicBezTo>
                  <a:cubicBezTo>
                    <a:pt x="5751" y="239"/>
                    <a:pt x="5096" y="1"/>
                    <a:pt x="4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51;p72">
              <a:extLst>
                <a:ext uri="{FF2B5EF4-FFF2-40B4-BE49-F238E27FC236}">
                  <a16:creationId xmlns:a16="http://schemas.microsoft.com/office/drawing/2014/main" id="{71A52A58-8EC4-483D-80AA-7609ED2044E5}"/>
                </a:ext>
              </a:extLst>
            </p:cNvPr>
            <p:cNvSpPr/>
            <p:nvPr/>
          </p:nvSpPr>
          <p:spPr>
            <a:xfrm>
              <a:off x="5452593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50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52;p72">
              <a:extLst>
                <a:ext uri="{FF2B5EF4-FFF2-40B4-BE49-F238E27FC236}">
                  <a16:creationId xmlns:a16="http://schemas.microsoft.com/office/drawing/2014/main" id="{8E2C1776-8020-46A2-B0FE-33141028205F}"/>
                </a:ext>
              </a:extLst>
            </p:cNvPr>
            <p:cNvSpPr/>
            <p:nvPr/>
          </p:nvSpPr>
          <p:spPr>
            <a:xfrm>
              <a:off x="5519723" y="2092408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53;p72">
              <a:extLst>
                <a:ext uri="{FF2B5EF4-FFF2-40B4-BE49-F238E27FC236}">
                  <a16:creationId xmlns:a16="http://schemas.microsoft.com/office/drawing/2014/main" id="{5F81D1D5-A2FA-42B7-BA3A-039B16678541}"/>
                </a:ext>
              </a:extLst>
            </p:cNvPr>
            <p:cNvSpPr/>
            <p:nvPr/>
          </p:nvSpPr>
          <p:spPr>
            <a:xfrm>
              <a:off x="5474833" y="2137298"/>
              <a:ext cx="32852" cy="10201"/>
            </a:xfrm>
            <a:custGeom>
              <a:avLst/>
              <a:gdLst/>
              <a:ahLst/>
              <a:cxnLst/>
              <a:rect l="l" t="t" r="r" b="b"/>
              <a:pathLst>
                <a:path w="1037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882" y="322"/>
                  </a:lnTo>
                  <a:cubicBezTo>
                    <a:pt x="965" y="322"/>
                    <a:pt x="1037" y="250"/>
                    <a:pt x="1037" y="167"/>
                  </a:cubicBezTo>
                  <a:cubicBezTo>
                    <a:pt x="1037" y="72"/>
                    <a:pt x="965" y="0"/>
                    <a:pt x="8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837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1198988" y="744415"/>
            <a:ext cx="6746023" cy="49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/>
              <a:t>프로젝트 수행 중</a:t>
            </a:r>
            <a:r>
              <a:rPr lang="en" sz="2500" b="1" dirty="0"/>
              <a:t> </a:t>
            </a:r>
            <a:r>
              <a:rPr lang="ko-KR" altLang="en-US" sz="2500" b="1" dirty="0">
                <a:solidFill>
                  <a:schemeClr val="lt2"/>
                </a:solidFill>
              </a:rPr>
              <a:t>어려웠던 점 </a:t>
            </a:r>
            <a:r>
              <a:rPr lang="en" sz="2500" b="1" dirty="0"/>
              <a:t> </a:t>
            </a:r>
            <a:r>
              <a:rPr lang="ko-KR" altLang="en-US" sz="2500" b="1" dirty="0"/>
              <a:t>그리고 </a:t>
            </a:r>
            <a:r>
              <a:rPr lang="ko-KR" altLang="en-US" sz="2500" b="1" dirty="0">
                <a:solidFill>
                  <a:schemeClr val="lt2"/>
                </a:solidFill>
              </a:rPr>
              <a:t>극복방법</a:t>
            </a:r>
            <a:endParaRPr sz="2500" b="1"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극복 방법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7319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어려웠던 점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9" name="Google Shape;1065;p57">
            <a:extLst>
              <a:ext uri="{FF2B5EF4-FFF2-40B4-BE49-F238E27FC236}">
                <a16:creationId xmlns:a16="http://schemas.microsoft.com/office/drawing/2014/main" id="{F8BB4D11-4521-4455-B345-9E39CF5F2436}"/>
              </a:ext>
            </a:extLst>
          </p:cNvPr>
          <p:cNvSpPr txBox="1"/>
          <p:nvPr/>
        </p:nvSpPr>
        <p:spPr>
          <a:xfrm>
            <a:off x="2880600" y="264456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err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고보성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11289;p72">
            <a:extLst>
              <a:ext uri="{FF2B5EF4-FFF2-40B4-BE49-F238E27FC236}">
                <a16:creationId xmlns:a16="http://schemas.microsoft.com/office/drawing/2014/main" id="{5C369084-EE07-4C1A-B07A-450B06D1ED59}"/>
              </a:ext>
            </a:extLst>
          </p:cNvPr>
          <p:cNvGrpSpPr/>
          <p:nvPr/>
        </p:nvGrpSpPr>
        <p:grpSpPr>
          <a:xfrm>
            <a:off x="4337476" y="1939000"/>
            <a:ext cx="475525" cy="606781"/>
            <a:chOff x="7145794" y="2415639"/>
            <a:chExt cx="278784" cy="355735"/>
          </a:xfrm>
          <a:solidFill>
            <a:schemeClr val="accent2"/>
          </a:solidFill>
        </p:grpSpPr>
        <p:sp>
          <p:nvSpPr>
            <p:cNvPr id="11" name="Google Shape;11290;p72">
              <a:extLst>
                <a:ext uri="{FF2B5EF4-FFF2-40B4-BE49-F238E27FC236}">
                  <a16:creationId xmlns:a16="http://schemas.microsoft.com/office/drawing/2014/main" id="{42BD8ED0-F540-4F05-9532-1D01E6FF7A95}"/>
                </a:ext>
              </a:extLst>
            </p:cNvPr>
            <p:cNvSpPr/>
            <p:nvPr/>
          </p:nvSpPr>
          <p:spPr>
            <a:xfrm>
              <a:off x="7247265" y="252088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91;p72">
              <a:extLst>
                <a:ext uri="{FF2B5EF4-FFF2-40B4-BE49-F238E27FC236}">
                  <a16:creationId xmlns:a16="http://schemas.microsoft.com/office/drawing/2014/main" id="{6BB337A2-FF06-4133-9135-9DA9EF63F664}"/>
                </a:ext>
              </a:extLst>
            </p:cNvPr>
            <p:cNvSpPr/>
            <p:nvPr/>
          </p:nvSpPr>
          <p:spPr>
            <a:xfrm>
              <a:off x="7313635" y="2520880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68" y="513"/>
                  </a:cubicBezTo>
                  <a:cubicBezTo>
                    <a:pt x="251" y="513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75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92;p72">
              <a:extLst>
                <a:ext uri="{FF2B5EF4-FFF2-40B4-BE49-F238E27FC236}">
                  <a16:creationId xmlns:a16="http://schemas.microsoft.com/office/drawing/2014/main" id="{420D62CD-4F1A-4376-B654-AC9E342A49CB}"/>
                </a:ext>
              </a:extLst>
            </p:cNvPr>
            <p:cNvSpPr/>
            <p:nvPr/>
          </p:nvSpPr>
          <p:spPr>
            <a:xfrm>
              <a:off x="7145794" y="2415639"/>
              <a:ext cx="278784" cy="355735"/>
            </a:xfrm>
            <a:custGeom>
              <a:avLst/>
              <a:gdLst/>
              <a:ahLst/>
              <a:cxnLst/>
              <a:rect l="l" t="t" r="r" b="b"/>
              <a:pathLst>
                <a:path w="8800" h="11229" extrusionOk="0">
                  <a:moveTo>
                    <a:pt x="4763" y="310"/>
                  </a:moveTo>
                  <a:cubicBezTo>
                    <a:pt x="5525" y="310"/>
                    <a:pt x="6192" y="751"/>
                    <a:pt x="6501" y="1382"/>
                  </a:cubicBezTo>
                  <a:lnTo>
                    <a:pt x="6180" y="1382"/>
                  </a:lnTo>
                  <a:cubicBezTo>
                    <a:pt x="6085" y="1382"/>
                    <a:pt x="6013" y="1453"/>
                    <a:pt x="6013" y="1537"/>
                  </a:cubicBezTo>
                  <a:cubicBezTo>
                    <a:pt x="6013" y="1632"/>
                    <a:pt x="6085" y="1703"/>
                    <a:pt x="6180" y="1703"/>
                  </a:cubicBezTo>
                  <a:lnTo>
                    <a:pt x="6644" y="1703"/>
                  </a:lnTo>
                  <a:cubicBezTo>
                    <a:pt x="6668" y="1823"/>
                    <a:pt x="6704" y="1954"/>
                    <a:pt x="6716" y="2073"/>
                  </a:cubicBezTo>
                  <a:lnTo>
                    <a:pt x="2132" y="2073"/>
                  </a:lnTo>
                  <a:cubicBezTo>
                    <a:pt x="2203" y="1096"/>
                    <a:pt x="3037" y="310"/>
                    <a:pt x="4061" y="310"/>
                  </a:cubicBezTo>
                  <a:close/>
                  <a:moveTo>
                    <a:pt x="6501" y="2418"/>
                  </a:moveTo>
                  <a:lnTo>
                    <a:pt x="6501" y="2787"/>
                  </a:lnTo>
                  <a:lnTo>
                    <a:pt x="6311" y="2787"/>
                  </a:lnTo>
                  <a:cubicBezTo>
                    <a:pt x="6228" y="2787"/>
                    <a:pt x="6144" y="2870"/>
                    <a:pt x="6144" y="2954"/>
                  </a:cubicBezTo>
                  <a:cubicBezTo>
                    <a:pt x="6144" y="3049"/>
                    <a:pt x="6228" y="3120"/>
                    <a:pt x="6311" y="3120"/>
                  </a:cubicBezTo>
                  <a:lnTo>
                    <a:pt x="6501" y="3120"/>
                  </a:lnTo>
                  <a:lnTo>
                    <a:pt x="6501" y="3311"/>
                  </a:lnTo>
                  <a:cubicBezTo>
                    <a:pt x="6501" y="3406"/>
                    <a:pt x="6573" y="3478"/>
                    <a:pt x="6668" y="3478"/>
                  </a:cubicBezTo>
                  <a:lnTo>
                    <a:pt x="6930" y="3478"/>
                  </a:lnTo>
                  <a:cubicBezTo>
                    <a:pt x="7013" y="3478"/>
                    <a:pt x="7085" y="3501"/>
                    <a:pt x="7144" y="3561"/>
                  </a:cubicBezTo>
                  <a:cubicBezTo>
                    <a:pt x="7204" y="3620"/>
                    <a:pt x="7216" y="3704"/>
                    <a:pt x="7216" y="3775"/>
                  </a:cubicBezTo>
                  <a:cubicBezTo>
                    <a:pt x="7204" y="3906"/>
                    <a:pt x="7073" y="4025"/>
                    <a:pt x="6918" y="4025"/>
                  </a:cubicBezTo>
                  <a:lnTo>
                    <a:pt x="6847" y="4025"/>
                  </a:lnTo>
                  <a:lnTo>
                    <a:pt x="6847" y="4013"/>
                  </a:lnTo>
                  <a:cubicBezTo>
                    <a:pt x="6847" y="3918"/>
                    <a:pt x="6775" y="3847"/>
                    <a:pt x="6680" y="3847"/>
                  </a:cubicBezTo>
                  <a:cubicBezTo>
                    <a:pt x="6597" y="3847"/>
                    <a:pt x="6525" y="3918"/>
                    <a:pt x="6525" y="4013"/>
                  </a:cubicBezTo>
                  <a:cubicBezTo>
                    <a:pt x="6537" y="5192"/>
                    <a:pt x="5585" y="6145"/>
                    <a:pt x="4406" y="6145"/>
                  </a:cubicBezTo>
                  <a:cubicBezTo>
                    <a:pt x="3227" y="6145"/>
                    <a:pt x="2275" y="5192"/>
                    <a:pt x="2275" y="4013"/>
                  </a:cubicBezTo>
                  <a:cubicBezTo>
                    <a:pt x="2275" y="3918"/>
                    <a:pt x="2203" y="3847"/>
                    <a:pt x="2120" y="3847"/>
                  </a:cubicBezTo>
                  <a:cubicBezTo>
                    <a:pt x="2025" y="3847"/>
                    <a:pt x="1953" y="3918"/>
                    <a:pt x="1953" y="4013"/>
                  </a:cubicBezTo>
                  <a:lnTo>
                    <a:pt x="1953" y="4025"/>
                  </a:lnTo>
                  <a:lnTo>
                    <a:pt x="1846" y="4025"/>
                  </a:lnTo>
                  <a:cubicBezTo>
                    <a:pt x="1775" y="4025"/>
                    <a:pt x="1703" y="4001"/>
                    <a:pt x="1644" y="3942"/>
                  </a:cubicBezTo>
                  <a:cubicBezTo>
                    <a:pt x="1584" y="3882"/>
                    <a:pt x="1560" y="3799"/>
                    <a:pt x="1560" y="3728"/>
                  </a:cubicBezTo>
                  <a:cubicBezTo>
                    <a:pt x="1584" y="3597"/>
                    <a:pt x="1715" y="3478"/>
                    <a:pt x="1858" y="3478"/>
                  </a:cubicBezTo>
                  <a:lnTo>
                    <a:pt x="2096" y="3478"/>
                  </a:lnTo>
                  <a:cubicBezTo>
                    <a:pt x="2144" y="3478"/>
                    <a:pt x="2191" y="3466"/>
                    <a:pt x="2215" y="3430"/>
                  </a:cubicBezTo>
                  <a:cubicBezTo>
                    <a:pt x="2251" y="3406"/>
                    <a:pt x="2263" y="3358"/>
                    <a:pt x="2263" y="3311"/>
                  </a:cubicBezTo>
                  <a:lnTo>
                    <a:pt x="2263" y="3120"/>
                  </a:lnTo>
                  <a:lnTo>
                    <a:pt x="5608" y="3120"/>
                  </a:lnTo>
                  <a:cubicBezTo>
                    <a:pt x="5704" y="3120"/>
                    <a:pt x="5775" y="3049"/>
                    <a:pt x="5775" y="2954"/>
                  </a:cubicBezTo>
                  <a:cubicBezTo>
                    <a:pt x="5775" y="2870"/>
                    <a:pt x="5704" y="2787"/>
                    <a:pt x="5608" y="2787"/>
                  </a:cubicBezTo>
                  <a:lnTo>
                    <a:pt x="2263" y="2787"/>
                  </a:lnTo>
                  <a:lnTo>
                    <a:pt x="2263" y="2418"/>
                  </a:lnTo>
                  <a:close/>
                  <a:moveTo>
                    <a:pt x="4049" y="1"/>
                  </a:moveTo>
                  <a:cubicBezTo>
                    <a:pt x="2846" y="1"/>
                    <a:pt x="1858" y="941"/>
                    <a:pt x="1786" y="2120"/>
                  </a:cubicBezTo>
                  <a:lnTo>
                    <a:pt x="536" y="2120"/>
                  </a:lnTo>
                  <a:cubicBezTo>
                    <a:pt x="453" y="2120"/>
                    <a:pt x="370" y="2192"/>
                    <a:pt x="370" y="2287"/>
                  </a:cubicBezTo>
                  <a:cubicBezTo>
                    <a:pt x="370" y="2370"/>
                    <a:pt x="453" y="2454"/>
                    <a:pt x="536" y="2454"/>
                  </a:cubicBezTo>
                  <a:lnTo>
                    <a:pt x="1965" y="2454"/>
                  </a:lnTo>
                  <a:lnTo>
                    <a:pt x="1965" y="3180"/>
                  </a:lnTo>
                  <a:lnTo>
                    <a:pt x="1894" y="3180"/>
                  </a:lnTo>
                  <a:cubicBezTo>
                    <a:pt x="1560" y="3180"/>
                    <a:pt x="1298" y="3418"/>
                    <a:pt x="1263" y="3716"/>
                  </a:cubicBezTo>
                  <a:cubicBezTo>
                    <a:pt x="1251" y="3882"/>
                    <a:pt x="1310" y="4061"/>
                    <a:pt x="1417" y="4180"/>
                  </a:cubicBezTo>
                  <a:cubicBezTo>
                    <a:pt x="1536" y="4299"/>
                    <a:pt x="1703" y="4370"/>
                    <a:pt x="1858" y="4370"/>
                  </a:cubicBezTo>
                  <a:lnTo>
                    <a:pt x="1977" y="4370"/>
                  </a:lnTo>
                  <a:cubicBezTo>
                    <a:pt x="2072" y="5049"/>
                    <a:pt x="2453" y="5668"/>
                    <a:pt x="3001" y="6037"/>
                  </a:cubicBezTo>
                  <a:lnTo>
                    <a:pt x="3001" y="6799"/>
                  </a:lnTo>
                  <a:cubicBezTo>
                    <a:pt x="3001" y="6954"/>
                    <a:pt x="2906" y="7097"/>
                    <a:pt x="2739" y="7133"/>
                  </a:cubicBezTo>
                  <a:lnTo>
                    <a:pt x="882" y="7692"/>
                  </a:lnTo>
                  <a:cubicBezTo>
                    <a:pt x="358" y="7835"/>
                    <a:pt x="1" y="8323"/>
                    <a:pt x="1" y="8859"/>
                  </a:cubicBezTo>
                  <a:lnTo>
                    <a:pt x="1" y="11062"/>
                  </a:lnTo>
                  <a:cubicBezTo>
                    <a:pt x="1" y="11157"/>
                    <a:pt x="72" y="11228"/>
                    <a:pt x="167" y="11228"/>
                  </a:cubicBezTo>
                  <a:cubicBezTo>
                    <a:pt x="251" y="11228"/>
                    <a:pt x="322" y="11157"/>
                    <a:pt x="322" y="11062"/>
                  </a:cubicBezTo>
                  <a:lnTo>
                    <a:pt x="322" y="8859"/>
                  </a:lnTo>
                  <a:cubicBezTo>
                    <a:pt x="322" y="8478"/>
                    <a:pt x="596" y="8121"/>
                    <a:pt x="965" y="8014"/>
                  </a:cubicBezTo>
                  <a:lnTo>
                    <a:pt x="1501" y="7847"/>
                  </a:lnTo>
                  <a:lnTo>
                    <a:pt x="1501" y="7883"/>
                  </a:lnTo>
                  <a:cubicBezTo>
                    <a:pt x="1513" y="7954"/>
                    <a:pt x="1596" y="8002"/>
                    <a:pt x="1667" y="8002"/>
                  </a:cubicBezTo>
                  <a:lnTo>
                    <a:pt x="1715" y="8002"/>
                  </a:lnTo>
                  <a:cubicBezTo>
                    <a:pt x="1798" y="7966"/>
                    <a:pt x="1846" y="7883"/>
                    <a:pt x="1810" y="7788"/>
                  </a:cubicBezTo>
                  <a:lnTo>
                    <a:pt x="1810" y="7776"/>
                  </a:lnTo>
                  <a:lnTo>
                    <a:pt x="2346" y="7609"/>
                  </a:lnTo>
                  <a:cubicBezTo>
                    <a:pt x="2608" y="8502"/>
                    <a:pt x="3441" y="9133"/>
                    <a:pt x="4370" y="9133"/>
                  </a:cubicBezTo>
                  <a:cubicBezTo>
                    <a:pt x="4715" y="9133"/>
                    <a:pt x="5025" y="9062"/>
                    <a:pt x="5323" y="8907"/>
                  </a:cubicBezTo>
                  <a:cubicBezTo>
                    <a:pt x="5406" y="8859"/>
                    <a:pt x="5442" y="8776"/>
                    <a:pt x="5406" y="8681"/>
                  </a:cubicBezTo>
                  <a:cubicBezTo>
                    <a:pt x="5373" y="8623"/>
                    <a:pt x="5317" y="8588"/>
                    <a:pt x="5258" y="8588"/>
                  </a:cubicBezTo>
                  <a:cubicBezTo>
                    <a:pt x="5232" y="8588"/>
                    <a:pt x="5205" y="8595"/>
                    <a:pt x="5180" y="8609"/>
                  </a:cubicBezTo>
                  <a:cubicBezTo>
                    <a:pt x="4930" y="8740"/>
                    <a:pt x="4656" y="8800"/>
                    <a:pt x="4370" y="8800"/>
                  </a:cubicBezTo>
                  <a:cubicBezTo>
                    <a:pt x="3584" y="8800"/>
                    <a:pt x="2882" y="8264"/>
                    <a:pt x="2679" y="7526"/>
                  </a:cubicBezTo>
                  <a:lnTo>
                    <a:pt x="2810" y="7478"/>
                  </a:lnTo>
                  <a:cubicBezTo>
                    <a:pt x="3108" y="7383"/>
                    <a:pt x="3299" y="7121"/>
                    <a:pt x="3299" y="6811"/>
                  </a:cubicBezTo>
                  <a:lnTo>
                    <a:pt x="3299" y="6228"/>
                  </a:lnTo>
                  <a:cubicBezTo>
                    <a:pt x="3632" y="6395"/>
                    <a:pt x="3989" y="6466"/>
                    <a:pt x="4370" y="6466"/>
                  </a:cubicBezTo>
                  <a:cubicBezTo>
                    <a:pt x="4763" y="6466"/>
                    <a:pt x="5120" y="6383"/>
                    <a:pt x="5442" y="6228"/>
                  </a:cubicBezTo>
                  <a:lnTo>
                    <a:pt x="5442" y="6787"/>
                  </a:lnTo>
                  <a:cubicBezTo>
                    <a:pt x="5442" y="7085"/>
                    <a:pt x="5656" y="7371"/>
                    <a:pt x="5942" y="7466"/>
                  </a:cubicBezTo>
                  <a:lnTo>
                    <a:pt x="6073" y="7502"/>
                  </a:lnTo>
                  <a:cubicBezTo>
                    <a:pt x="6001" y="7764"/>
                    <a:pt x="5882" y="7978"/>
                    <a:pt x="5704" y="8180"/>
                  </a:cubicBezTo>
                  <a:cubicBezTo>
                    <a:pt x="5644" y="8252"/>
                    <a:pt x="5644" y="8359"/>
                    <a:pt x="5716" y="8419"/>
                  </a:cubicBezTo>
                  <a:cubicBezTo>
                    <a:pt x="5739" y="8442"/>
                    <a:pt x="5787" y="8454"/>
                    <a:pt x="5823" y="8454"/>
                  </a:cubicBezTo>
                  <a:cubicBezTo>
                    <a:pt x="5858" y="8454"/>
                    <a:pt x="5906" y="8442"/>
                    <a:pt x="5942" y="8395"/>
                  </a:cubicBezTo>
                  <a:cubicBezTo>
                    <a:pt x="6144" y="8157"/>
                    <a:pt x="6299" y="7895"/>
                    <a:pt x="6370" y="7597"/>
                  </a:cubicBezTo>
                  <a:lnTo>
                    <a:pt x="6894" y="7740"/>
                  </a:lnTo>
                  <a:cubicBezTo>
                    <a:pt x="6870" y="7799"/>
                    <a:pt x="6847" y="7883"/>
                    <a:pt x="6835" y="7942"/>
                  </a:cubicBezTo>
                  <a:cubicBezTo>
                    <a:pt x="6799" y="8026"/>
                    <a:pt x="6847" y="8121"/>
                    <a:pt x="6930" y="8145"/>
                  </a:cubicBezTo>
                  <a:cubicBezTo>
                    <a:pt x="6954" y="8145"/>
                    <a:pt x="6978" y="8157"/>
                    <a:pt x="6990" y="8157"/>
                  </a:cubicBezTo>
                  <a:cubicBezTo>
                    <a:pt x="7049" y="8157"/>
                    <a:pt x="7132" y="8121"/>
                    <a:pt x="7144" y="8061"/>
                  </a:cubicBezTo>
                  <a:cubicBezTo>
                    <a:pt x="7168" y="7978"/>
                    <a:pt x="7192" y="7907"/>
                    <a:pt x="7216" y="7835"/>
                  </a:cubicBezTo>
                  <a:lnTo>
                    <a:pt x="7787" y="8002"/>
                  </a:lnTo>
                  <a:cubicBezTo>
                    <a:pt x="8156" y="8097"/>
                    <a:pt x="8418" y="8454"/>
                    <a:pt x="8418" y="8847"/>
                  </a:cubicBezTo>
                  <a:lnTo>
                    <a:pt x="8418" y="11050"/>
                  </a:lnTo>
                  <a:cubicBezTo>
                    <a:pt x="8418" y="11133"/>
                    <a:pt x="8502" y="11217"/>
                    <a:pt x="8585" y="11217"/>
                  </a:cubicBezTo>
                  <a:cubicBezTo>
                    <a:pt x="8680" y="11217"/>
                    <a:pt x="8752" y="11133"/>
                    <a:pt x="8752" y="11050"/>
                  </a:cubicBezTo>
                  <a:lnTo>
                    <a:pt x="8752" y="8847"/>
                  </a:lnTo>
                  <a:cubicBezTo>
                    <a:pt x="8799" y="8311"/>
                    <a:pt x="8442" y="7835"/>
                    <a:pt x="7918" y="7680"/>
                  </a:cubicBezTo>
                  <a:lnTo>
                    <a:pt x="6061" y="7133"/>
                  </a:lnTo>
                  <a:cubicBezTo>
                    <a:pt x="5906" y="7085"/>
                    <a:pt x="5787" y="6942"/>
                    <a:pt x="5787" y="6787"/>
                  </a:cubicBezTo>
                  <a:lnTo>
                    <a:pt x="5787" y="6037"/>
                  </a:lnTo>
                  <a:cubicBezTo>
                    <a:pt x="6347" y="5644"/>
                    <a:pt x="6728" y="5049"/>
                    <a:pt x="6823" y="4370"/>
                  </a:cubicBezTo>
                  <a:lnTo>
                    <a:pt x="6918" y="4370"/>
                  </a:lnTo>
                  <a:cubicBezTo>
                    <a:pt x="7251" y="4370"/>
                    <a:pt x="7513" y="4132"/>
                    <a:pt x="7549" y="3835"/>
                  </a:cubicBezTo>
                  <a:cubicBezTo>
                    <a:pt x="7561" y="3668"/>
                    <a:pt x="7501" y="3489"/>
                    <a:pt x="7394" y="3370"/>
                  </a:cubicBezTo>
                  <a:cubicBezTo>
                    <a:pt x="7275" y="3251"/>
                    <a:pt x="7120" y="3180"/>
                    <a:pt x="6954" y="3180"/>
                  </a:cubicBezTo>
                  <a:lnTo>
                    <a:pt x="6847" y="3180"/>
                  </a:lnTo>
                  <a:lnTo>
                    <a:pt x="6847" y="2442"/>
                  </a:lnTo>
                  <a:lnTo>
                    <a:pt x="6859" y="2442"/>
                  </a:lnTo>
                  <a:cubicBezTo>
                    <a:pt x="6954" y="2442"/>
                    <a:pt x="7025" y="2370"/>
                    <a:pt x="7025" y="2287"/>
                  </a:cubicBezTo>
                  <a:cubicBezTo>
                    <a:pt x="7025" y="1037"/>
                    <a:pt x="6001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93;p72">
              <a:extLst>
                <a:ext uri="{FF2B5EF4-FFF2-40B4-BE49-F238E27FC236}">
                  <a16:creationId xmlns:a16="http://schemas.microsoft.com/office/drawing/2014/main" id="{98FBDA14-8475-420C-A9E2-FD58C85456AA}"/>
                </a:ext>
              </a:extLst>
            </p:cNvPr>
            <p:cNvSpPr/>
            <p:nvPr/>
          </p:nvSpPr>
          <p:spPr>
            <a:xfrm>
              <a:off x="7254045" y="2717834"/>
              <a:ext cx="23031" cy="12799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195" y="0"/>
                  </a:moveTo>
                  <a:cubicBezTo>
                    <a:pt x="124" y="0"/>
                    <a:pt x="65" y="54"/>
                    <a:pt x="36" y="130"/>
                  </a:cubicBezTo>
                  <a:cubicBezTo>
                    <a:pt x="1" y="213"/>
                    <a:pt x="72" y="308"/>
                    <a:pt x="155" y="332"/>
                  </a:cubicBezTo>
                  <a:cubicBezTo>
                    <a:pt x="274" y="368"/>
                    <a:pt x="394" y="392"/>
                    <a:pt x="513" y="404"/>
                  </a:cubicBezTo>
                  <a:lnTo>
                    <a:pt x="548" y="404"/>
                  </a:lnTo>
                  <a:cubicBezTo>
                    <a:pt x="620" y="404"/>
                    <a:pt x="691" y="344"/>
                    <a:pt x="703" y="273"/>
                  </a:cubicBezTo>
                  <a:cubicBezTo>
                    <a:pt x="727" y="189"/>
                    <a:pt x="667" y="94"/>
                    <a:pt x="572" y="82"/>
                  </a:cubicBezTo>
                  <a:cubicBezTo>
                    <a:pt x="465" y="70"/>
                    <a:pt x="346" y="35"/>
                    <a:pt x="251" y="11"/>
                  </a:cubicBezTo>
                  <a:cubicBezTo>
                    <a:pt x="232" y="4"/>
                    <a:pt x="213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94;p72">
              <a:extLst>
                <a:ext uri="{FF2B5EF4-FFF2-40B4-BE49-F238E27FC236}">
                  <a16:creationId xmlns:a16="http://schemas.microsoft.com/office/drawing/2014/main" id="{ABF791BC-9391-4D1A-A884-6B5958EC9C27}"/>
                </a:ext>
              </a:extLst>
            </p:cNvPr>
            <p:cNvSpPr/>
            <p:nvPr/>
          </p:nvSpPr>
          <p:spPr>
            <a:xfrm>
              <a:off x="7287626" y="2719703"/>
              <a:ext cx="22271" cy="12070"/>
            </a:xfrm>
            <a:custGeom>
              <a:avLst/>
              <a:gdLst/>
              <a:ahLst/>
              <a:cxnLst/>
              <a:rect l="l" t="t" r="r" b="b"/>
              <a:pathLst>
                <a:path w="703" h="381" extrusionOk="0">
                  <a:moveTo>
                    <a:pt x="551" y="1"/>
                  </a:moveTo>
                  <a:cubicBezTo>
                    <a:pt x="534" y="1"/>
                    <a:pt x="517" y="4"/>
                    <a:pt x="500" y="11"/>
                  </a:cubicBezTo>
                  <a:cubicBezTo>
                    <a:pt x="393" y="35"/>
                    <a:pt x="274" y="59"/>
                    <a:pt x="167" y="59"/>
                  </a:cubicBezTo>
                  <a:cubicBezTo>
                    <a:pt x="84" y="71"/>
                    <a:pt x="0" y="142"/>
                    <a:pt x="24" y="237"/>
                  </a:cubicBezTo>
                  <a:cubicBezTo>
                    <a:pt x="36" y="321"/>
                    <a:pt x="96" y="380"/>
                    <a:pt x="179" y="380"/>
                  </a:cubicBezTo>
                  <a:lnTo>
                    <a:pt x="203" y="380"/>
                  </a:lnTo>
                  <a:cubicBezTo>
                    <a:pt x="310" y="368"/>
                    <a:pt x="453" y="357"/>
                    <a:pt x="572" y="321"/>
                  </a:cubicBezTo>
                  <a:cubicBezTo>
                    <a:pt x="643" y="297"/>
                    <a:pt x="703" y="214"/>
                    <a:pt x="691" y="130"/>
                  </a:cubicBezTo>
                  <a:cubicBezTo>
                    <a:pt x="681" y="54"/>
                    <a:pt x="618" y="1"/>
                    <a:pt x="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95;p72">
              <a:extLst>
                <a:ext uri="{FF2B5EF4-FFF2-40B4-BE49-F238E27FC236}">
                  <a16:creationId xmlns:a16="http://schemas.microsoft.com/office/drawing/2014/main" id="{51F1823B-D0C6-42C6-9778-0B12AD17EACF}"/>
                </a:ext>
              </a:extLst>
            </p:cNvPr>
            <p:cNvSpPr/>
            <p:nvPr/>
          </p:nvSpPr>
          <p:spPr>
            <a:xfrm>
              <a:off x="7224614" y="2703357"/>
              <a:ext cx="21162" cy="17107"/>
            </a:xfrm>
            <a:custGeom>
              <a:avLst/>
              <a:gdLst/>
              <a:ahLst/>
              <a:cxnLst/>
              <a:rect l="l" t="t" r="r" b="b"/>
              <a:pathLst>
                <a:path w="668" h="540" extrusionOk="0">
                  <a:moveTo>
                    <a:pt x="193" y="1"/>
                  </a:moveTo>
                  <a:cubicBezTo>
                    <a:pt x="143" y="1"/>
                    <a:pt x="94" y="22"/>
                    <a:pt x="60" y="63"/>
                  </a:cubicBezTo>
                  <a:cubicBezTo>
                    <a:pt x="1" y="134"/>
                    <a:pt x="13" y="241"/>
                    <a:pt x="84" y="301"/>
                  </a:cubicBezTo>
                  <a:cubicBezTo>
                    <a:pt x="191" y="372"/>
                    <a:pt x="299" y="456"/>
                    <a:pt x="406" y="515"/>
                  </a:cubicBezTo>
                  <a:cubicBezTo>
                    <a:pt x="430" y="527"/>
                    <a:pt x="465" y="539"/>
                    <a:pt x="489" y="539"/>
                  </a:cubicBezTo>
                  <a:cubicBezTo>
                    <a:pt x="549" y="539"/>
                    <a:pt x="596" y="515"/>
                    <a:pt x="644" y="468"/>
                  </a:cubicBezTo>
                  <a:cubicBezTo>
                    <a:pt x="668" y="361"/>
                    <a:pt x="644" y="253"/>
                    <a:pt x="561" y="218"/>
                  </a:cubicBezTo>
                  <a:cubicBezTo>
                    <a:pt x="477" y="158"/>
                    <a:pt x="370" y="99"/>
                    <a:pt x="299" y="39"/>
                  </a:cubicBezTo>
                  <a:cubicBezTo>
                    <a:pt x="268" y="13"/>
                    <a:pt x="230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96;p72">
              <a:extLst>
                <a:ext uri="{FF2B5EF4-FFF2-40B4-BE49-F238E27FC236}">
                  <a16:creationId xmlns:a16="http://schemas.microsoft.com/office/drawing/2014/main" id="{FAC911E2-98F2-44AB-992B-15E9D002BFA5}"/>
                </a:ext>
              </a:extLst>
            </p:cNvPr>
            <p:cNvSpPr/>
            <p:nvPr/>
          </p:nvSpPr>
          <p:spPr>
            <a:xfrm>
              <a:off x="7319306" y="2706335"/>
              <a:ext cx="21162" cy="15998"/>
            </a:xfrm>
            <a:custGeom>
              <a:avLst/>
              <a:gdLst/>
              <a:ahLst/>
              <a:cxnLst/>
              <a:rect l="l" t="t" r="r" b="b"/>
              <a:pathLst>
                <a:path w="668" h="505" extrusionOk="0">
                  <a:moveTo>
                    <a:pt x="498" y="1"/>
                  </a:moveTo>
                  <a:cubicBezTo>
                    <a:pt x="466" y="1"/>
                    <a:pt x="433" y="10"/>
                    <a:pt x="405" y="28"/>
                  </a:cubicBezTo>
                  <a:cubicBezTo>
                    <a:pt x="310" y="88"/>
                    <a:pt x="215" y="147"/>
                    <a:pt x="119" y="195"/>
                  </a:cubicBezTo>
                  <a:cubicBezTo>
                    <a:pt x="48" y="243"/>
                    <a:pt x="0" y="326"/>
                    <a:pt x="48" y="421"/>
                  </a:cubicBezTo>
                  <a:cubicBezTo>
                    <a:pt x="72" y="481"/>
                    <a:pt x="131" y="505"/>
                    <a:pt x="191" y="505"/>
                  </a:cubicBezTo>
                  <a:cubicBezTo>
                    <a:pt x="227" y="505"/>
                    <a:pt x="239" y="505"/>
                    <a:pt x="274" y="493"/>
                  </a:cubicBezTo>
                  <a:cubicBezTo>
                    <a:pt x="370" y="433"/>
                    <a:pt x="489" y="374"/>
                    <a:pt x="596" y="302"/>
                  </a:cubicBezTo>
                  <a:cubicBezTo>
                    <a:pt x="655" y="255"/>
                    <a:pt x="667" y="147"/>
                    <a:pt x="631" y="76"/>
                  </a:cubicBezTo>
                  <a:cubicBezTo>
                    <a:pt x="602" y="25"/>
                    <a:pt x="550" y="1"/>
                    <a:pt x="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97;p72">
              <a:extLst>
                <a:ext uri="{FF2B5EF4-FFF2-40B4-BE49-F238E27FC236}">
                  <a16:creationId xmlns:a16="http://schemas.microsoft.com/office/drawing/2014/main" id="{1DB0DB87-B2D7-42F5-B412-F5BC8FA0BDDF}"/>
                </a:ext>
              </a:extLst>
            </p:cNvPr>
            <p:cNvSpPr/>
            <p:nvPr/>
          </p:nvSpPr>
          <p:spPr>
            <a:xfrm>
              <a:off x="7202375" y="2678234"/>
              <a:ext cx="18501" cy="19578"/>
            </a:xfrm>
            <a:custGeom>
              <a:avLst/>
              <a:gdLst/>
              <a:ahLst/>
              <a:cxnLst/>
              <a:rect l="l" t="t" r="r" b="b"/>
              <a:pathLst>
                <a:path w="584" h="618" extrusionOk="0">
                  <a:moveTo>
                    <a:pt x="183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77"/>
                    <a:pt x="48" y="249"/>
                  </a:cubicBezTo>
                  <a:cubicBezTo>
                    <a:pt x="108" y="356"/>
                    <a:pt x="179" y="451"/>
                    <a:pt x="251" y="558"/>
                  </a:cubicBezTo>
                  <a:cubicBezTo>
                    <a:pt x="286" y="606"/>
                    <a:pt x="334" y="618"/>
                    <a:pt x="393" y="618"/>
                  </a:cubicBezTo>
                  <a:cubicBezTo>
                    <a:pt x="417" y="618"/>
                    <a:pt x="465" y="606"/>
                    <a:pt x="489" y="594"/>
                  </a:cubicBezTo>
                  <a:cubicBezTo>
                    <a:pt x="572" y="534"/>
                    <a:pt x="584" y="427"/>
                    <a:pt x="524" y="356"/>
                  </a:cubicBezTo>
                  <a:cubicBezTo>
                    <a:pt x="453" y="261"/>
                    <a:pt x="393" y="177"/>
                    <a:pt x="334" y="82"/>
                  </a:cubicBezTo>
                  <a:cubicBezTo>
                    <a:pt x="301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98;p72">
              <a:extLst>
                <a:ext uri="{FF2B5EF4-FFF2-40B4-BE49-F238E27FC236}">
                  <a16:creationId xmlns:a16="http://schemas.microsoft.com/office/drawing/2014/main" id="{173FEECD-00BA-4B74-B711-B3D76DE4C884}"/>
                </a:ext>
              </a:extLst>
            </p:cNvPr>
            <p:cNvSpPr/>
            <p:nvPr/>
          </p:nvSpPr>
          <p:spPr>
            <a:xfrm>
              <a:off x="7345695" y="2683335"/>
              <a:ext cx="18913" cy="19388"/>
            </a:xfrm>
            <a:custGeom>
              <a:avLst/>
              <a:gdLst/>
              <a:ahLst/>
              <a:cxnLst/>
              <a:rect l="l" t="t" r="r" b="b"/>
              <a:pathLst>
                <a:path w="597" h="612" extrusionOk="0">
                  <a:moveTo>
                    <a:pt x="397" y="0"/>
                  </a:moveTo>
                  <a:cubicBezTo>
                    <a:pt x="346" y="0"/>
                    <a:pt x="297" y="25"/>
                    <a:pt x="275" y="76"/>
                  </a:cubicBezTo>
                  <a:cubicBezTo>
                    <a:pt x="215" y="159"/>
                    <a:pt x="132" y="254"/>
                    <a:pt x="60" y="326"/>
                  </a:cubicBezTo>
                  <a:cubicBezTo>
                    <a:pt x="1" y="397"/>
                    <a:pt x="1" y="504"/>
                    <a:pt x="72" y="564"/>
                  </a:cubicBezTo>
                  <a:cubicBezTo>
                    <a:pt x="108" y="588"/>
                    <a:pt x="156" y="612"/>
                    <a:pt x="179" y="612"/>
                  </a:cubicBezTo>
                  <a:cubicBezTo>
                    <a:pt x="227" y="612"/>
                    <a:pt x="263" y="588"/>
                    <a:pt x="299" y="552"/>
                  </a:cubicBezTo>
                  <a:cubicBezTo>
                    <a:pt x="382" y="457"/>
                    <a:pt x="465" y="350"/>
                    <a:pt x="525" y="254"/>
                  </a:cubicBezTo>
                  <a:cubicBezTo>
                    <a:pt x="596" y="171"/>
                    <a:pt x="572" y="76"/>
                    <a:pt x="489" y="28"/>
                  </a:cubicBezTo>
                  <a:cubicBezTo>
                    <a:pt x="461" y="10"/>
                    <a:pt x="429" y="0"/>
                    <a:pt x="3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99;p72">
              <a:extLst>
                <a:ext uri="{FF2B5EF4-FFF2-40B4-BE49-F238E27FC236}">
                  <a16:creationId xmlns:a16="http://schemas.microsoft.com/office/drawing/2014/main" id="{9FA451DB-9685-45EF-91AA-C713515909CA}"/>
                </a:ext>
              </a:extLst>
            </p:cNvPr>
            <p:cNvSpPr/>
            <p:nvPr/>
          </p:nvSpPr>
          <p:spPr>
            <a:xfrm>
              <a:off x="7280086" y="2559751"/>
              <a:ext cx="21891" cy="10201"/>
            </a:xfrm>
            <a:custGeom>
              <a:avLst/>
              <a:gdLst/>
              <a:ahLst/>
              <a:cxnLst/>
              <a:rect l="l" t="t" r="r" b="b"/>
              <a:pathLst>
                <a:path w="691" h="322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24" y="322"/>
                  </a:lnTo>
                  <a:cubicBezTo>
                    <a:pt x="619" y="322"/>
                    <a:pt x="691" y="250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23;p38">
            <a:extLst>
              <a:ext uri="{FF2B5EF4-FFF2-40B4-BE49-F238E27FC236}">
                <a16:creationId xmlns:a16="http://schemas.microsoft.com/office/drawing/2014/main" id="{43EEAC1F-1DD0-4908-B8EC-69B542D4EB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0425" y="3061129"/>
            <a:ext cx="3474900" cy="1360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카드의 문양을 변경하는 알고리즘에서 카드를 인식하는 부분과 </a:t>
            </a:r>
            <a:r>
              <a:rPr lang="ko-KR" altLang="en-US" dirty="0" err="1"/>
              <a:t>그래픽적인</a:t>
            </a:r>
            <a:r>
              <a:rPr lang="ko-KR" altLang="en-US" dirty="0"/>
              <a:t> 부분이 나뉘어져 이를 처리하는데 어려움이 있었다</a:t>
            </a:r>
            <a:endParaRPr dirty="0"/>
          </a:p>
        </p:txBody>
      </p:sp>
      <p:sp>
        <p:nvSpPr>
          <p:cNvPr id="26" name="Google Shape;623;p38">
            <a:extLst>
              <a:ext uri="{FF2B5EF4-FFF2-40B4-BE49-F238E27FC236}">
                <a16:creationId xmlns:a16="http://schemas.microsoft.com/office/drawing/2014/main" id="{54022285-8431-468A-AE7B-1137D2D66D8F}"/>
              </a:ext>
            </a:extLst>
          </p:cNvPr>
          <p:cNvSpPr txBox="1">
            <a:spLocks/>
          </p:cNvSpPr>
          <p:nvPr/>
        </p:nvSpPr>
        <p:spPr>
          <a:xfrm>
            <a:off x="5058675" y="3095731"/>
            <a:ext cx="3474900" cy="130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dirty="0"/>
              <a:t>이를 해결하기 위해 코드를 </a:t>
            </a:r>
            <a:r>
              <a:rPr lang="ko-KR" altLang="en-US" dirty="0" err="1"/>
              <a:t>한줄씩</a:t>
            </a:r>
            <a:r>
              <a:rPr lang="ko-KR" altLang="en-US" dirty="0"/>
              <a:t> 분석하여 카드의 인식 정보와 </a:t>
            </a:r>
            <a:r>
              <a:rPr lang="ko-KR" altLang="en-US" dirty="0" err="1"/>
              <a:t>그래픽적인</a:t>
            </a:r>
            <a:r>
              <a:rPr lang="ko-KR" altLang="en-US" dirty="0"/>
              <a:t> 정보를 분리하여 처리할 수 있었다</a:t>
            </a:r>
          </a:p>
        </p:txBody>
      </p:sp>
    </p:spTree>
    <p:extLst>
      <p:ext uri="{BB962C8B-B14F-4D97-AF65-F5344CB8AC3E}">
        <p14:creationId xmlns:p14="http://schemas.microsoft.com/office/powerpoint/2010/main" val="411614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1198988" y="744415"/>
            <a:ext cx="6746023" cy="49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/>
              <a:t>프로젝트 수행 중</a:t>
            </a:r>
            <a:r>
              <a:rPr lang="en" sz="2500" b="1" dirty="0"/>
              <a:t> </a:t>
            </a:r>
            <a:r>
              <a:rPr lang="ko-KR" altLang="en-US" sz="2500" b="1" dirty="0">
                <a:solidFill>
                  <a:schemeClr val="lt2"/>
                </a:solidFill>
              </a:rPr>
              <a:t>어려웠던 점 </a:t>
            </a:r>
            <a:r>
              <a:rPr lang="en" sz="2500" b="1" dirty="0"/>
              <a:t> </a:t>
            </a:r>
            <a:r>
              <a:rPr lang="ko-KR" altLang="en-US" sz="2500" b="1" dirty="0"/>
              <a:t>그리고 </a:t>
            </a:r>
            <a:r>
              <a:rPr lang="ko-KR" altLang="en-US" sz="2500" b="1" dirty="0">
                <a:solidFill>
                  <a:schemeClr val="lt2"/>
                </a:solidFill>
              </a:rPr>
              <a:t>극복방법</a:t>
            </a:r>
            <a:endParaRPr sz="2500" b="1"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극복 방법</a:t>
            </a:r>
            <a:endParaRPr b="1"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731925" y="218115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어려웠던 점</a:t>
            </a:r>
            <a:endParaRPr b="1"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9" name="Google Shape;1066;p57">
            <a:extLst>
              <a:ext uri="{FF2B5EF4-FFF2-40B4-BE49-F238E27FC236}">
                <a16:creationId xmlns:a16="http://schemas.microsoft.com/office/drawing/2014/main" id="{1B980224-C9F9-4B4B-8492-5F516BB08ABA}"/>
              </a:ext>
            </a:extLst>
          </p:cNvPr>
          <p:cNvSpPr txBox="1"/>
          <p:nvPr/>
        </p:nvSpPr>
        <p:spPr>
          <a:xfrm>
            <a:off x="2898446" y="26376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err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신태규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10955;p72">
            <a:extLst>
              <a:ext uri="{FF2B5EF4-FFF2-40B4-BE49-F238E27FC236}">
                <a16:creationId xmlns:a16="http://schemas.microsoft.com/office/drawing/2014/main" id="{413C1A18-38CE-4153-8601-E85519E6D706}"/>
              </a:ext>
            </a:extLst>
          </p:cNvPr>
          <p:cNvGrpSpPr/>
          <p:nvPr/>
        </p:nvGrpSpPr>
        <p:grpSpPr>
          <a:xfrm>
            <a:off x="4355784" y="1939000"/>
            <a:ext cx="472931" cy="607430"/>
            <a:chOff x="6248078" y="3784468"/>
            <a:chExt cx="277263" cy="356115"/>
          </a:xfrm>
          <a:solidFill>
            <a:schemeClr val="accent2"/>
          </a:solidFill>
        </p:grpSpPr>
        <p:sp>
          <p:nvSpPr>
            <p:cNvPr id="11" name="Google Shape;10956;p72">
              <a:extLst>
                <a:ext uri="{FF2B5EF4-FFF2-40B4-BE49-F238E27FC236}">
                  <a16:creationId xmlns:a16="http://schemas.microsoft.com/office/drawing/2014/main" id="{0D87D422-9525-41C4-8ED6-08EF8B969E9F}"/>
                </a:ext>
              </a:extLst>
            </p:cNvPr>
            <p:cNvSpPr/>
            <p:nvPr/>
          </p:nvSpPr>
          <p:spPr>
            <a:xfrm>
              <a:off x="633709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57;p72">
              <a:extLst>
                <a:ext uri="{FF2B5EF4-FFF2-40B4-BE49-F238E27FC236}">
                  <a16:creationId xmlns:a16="http://schemas.microsoft.com/office/drawing/2014/main" id="{42BCAFEF-9F61-44AC-8965-37E0C7B3D112}"/>
                </a:ext>
              </a:extLst>
            </p:cNvPr>
            <p:cNvSpPr/>
            <p:nvPr/>
          </p:nvSpPr>
          <p:spPr>
            <a:xfrm>
              <a:off x="639291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58;p72">
              <a:extLst>
                <a:ext uri="{FF2B5EF4-FFF2-40B4-BE49-F238E27FC236}">
                  <a16:creationId xmlns:a16="http://schemas.microsoft.com/office/drawing/2014/main" id="{0222B2BD-A1D5-4C5B-9BA9-1C0B348CEA87}"/>
                </a:ext>
              </a:extLst>
            </p:cNvPr>
            <p:cNvSpPr/>
            <p:nvPr/>
          </p:nvSpPr>
          <p:spPr>
            <a:xfrm>
              <a:off x="6381609" y="391346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59;p72">
              <a:extLst>
                <a:ext uri="{FF2B5EF4-FFF2-40B4-BE49-F238E27FC236}">
                  <a16:creationId xmlns:a16="http://schemas.microsoft.com/office/drawing/2014/main" id="{F5D20265-9451-4C93-8FA9-15654982FE33}"/>
                </a:ext>
              </a:extLst>
            </p:cNvPr>
            <p:cNvSpPr/>
            <p:nvPr/>
          </p:nvSpPr>
          <p:spPr>
            <a:xfrm>
              <a:off x="6248078" y="3784468"/>
              <a:ext cx="277263" cy="356115"/>
            </a:xfrm>
            <a:custGeom>
              <a:avLst/>
              <a:gdLst/>
              <a:ahLst/>
              <a:cxnLst/>
              <a:rect l="l" t="t" r="r" b="b"/>
              <a:pathLst>
                <a:path w="8752" h="11241" extrusionOk="0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60;p72">
              <a:extLst>
                <a:ext uri="{FF2B5EF4-FFF2-40B4-BE49-F238E27FC236}">
                  <a16:creationId xmlns:a16="http://schemas.microsoft.com/office/drawing/2014/main" id="{54D29B94-EACD-4996-ABA7-2F7CECAD45F8}"/>
                </a:ext>
              </a:extLst>
            </p:cNvPr>
            <p:cNvSpPr/>
            <p:nvPr/>
          </p:nvSpPr>
          <p:spPr>
            <a:xfrm>
              <a:off x="6381609" y="4085840"/>
              <a:ext cx="10201" cy="54743"/>
            </a:xfrm>
            <a:custGeom>
              <a:avLst/>
              <a:gdLst/>
              <a:ahLst/>
              <a:cxnLst/>
              <a:rect l="l" t="t" r="r" b="b"/>
              <a:pathLst>
                <a:path w="322" h="172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2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subTitle" idx="1"/>
          </p:nvPr>
        </p:nvSpPr>
        <p:spPr>
          <a:xfrm>
            <a:off x="72005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랜덤 패턴 발생 시각적인 부분 보완</a:t>
            </a:r>
            <a:endParaRPr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ubTitle" idx="2"/>
          </p:nvPr>
        </p:nvSpPr>
        <p:spPr>
          <a:xfrm>
            <a:off x="349496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err="1"/>
              <a:t>게임씬의</a:t>
            </a:r>
            <a:r>
              <a:rPr lang="ko-KR" altLang="en-US" dirty="0"/>
              <a:t> 배경 보완</a:t>
            </a:r>
            <a:endParaRPr dirty="0"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3"/>
          </p:nvPr>
        </p:nvSpPr>
        <p:spPr>
          <a:xfrm>
            <a:off x="627960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조금 더 특별한 룰의 필요성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4"/>
          </p:nvPr>
        </p:nvSpPr>
        <p:spPr>
          <a:xfrm>
            <a:off x="72005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</a:t>
            </a:r>
            <a:r>
              <a:rPr lang="en" dirty="0"/>
              <a:t>I</a:t>
            </a:r>
            <a:r>
              <a:rPr lang="ko-KR" altLang="en-US" dirty="0"/>
              <a:t>들의 게임진행속도가 너무 빨라 보기 힘들다</a:t>
            </a:r>
            <a:endParaRPr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5"/>
          </p:nvPr>
        </p:nvSpPr>
        <p:spPr>
          <a:xfrm>
            <a:off x="349496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AI</a:t>
            </a:r>
            <a:r>
              <a:rPr lang="ko-KR" altLang="en-US" dirty="0"/>
              <a:t>는 카드를 빨리 소진하는 것만이 목적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6"/>
          </p:nvPr>
        </p:nvSpPr>
        <p:spPr>
          <a:xfrm>
            <a:off x="627960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AI</a:t>
            </a:r>
            <a:r>
              <a:rPr lang="ko-KR" altLang="en-US" dirty="0"/>
              <a:t>의 전략적인 부분 보완</a:t>
            </a:r>
            <a:endParaRPr dirty="0"/>
          </a:p>
        </p:txBody>
      </p:sp>
      <p:sp>
        <p:nvSpPr>
          <p:cNvPr id="668" name="Google Shape;668;p42"/>
          <p:cNvSpPr txBox="1">
            <a:spLocks noGrp="1"/>
          </p:cNvSpPr>
          <p:nvPr>
            <p:ph type="ctrTitle"/>
          </p:nvPr>
        </p:nvSpPr>
        <p:spPr>
          <a:xfrm>
            <a:off x="545122" y="518135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향후 </a:t>
            </a:r>
            <a:r>
              <a:rPr lang="ko-KR" altLang="en-US" b="1" dirty="0">
                <a:solidFill>
                  <a:schemeClr val="lt2"/>
                </a:solidFill>
              </a:rPr>
              <a:t>수정</a:t>
            </a:r>
            <a:r>
              <a:rPr lang="en" b="1" dirty="0"/>
              <a:t> </a:t>
            </a:r>
            <a:r>
              <a:rPr lang="ko-KR" altLang="en-US" b="1" dirty="0"/>
              <a:t>및 보완되어야 할 내용</a:t>
            </a:r>
            <a:endParaRPr b="1" dirty="0"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1625837" y="1677610"/>
            <a:ext cx="342434" cy="342905"/>
            <a:chOff x="1625837" y="1677610"/>
            <a:chExt cx="342434" cy="342905"/>
          </a:xfrm>
        </p:grpSpPr>
        <p:sp>
          <p:nvSpPr>
            <p:cNvPr id="670" name="Google Shape;670;p42"/>
            <p:cNvSpPr/>
            <p:nvPr/>
          </p:nvSpPr>
          <p:spPr>
            <a:xfrm>
              <a:off x="1625837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625837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709922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85093" y="1677735"/>
            <a:ext cx="343032" cy="342905"/>
            <a:chOff x="7185093" y="1677735"/>
            <a:chExt cx="343032" cy="342905"/>
          </a:xfrm>
        </p:grpSpPr>
        <p:sp>
          <p:nvSpPr>
            <p:cNvPr id="674" name="Google Shape;674;p42"/>
            <p:cNvSpPr/>
            <p:nvPr/>
          </p:nvSpPr>
          <p:spPr>
            <a:xfrm>
              <a:off x="7185093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7185093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7262728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2"/>
          <p:cNvGrpSpPr/>
          <p:nvPr/>
        </p:nvGrpSpPr>
        <p:grpSpPr>
          <a:xfrm>
            <a:off x="1625840" y="3056629"/>
            <a:ext cx="342434" cy="342905"/>
            <a:chOff x="1625840" y="3099836"/>
            <a:chExt cx="342434" cy="342905"/>
          </a:xfrm>
        </p:grpSpPr>
        <p:sp>
          <p:nvSpPr>
            <p:cNvPr id="678" name="Google Shape;678;p42"/>
            <p:cNvSpPr/>
            <p:nvPr/>
          </p:nvSpPr>
          <p:spPr>
            <a:xfrm>
              <a:off x="1625840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25840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707775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2"/>
          <p:cNvGrpSpPr/>
          <p:nvPr/>
        </p:nvGrpSpPr>
        <p:grpSpPr>
          <a:xfrm>
            <a:off x="4405615" y="1677608"/>
            <a:ext cx="342434" cy="342905"/>
            <a:chOff x="4405615" y="1677608"/>
            <a:chExt cx="342434" cy="342905"/>
          </a:xfrm>
        </p:grpSpPr>
        <p:sp>
          <p:nvSpPr>
            <p:cNvPr id="682" name="Google Shape;682;p42"/>
            <p:cNvSpPr/>
            <p:nvPr/>
          </p:nvSpPr>
          <p:spPr>
            <a:xfrm>
              <a:off x="4405615" y="1677608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9"/>
                    <a:pt x="642" y="2871"/>
                    <a:pt x="1436" y="2871"/>
                  </a:cubicBezTo>
                  <a:cubicBezTo>
                    <a:pt x="2226" y="2871"/>
                    <a:pt x="2867" y="2229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4405615" y="1822127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7"/>
                    <a:pt x="1" y="149"/>
                    <a:pt x="1" y="226"/>
                  </a:cubicBezTo>
                  <a:cubicBezTo>
                    <a:pt x="1" y="1019"/>
                    <a:pt x="642" y="1661"/>
                    <a:pt x="1436" y="1661"/>
                  </a:cubicBezTo>
                  <a:cubicBezTo>
                    <a:pt x="2226" y="1661"/>
                    <a:pt x="2867" y="1019"/>
                    <a:pt x="2867" y="226"/>
                  </a:cubicBezTo>
                  <a:cubicBezTo>
                    <a:pt x="2867" y="149"/>
                    <a:pt x="2862" y="77"/>
                    <a:pt x="2848" y="0"/>
                  </a:cubicBezTo>
                  <a:cubicBezTo>
                    <a:pt x="2744" y="686"/>
                    <a:pt x="2149" y="1209"/>
                    <a:pt x="1436" y="1209"/>
                  </a:cubicBezTo>
                  <a:cubicBezTo>
                    <a:pt x="719" y="1209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4492925" y="1767902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2"/>
          <p:cNvGrpSpPr/>
          <p:nvPr/>
        </p:nvGrpSpPr>
        <p:grpSpPr>
          <a:xfrm>
            <a:off x="4405475" y="3056629"/>
            <a:ext cx="342434" cy="342905"/>
            <a:chOff x="4405475" y="3083472"/>
            <a:chExt cx="342434" cy="342905"/>
          </a:xfrm>
        </p:grpSpPr>
        <p:sp>
          <p:nvSpPr>
            <p:cNvPr id="686" name="Google Shape;686;p42"/>
            <p:cNvSpPr/>
            <p:nvPr/>
          </p:nvSpPr>
          <p:spPr>
            <a:xfrm>
              <a:off x="4405475" y="3083472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4405475" y="3227991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4501276" y="3178051"/>
              <a:ext cx="180723" cy="138934"/>
            </a:xfrm>
            <a:custGeom>
              <a:avLst/>
              <a:gdLst/>
              <a:ahLst/>
              <a:cxnLst/>
              <a:rect l="l" t="t" r="r" b="b"/>
              <a:pathLst>
                <a:path w="2361" h="1815" extrusionOk="0">
                  <a:moveTo>
                    <a:pt x="177" y="1"/>
                  </a:moveTo>
                  <a:cubicBezTo>
                    <a:pt x="78" y="1"/>
                    <a:pt x="1" y="82"/>
                    <a:pt x="1" y="177"/>
                  </a:cubicBezTo>
                  <a:lnTo>
                    <a:pt x="1" y="1640"/>
                  </a:lnTo>
                  <a:cubicBezTo>
                    <a:pt x="1" y="1738"/>
                    <a:pt x="78" y="1815"/>
                    <a:pt x="177" y="1815"/>
                  </a:cubicBezTo>
                  <a:lnTo>
                    <a:pt x="1594" y="1815"/>
                  </a:lnTo>
                  <a:cubicBezTo>
                    <a:pt x="1648" y="1815"/>
                    <a:pt x="1698" y="1792"/>
                    <a:pt x="1730" y="1752"/>
                  </a:cubicBezTo>
                  <a:lnTo>
                    <a:pt x="2312" y="1021"/>
                  </a:lnTo>
                  <a:cubicBezTo>
                    <a:pt x="2361" y="953"/>
                    <a:pt x="2361" y="863"/>
                    <a:pt x="2312" y="800"/>
                  </a:cubicBezTo>
                  <a:lnTo>
                    <a:pt x="1730" y="69"/>
                  </a:lnTo>
                  <a:cubicBezTo>
                    <a:pt x="1698" y="28"/>
                    <a:pt x="1648" y="1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2"/>
          <p:cNvGrpSpPr/>
          <p:nvPr/>
        </p:nvGrpSpPr>
        <p:grpSpPr>
          <a:xfrm>
            <a:off x="7185390" y="3056629"/>
            <a:ext cx="342434" cy="342905"/>
            <a:chOff x="7185390" y="3176036"/>
            <a:chExt cx="342434" cy="342905"/>
          </a:xfrm>
        </p:grpSpPr>
        <p:sp>
          <p:nvSpPr>
            <p:cNvPr id="690" name="Google Shape;690;p42"/>
            <p:cNvSpPr/>
            <p:nvPr/>
          </p:nvSpPr>
          <p:spPr>
            <a:xfrm>
              <a:off x="7185390" y="31760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185390" y="33205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rot="10800000">
              <a:off x="7254972" y="3276454"/>
              <a:ext cx="180723" cy="138934"/>
            </a:xfrm>
            <a:custGeom>
              <a:avLst/>
              <a:gdLst/>
              <a:ahLst/>
              <a:cxnLst/>
              <a:rect l="l" t="t" r="r" b="b"/>
              <a:pathLst>
                <a:path w="2361" h="1815" extrusionOk="0">
                  <a:moveTo>
                    <a:pt x="177" y="1"/>
                  </a:moveTo>
                  <a:cubicBezTo>
                    <a:pt x="78" y="1"/>
                    <a:pt x="1" y="82"/>
                    <a:pt x="1" y="177"/>
                  </a:cubicBezTo>
                  <a:lnTo>
                    <a:pt x="1" y="1640"/>
                  </a:lnTo>
                  <a:cubicBezTo>
                    <a:pt x="1" y="1738"/>
                    <a:pt x="78" y="1815"/>
                    <a:pt x="177" y="1815"/>
                  </a:cubicBezTo>
                  <a:lnTo>
                    <a:pt x="1594" y="1815"/>
                  </a:lnTo>
                  <a:cubicBezTo>
                    <a:pt x="1648" y="1815"/>
                    <a:pt x="1698" y="1792"/>
                    <a:pt x="1730" y="1752"/>
                  </a:cubicBezTo>
                  <a:lnTo>
                    <a:pt x="2312" y="1021"/>
                  </a:lnTo>
                  <a:cubicBezTo>
                    <a:pt x="2361" y="953"/>
                    <a:pt x="2361" y="863"/>
                    <a:pt x="2312" y="800"/>
                  </a:cubicBezTo>
                  <a:lnTo>
                    <a:pt x="1730" y="69"/>
                  </a:lnTo>
                  <a:cubicBezTo>
                    <a:pt x="1698" y="28"/>
                    <a:pt x="1648" y="1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FFFFFF"/>
                </a:solidFill>
              </a:rPr>
              <a:t>깃허브</a:t>
            </a:r>
            <a:r>
              <a:rPr lang="ko-KR" altLang="en-US" b="1" dirty="0">
                <a:solidFill>
                  <a:srgbClr val="FFFFFF"/>
                </a:solidFill>
              </a:rPr>
              <a:t> 활용도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4294967295"/>
          </p:nvPr>
        </p:nvSpPr>
        <p:spPr>
          <a:xfrm>
            <a:off x="1546111" y="2842149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초반 프로그램 및 기획안</a:t>
            </a:r>
            <a:r>
              <a:rPr lang="en-US" altLang="ko-KR" b="1" dirty="0"/>
              <a:t> </a:t>
            </a:r>
            <a:r>
              <a:rPr lang="ko-KR" altLang="en-US" b="1" dirty="0"/>
              <a:t>디자인 업로드</a:t>
            </a:r>
            <a:endParaRPr b="1"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4294967295"/>
          </p:nvPr>
        </p:nvSpPr>
        <p:spPr>
          <a:xfrm>
            <a:off x="3648198" y="3597950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프로그램 수정사항 발생시 </a:t>
            </a:r>
            <a:r>
              <a:rPr lang="ko-KR" altLang="en-US" b="1" dirty="0" err="1"/>
              <a:t>깃허브</a:t>
            </a:r>
            <a:r>
              <a:rPr lang="ko-KR" altLang="en-US" b="1" dirty="0"/>
              <a:t> 업로드를 통한 공유</a:t>
            </a:r>
            <a:endParaRPr b="1"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subTitle" idx="4294967295"/>
          </p:nvPr>
        </p:nvSpPr>
        <p:spPr>
          <a:xfrm>
            <a:off x="5683984" y="2842149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완성된 프로그램과 자료들 업로드</a:t>
            </a:r>
            <a:endParaRPr b="1" dirty="0"/>
          </a:p>
        </p:txBody>
      </p:sp>
      <p:sp>
        <p:nvSpPr>
          <p:cNvPr id="714" name="Google Shape;714;p44"/>
          <p:cNvSpPr txBox="1"/>
          <p:nvPr/>
        </p:nvSpPr>
        <p:spPr>
          <a:xfrm>
            <a:off x="2160061" y="2322050"/>
            <a:ext cx="6834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4247423" y="3074750"/>
            <a:ext cx="6465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6316298" y="2322050"/>
            <a:ext cx="6465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717" name="Google Shape;717;p44"/>
          <p:cNvGrpSpPr/>
          <p:nvPr/>
        </p:nvGrpSpPr>
        <p:grpSpPr>
          <a:xfrm>
            <a:off x="2417854" y="1878266"/>
            <a:ext cx="4322457" cy="915254"/>
            <a:chOff x="2386006" y="1878266"/>
            <a:chExt cx="4322457" cy="915254"/>
          </a:xfrm>
        </p:grpSpPr>
        <p:sp>
          <p:nvSpPr>
            <p:cNvPr id="718" name="Google Shape;718;p44"/>
            <p:cNvSpPr/>
            <p:nvPr/>
          </p:nvSpPr>
          <p:spPr>
            <a:xfrm>
              <a:off x="2386006" y="18782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454925" y="26309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540650" y="18782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44"/>
            <p:cNvCxnSpPr/>
            <p:nvPr/>
          </p:nvCxnSpPr>
          <p:spPr>
            <a:xfrm>
              <a:off x="2471850" y="1957950"/>
              <a:ext cx="2079600" cy="754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4"/>
            <p:cNvCxnSpPr/>
            <p:nvPr/>
          </p:nvCxnSpPr>
          <p:spPr>
            <a:xfrm flipH="1">
              <a:off x="4544150" y="1965350"/>
              <a:ext cx="2094300" cy="747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769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807976" y="1715137"/>
            <a:ext cx="5270228" cy="2093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Win!</a:t>
            </a:r>
            <a:endParaRPr dirty="0"/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7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065" name="Google Shape;1065;p57"/>
          <p:cNvSpPr txBox="1"/>
          <p:nvPr/>
        </p:nvSpPr>
        <p:spPr>
          <a:xfrm>
            <a:off x="907622" y="2317759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박지민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66" name="Google Shape;1066;p57"/>
          <p:cNvSpPr txBox="1"/>
          <p:nvPr/>
        </p:nvSpPr>
        <p:spPr>
          <a:xfrm>
            <a:off x="4875951" y="2317759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이현주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67" name="Google Shape;1067;p57"/>
          <p:cNvSpPr txBox="1"/>
          <p:nvPr/>
        </p:nvSpPr>
        <p:spPr>
          <a:xfrm>
            <a:off x="734452" y="2833350"/>
            <a:ext cx="3729140" cy="15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</a:rPr>
              <a:t>게임 진행방식</a:t>
            </a:r>
            <a:endParaRPr lang="en" altLang="ko-KR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altLang="ko-KR" b="1" dirty="0">
                <a:solidFill>
                  <a:schemeClr val="accent2"/>
                </a:solidFill>
              </a:rPr>
              <a:t>AI</a:t>
            </a:r>
            <a:r>
              <a:rPr lang="ko-KR" altLang="en-US" b="1" dirty="0">
                <a:solidFill>
                  <a:schemeClr val="accent2"/>
                </a:solidFill>
              </a:rPr>
              <a:t>알고리즘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랜덤패턴기획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</a:rPr>
              <a:t>타이틀 룰 엔딩 디자인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b="1" dirty="0">
                <a:solidFill>
                  <a:schemeClr val="accent2"/>
                </a:solidFill>
              </a:rPr>
              <a:t>QA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57"/>
          <p:cNvSpPr txBox="1"/>
          <p:nvPr/>
        </p:nvSpPr>
        <p:spPr>
          <a:xfrm>
            <a:off x="5561033" y="2840959"/>
            <a:ext cx="2088300" cy="177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게임 동작프로그래밍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K Q J </a:t>
            </a: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카드 구현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공격 방어 콤보 구현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Aft>
                <a:spcPts val="1600"/>
              </a:spcAft>
            </a:pPr>
            <a:r>
              <a:rPr lang="en-US" altLang="ko-KR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프로그래밍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73" name="Google Shape;1073;p57"/>
          <p:cNvGrpSpPr/>
          <p:nvPr/>
        </p:nvGrpSpPr>
        <p:grpSpPr>
          <a:xfrm>
            <a:off x="2363817" y="1629777"/>
            <a:ext cx="472932" cy="606139"/>
            <a:chOff x="5801485" y="1969046"/>
            <a:chExt cx="279164" cy="357794"/>
          </a:xfrm>
        </p:grpSpPr>
        <p:sp>
          <p:nvSpPr>
            <p:cNvPr id="1074" name="Google Shape;1074;p57"/>
            <p:cNvSpPr/>
            <p:nvPr/>
          </p:nvSpPr>
          <p:spPr>
            <a:xfrm>
              <a:off x="5901436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968597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801485" y="1969046"/>
              <a:ext cx="279164" cy="357636"/>
            </a:xfrm>
            <a:custGeom>
              <a:avLst/>
              <a:gdLst/>
              <a:ahLst/>
              <a:cxnLst/>
              <a:rect l="l" t="t" r="r" b="b"/>
              <a:pathLst>
                <a:path w="8812" h="11289" extrusionOk="0">
                  <a:moveTo>
                    <a:pt x="1739" y="1025"/>
                  </a:moveTo>
                  <a:cubicBezTo>
                    <a:pt x="1834" y="1037"/>
                    <a:pt x="1929" y="1132"/>
                    <a:pt x="1929" y="1227"/>
                  </a:cubicBezTo>
                  <a:lnTo>
                    <a:pt x="1929" y="1275"/>
                  </a:lnTo>
                  <a:cubicBezTo>
                    <a:pt x="1858" y="1323"/>
                    <a:pt x="1822" y="1370"/>
                    <a:pt x="1775" y="1406"/>
                  </a:cubicBezTo>
                  <a:lnTo>
                    <a:pt x="1739" y="1406"/>
                  </a:lnTo>
                  <a:cubicBezTo>
                    <a:pt x="1644" y="1406"/>
                    <a:pt x="1548" y="1323"/>
                    <a:pt x="1548" y="1215"/>
                  </a:cubicBezTo>
                  <a:cubicBezTo>
                    <a:pt x="1548" y="1108"/>
                    <a:pt x="1644" y="1025"/>
                    <a:pt x="1739" y="1025"/>
                  </a:cubicBezTo>
                  <a:close/>
                  <a:moveTo>
                    <a:pt x="7064" y="1048"/>
                  </a:moveTo>
                  <a:cubicBezTo>
                    <a:pt x="7143" y="1048"/>
                    <a:pt x="7228" y="1137"/>
                    <a:pt x="7228" y="1227"/>
                  </a:cubicBezTo>
                  <a:cubicBezTo>
                    <a:pt x="7228" y="1334"/>
                    <a:pt x="7133" y="1430"/>
                    <a:pt x="7025" y="1430"/>
                  </a:cubicBezTo>
                  <a:lnTo>
                    <a:pt x="7002" y="1430"/>
                  </a:lnTo>
                  <a:cubicBezTo>
                    <a:pt x="6954" y="1382"/>
                    <a:pt x="6894" y="1334"/>
                    <a:pt x="6847" y="1287"/>
                  </a:cubicBezTo>
                  <a:lnTo>
                    <a:pt x="6847" y="1251"/>
                  </a:lnTo>
                  <a:cubicBezTo>
                    <a:pt x="6847" y="1144"/>
                    <a:pt x="6942" y="1049"/>
                    <a:pt x="7049" y="1049"/>
                  </a:cubicBezTo>
                  <a:cubicBezTo>
                    <a:pt x="7054" y="1048"/>
                    <a:pt x="7059" y="1048"/>
                    <a:pt x="7064" y="1048"/>
                  </a:cubicBezTo>
                  <a:close/>
                  <a:moveTo>
                    <a:pt x="7025" y="334"/>
                  </a:moveTo>
                  <a:cubicBezTo>
                    <a:pt x="7514" y="334"/>
                    <a:pt x="7918" y="739"/>
                    <a:pt x="7918" y="1227"/>
                  </a:cubicBezTo>
                  <a:cubicBezTo>
                    <a:pt x="7918" y="1549"/>
                    <a:pt x="7764" y="1846"/>
                    <a:pt x="7490" y="1989"/>
                  </a:cubicBezTo>
                  <a:cubicBezTo>
                    <a:pt x="7418" y="1882"/>
                    <a:pt x="7335" y="1787"/>
                    <a:pt x="7252" y="1692"/>
                  </a:cubicBezTo>
                  <a:cubicBezTo>
                    <a:pt x="7418" y="1608"/>
                    <a:pt x="7537" y="1430"/>
                    <a:pt x="7537" y="1227"/>
                  </a:cubicBezTo>
                  <a:cubicBezTo>
                    <a:pt x="7537" y="953"/>
                    <a:pt x="7299" y="715"/>
                    <a:pt x="7013" y="715"/>
                  </a:cubicBezTo>
                  <a:cubicBezTo>
                    <a:pt x="6787" y="715"/>
                    <a:pt x="6609" y="846"/>
                    <a:pt x="6537" y="1037"/>
                  </a:cubicBezTo>
                  <a:cubicBezTo>
                    <a:pt x="6430" y="965"/>
                    <a:pt x="6323" y="906"/>
                    <a:pt x="6204" y="834"/>
                  </a:cubicBezTo>
                  <a:cubicBezTo>
                    <a:pt x="6371" y="537"/>
                    <a:pt x="6692" y="334"/>
                    <a:pt x="7025" y="334"/>
                  </a:cubicBezTo>
                  <a:close/>
                  <a:moveTo>
                    <a:pt x="1727" y="334"/>
                  </a:moveTo>
                  <a:cubicBezTo>
                    <a:pt x="2072" y="334"/>
                    <a:pt x="2382" y="537"/>
                    <a:pt x="2537" y="846"/>
                  </a:cubicBezTo>
                  <a:cubicBezTo>
                    <a:pt x="2430" y="906"/>
                    <a:pt x="2310" y="977"/>
                    <a:pt x="2203" y="1049"/>
                  </a:cubicBezTo>
                  <a:cubicBezTo>
                    <a:pt x="2132" y="858"/>
                    <a:pt x="1941" y="727"/>
                    <a:pt x="1727" y="727"/>
                  </a:cubicBezTo>
                  <a:cubicBezTo>
                    <a:pt x="1441" y="727"/>
                    <a:pt x="1215" y="965"/>
                    <a:pt x="1215" y="1239"/>
                  </a:cubicBezTo>
                  <a:cubicBezTo>
                    <a:pt x="1215" y="1453"/>
                    <a:pt x="1334" y="1620"/>
                    <a:pt x="1489" y="1704"/>
                  </a:cubicBezTo>
                  <a:cubicBezTo>
                    <a:pt x="1406" y="1799"/>
                    <a:pt x="1334" y="1906"/>
                    <a:pt x="1251" y="2001"/>
                  </a:cubicBezTo>
                  <a:cubicBezTo>
                    <a:pt x="1001" y="1823"/>
                    <a:pt x="834" y="1549"/>
                    <a:pt x="834" y="1227"/>
                  </a:cubicBezTo>
                  <a:cubicBezTo>
                    <a:pt x="834" y="739"/>
                    <a:pt x="1239" y="334"/>
                    <a:pt x="1727" y="334"/>
                  </a:cubicBezTo>
                  <a:close/>
                  <a:moveTo>
                    <a:pt x="4382" y="691"/>
                  </a:moveTo>
                  <a:cubicBezTo>
                    <a:pt x="6287" y="691"/>
                    <a:pt x="7835" y="2239"/>
                    <a:pt x="7835" y="4144"/>
                  </a:cubicBezTo>
                  <a:cubicBezTo>
                    <a:pt x="7847" y="6049"/>
                    <a:pt x="6287" y="7597"/>
                    <a:pt x="4382" y="7597"/>
                  </a:cubicBezTo>
                  <a:cubicBezTo>
                    <a:pt x="2477" y="7597"/>
                    <a:pt x="929" y="6049"/>
                    <a:pt x="929" y="4144"/>
                  </a:cubicBezTo>
                  <a:cubicBezTo>
                    <a:pt x="929" y="2239"/>
                    <a:pt x="2477" y="691"/>
                    <a:pt x="4382" y="691"/>
                  </a:cubicBezTo>
                  <a:close/>
                  <a:moveTo>
                    <a:pt x="1739" y="1"/>
                  </a:moveTo>
                  <a:cubicBezTo>
                    <a:pt x="1072" y="1"/>
                    <a:pt x="525" y="549"/>
                    <a:pt x="525" y="1215"/>
                  </a:cubicBezTo>
                  <a:cubicBezTo>
                    <a:pt x="525" y="1644"/>
                    <a:pt x="751" y="2037"/>
                    <a:pt x="1108" y="2263"/>
                  </a:cubicBezTo>
                  <a:cubicBezTo>
                    <a:pt x="786" y="2811"/>
                    <a:pt x="608" y="3454"/>
                    <a:pt x="608" y="4132"/>
                  </a:cubicBezTo>
                  <a:cubicBezTo>
                    <a:pt x="608" y="5621"/>
                    <a:pt x="1477" y="6918"/>
                    <a:pt x="2739" y="7538"/>
                  </a:cubicBezTo>
                  <a:lnTo>
                    <a:pt x="882" y="8097"/>
                  </a:lnTo>
                  <a:cubicBezTo>
                    <a:pt x="358" y="8240"/>
                    <a:pt x="1" y="8728"/>
                    <a:pt x="1" y="9264"/>
                  </a:cubicBezTo>
                  <a:lnTo>
                    <a:pt x="1" y="11133"/>
                  </a:lnTo>
                  <a:cubicBezTo>
                    <a:pt x="1" y="11217"/>
                    <a:pt x="72" y="11288"/>
                    <a:pt x="167" y="11288"/>
                  </a:cubicBezTo>
                  <a:cubicBezTo>
                    <a:pt x="251" y="11288"/>
                    <a:pt x="334" y="11217"/>
                    <a:pt x="334" y="11133"/>
                  </a:cubicBezTo>
                  <a:lnTo>
                    <a:pt x="334" y="9264"/>
                  </a:lnTo>
                  <a:cubicBezTo>
                    <a:pt x="334" y="8871"/>
                    <a:pt x="596" y="8526"/>
                    <a:pt x="965" y="8407"/>
                  </a:cubicBezTo>
                  <a:lnTo>
                    <a:pt x="2834" y="7859"/>
                  </a:lnTo>
                  <a:cubicBezTo>
                    <a:pt x="2930" y="7823"/>
                    <a:pt x="3025" y="7764"/>
                    <a:pt x="3108" y="7692"/>
                  </a:cubicBezTo>
                  <a:cubicBezTo>
                    <a:pt x="3513" y="7835"/>
                    <a:pt x="3965" y="7919"/>
                    <a:pt x="4406" y="7919"/>
                  </a:cubicBezTo>
                  <a:cubicBezTo>
                    <a:pt x="4858" y="7919"/>
                    <a:pt x="5299" y="7835"/>
                    <a:pt x="5704" y="7692"/>
                  </a:cubicBezTo>
                  <a:cubicBezTo>
                    <a:pt x="5775" y="7764"/>
                    <a:pt x="5882" y="7811"/>
                    <a:pt x="5990" y="7859"/>
                  </a:cubicBezTo>
                  <a:lnTo>
                    <a:pt x="7847" y="8407"/>
                  </a:lnTo>
                  <a:cubicBezTo>
                    <a:pt x="8216" y="8514"/>
                    <a:pt x="8490" y="8871"/>
                    <a:pt x="8490" y="9264"/>
                  </a:cubicBezTo>
                  <a:lnTo>
                    <a:pt x="8490" y="11133"/>
                  </a:lnTo>
                  <a:cubicBezTo>
                    <a:pt x="8490" y="11217"/>
                    <a:pt x="8561" y="11288"/>
                    <a:pt x="8645" y="11288"/>
                  </a:cubicBezTo>
                  <a:cubicBezTo>
                    <a:pt x="8740" y="11288"/>
                    <a:pt x="8811" y="11217"/>
                    <a:pt x="8811" y="11133"/>
                  </a:cubicBezTo>
                  <a:lnTo>
                    <a:pt x="8811" y="9264"/>
                  </a:lnTo>
                  <a:cubicBezTo>
                    <a:pt x="8787" y="8728"/>
                    <a:pt x="8430" y="8252"/>
                    <a:pt x="7906" y="8097"/>
                  </a:cubicBezTo>
                  <a:lnTo>
                    <a:pt x="6049" y="7538"/>
                  </a:lnTo>
                  <a:cubicBezTo>
                    <a:pt x="7299" y="6918"/>
                    <a:pt x="8180" y="5633"/>
                    <a:pt x="8180" y="4132"/>
                  </a:cubicBezTo>
                  <a:cubicBezTo>
                    <a:pt x="8180" y="3454"/>
                    <a:pt x="7990" y="2811"/>
                    <a:pt x="7680" y="2263"/>
                  </a:cubicBezTo>
                  <a:cubicBezTo>
                    <a:pt x="8037" y="2037"/>
                    <a:pt x="8264" y="1644"/>
                    <a:pt x="8264" y="1215"/>
                  </a:cubicBezTo>
                  <a:cubicBezTo>
                    <a:pt x="8264" y="549"/>
                    <a:pt x="7716" y="1"/>
                    <a:pt x="7049" y="1"/>
                  </a:cubicBezTo>
                  <a:cubicBezTo>
                    <a:pt x="6573" y="1"/>
                    <a:pt x="6156" y="263"/>
                    <a:pt x="5942" y="680"/>
                  </a:cubicBezTo>
                  <a:cubicBezTo>
                    <a:pt x="5466" y="477"/>
                    <a:pt x="4942" y="358"/>
                    <a:pt x="4394" y="358"/>
                  </a:cubicBezTo>
                  <a:cubicBezTo>
                    <a:pt x="3846" y="358"/>
                    <a:pt x="3323" y="477"/>
                    <a:pt x="2846" y="680"/>
                  </a:cubicBezTo>
                  <a:cubicBezTo>
                    <a:pt x="2632" y="263"/>
                    <a:pt x="2215" y="1"/>
                    <a:pt x="1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5895797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19" y="334"/>
                    <a:pt x="691" y="251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5962927" y="2075427"/>
              <a:ext cx="21542" cy="10581"/>
            </a:xfrm>
            <a:custGeom>
              <a:avLst/>
              <a:gdLst/>
              <a:ahLst/>
              <a:cxnLst/>
              <a:rect l="l" t="t" r="r" b="b"/>
              <a:pathLst>
                <a:path w="680" h="334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34"/>
                    <a:pt x="155" y="334"/>
                  </a:cubicBezTo>
                  <a:lnTo>
                    <a:pt x="513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5845615" y="2282868"/>
              <a:ext cx="10233" cy="43813"/>
            </a:xfrm>
            <a:custGeom>
              <a:avLst/>
              <a:gdLst/>
              <a:ahLst/>
              <a:cxnLst/>
              <a:rect l="l" t="t" r="r" b="b"/>
              <a:pathLst>
                <a:path w="323" h="1383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227"/>
                  </a:lnTo>
                  <a:cubicBezTo>
                    <a:pt x="1" y="1311"/>
                    <a:pt x="72" y="1382"/>
                    <a:pt x="155" y="1382"/>
                  </a:cubicBezTo>
                  <a:cubicBezTo>
                    <a:pt x="251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6024798" y="2282868"/>
              <a:ext cx="10201" cy="43813"/>
            </a:xfrm>
            <a:custGeom>
              <a:avLst/>
              <a:gdLst/>
              <a:ahLst/>
              <a:cxnLst/>
              <a:rect l="l" t="t" r="r" b="b"/>
              <a:pathLst>
                <a:path w="322" h="138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227"/>
                  </a:lnTo>
                  <a:cubicBezTo>
                    <a:pt x="0" y="1311"/>
                    <a:pt x="72" y="1382"/>
                    <a:pt x="155" y="1382"/>
                  </a:cubicBezTo>
                  <a:cubicBezTo>
                    <a:pt x="250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7"/>
            <p:cNvSpPr/>
            <p:nvPr/>
          </p:nvSpPr>
          <p:spPr>
            <a:xfrm>
              <a:off x="5868267" y="2260248"/>
              <a:ext cx="144112" cy="66591"/>
            </a:xfrm>
            <a:custGeom>
              <a:avLst/>
              <a:gdLst/>
              <a:ahLst/>
              <a:cxnLst/>
              <a:rect l="l" t="t" r="r" b="b"/>
              <a:pathLst>
                <a:path w="4549" h="2102" extrusionOk="0">
                  <a:moveTo>
                    <a:pt x="2274" y="1"/>
                  </a:moveTo>
                  <a:cubicBezTo>
                    <a:pt x="1715" y="1"/>
                    <a:pt x="1203" y="191"/>
                    <a:pt x="786" y="548"/>
                  </a:cubicBezTo>
                  <a:cubicBezTo>
                    <a:pt x="381" y="894"/>
                    <a:pt x="95" y="1382"/>
                    <a:pt x="12" y="1906"/>
                  </a:cubicBezTo>
                  <a:cubicBezTo>
                    <a:pt x="0" y="2001"/>
                    <a:pt x="48" y="2084"/>
                    <a:pt x="143" y="2096"/>
                  </a:cubicBezTo>
                  <a:cubicBezTo>
                    <a:pt x="155" y="2100"/>
                    <a:pt x="168" y="2101"/>
                    <a:pt x="181" y="2101"/>
                  </a:cubicBezTo>
                  <a:cubicBezTo>
                    <a:pt x="253" y="2101"/>
                    <a:pt x="323" y="2046"/>
                    <a:pt x="333" y="1965"/>
                  </a:cubicBezTo>
                  <a:cubicBezTo>
                    <a:pt x="500" y="1024"/>
                    <a:pt x="1310" y="334"/>
                    <a:pt x="2262" y="334"/>
                  </a:cubicBezTo>
                  <a:cubicBezTo>
                    <a:pt x="3215" y="334"/>
                    <a:pt x="4024" y="1013"/>
                    <a:pt x="4179" y="1965"/>
                  </a:cubicBezTo>
                  <a:cubicBezTo>
                    <a:pt x="4191" y="2036"/>
                    <a:pt x="4263" y="2096"/>
                    <a:pt x="4346" y="2096"/>
                  </a:cubicBezTo>
                  <a:lnTo>
                    <a:pt x="4370" y="2096"/>
                  </a:lnTo>
                  <a:cubicBezTo>
                    <a:pt x="4489" y="2084"/>
                    <a:pt x="4548" y="2001"/>
                    <a:pt x="4536" y="1906"/>
                  </a:cubicBezTo>
                  <a:cubicBezTo>
                    <a:pt x="4441" y="1382"/>
                    <a:pt x="4179" y="894"/>
                    <a:pt x="3762" y="548"/>
                  </a:cubicBezTo>
                  <a:cubicBezTo>
                    <a:pt x="3346" y="191"/>
                    <a:pt x="2822" y="1"/>
                    <a:pt x="2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7"/>
            <p:cNvSpPr/>
            <p:nvPr/>
          </p:nvSpPr>
          <p:spPr>
            <a:xfrm>
              <a:off x="5890126" y="2013556"/>
              <a:ext cx="10581" cy="10613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7" y="334"/>
                  </a:cubicBezTo>
                  <a:cubicBezTo>
                    <a:pt x="251" y="334"/>
                    <a:pt x="334" y="263"/>
                    <a:pt x="334" y="168"/>
                  </a:cubicBez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7"/>
            <p:cNvSpPr/>
            <p:nvPr/>
          </p:nvSpPr>
          <p:spPr>
            <a:xfrm>
              <a:off x="5979907" y="2013556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cubicBezTo>
                    <a:pt x="250" y="334"/>
                    <a:pt x="322" y="263"/>
                    <a:pt x="322" y="168"/>
                  </a:cubicBez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7"/>
            <p:cNvSpPr/>
            <p:nvPr/>
          </p:nvSpPr>
          <p:spPr>
            <a:xfrm>
              <a:off x="5861455" y="2002247"/>
              <a:ext cx="127892" cy="155454"/>
            </a:xfrm>
            <a:custGeom>
              <a:avLst/>
              <a:gdLst/>
              <a:ahLst/>
              <a:cxnLst/>
              <a:rect l="l" t="t" r="r" b="b"/>
              <a:pathLst>
                <a:path w="4037" h="4907" extrusionOk="0">
                  <a:moveTo>
                    <a:pt x="2489" y="346"/>
                  </a:moveTo>
                  <a:cubicBezTo>
                    <a:pt x="2596" y="346"/>
                    <a:pt x="2680" y="441"/>
                    <a:pt x="2680" y="536"/>
                  </a:cubicBezTo>
                  <a:cubicBezTo>
                    <a:pt x="2680" y="644"/>
                    <a:pt x="2596" y="739"/>
                    <a:pt x="2489" y="739"/>
                  </a:cubicBezTo>
                  <a:cubicBezTo>
                    <a:pt x="2382" y="739"/>
                    <a:pt x="2299" y="644"/>
                    <a:pt x="2299" y="536"/>
                  </a:cubicBezTo>
                  <a:cubicBezTo>
                    <a:pt x="2311" y="441"/>
                    <a:pt x="2382" y="346"/>
                    <a:pt x="2489" y="346"/>
                  </a:cubicBezTo>
                  <a:close/>
                  <a:moveTo>
                    <a:pt x="2954" y="715"/>
                  </a:moveTo>
                  <a:cubicBezTo>
                    <a:pt x="3084" y="775"/>
                    <a:pt x="3192" y="894"/>
                    <a:pt x="3192" y="1060"/>
                  </a:cubicBezTo>
                  <a:cubicBezTo>
                    <a:pt x="3204" y="1275"/>
                    <a:pt x="3037" y="1429"/>
                    <a:pt x="2846" y="1429"/>
                  </a:cubicBezTo>
                  <a:lnTo>
                    <a:pt x="2132" y="1429"/>
                  </a:lnTo>
                  <a:cubicBezTo>
                    <a:pt x="1918" y="1429"/>
                    <a:pt x="1763" y="1275"/>
                    <a:pt x="1763" y="1060"/>
                  </a:cubicBezTo>
                  <a:cubicBezTo>
                    <a:pt x="1763" y="917"/>
                    <a:pt x="1858" y="775"/>
                    <a:pt x="2001" y="715"/>
                  </a:cubicBezTo>
                  <a:cubicBezTo>
                    <a:pt x="2072" y="917"/>
                    <a:pt x="2263" y="1048"/>
                    <a:pt x="2477" y="1048"/>
                  </a:cubicBezTo>
                  <a:cubicBezTo>
                    <a:pt x="2692" y="1048"/>
                    <a:pt x="2870" y="917"/>
                    <a:pt x="2954" y="715"/>
                  </a:cubicBezTo>
                  <a:close/>
                  <a:moveTo>
                    <a:pt x="2501" y="1"/>
                  </a:moveTo>
                  <a:cubicBezTo>
                    <a:pt x="2263" y="1"/>
                    <a:pt x="2072" y="155"/>
                    <a:pt x="2013" y="370"/>
                  </a:cubicBezTo>
                  <a:cubicBezTo>
                    <a:pt x="1703" y="429"/>
                    <a:pt x="1453" y="715"/>
                    <a:pt x="1453" y="1060"/>
                  </a:cubicBezTo>
                  <a:lnTo>
                    <a:pt x="1453" y="1132"/>
                  </a:lnTo>
                  <a:cubicBezTo>
                    <a:pt x="1203" y="1251"/>
                    <a:pt x="965" y="1418"/>
                    <a:pt x="763" y="1632"/>
                  </a:cubicBezTo>
                  <a:cubicBezTo>
                    <a:pt x="346" y="2049"/>
                    <a:pt x="84" y="2596"/>
                    <a:pt x="48" y="3192"/>
                  </a:cubicBezTo>
                  <a:cubicBezTo>
                    <a:pt x="1" y="3763"/>
                    <a:pt x="167" y="4346"/>
                    <a:pt x="501" y="4823"/>
                  </a:cubicBezTo>
                  <a:cubicBezTo>
                    <a:pt x="537" y="4870"/>
                    <a:pt x="596" y="4906"/>
                    <a:pt x="644" y="4906"/>
                  </a:cubicBezTo>
                  <a:cubicBezTo>
                    <a:pt x="668" y="4906"/>
                    <a:pt x="715" y="4882"/>
                    <a:pt x="739" y="4870"/>
                  </a:cubicBezTo>
                  <a:cubicBezTo>
                    <a:pt x="822" y="4811"/>
                    <a:pt x="834" y="4704"/>
                    <a:pt x="775" y="4632"/>
                  </a:cubicBezTo>
                  <a:cubicBezTo>
                    <a:pt x="477" y="4227"/>
                    <a:pt x="334" y="3727"/>
                    <a:pt x="370" y="3215"/>
                  </a:cubicBezTo>
                  <a:cubicBezTo>
                    <a:pt x="406" y="2715"/>
                    <a:pt x="632" y="2227"/>
                    <a:pt x="1001" y="1858"/>
                  </a:cubicBezTo>
                  <a:cubicBezTo>
                    <a:pt x="1156" y="1703"/>
                    <a:pt x="1358" y="1548"/>
                    <a:pt x="1584" y="1465"/>
                  </a:cubicBezTo>
                  <a:cubicBezTo>
                    <a:pt x="1703" y="1656"/>
                    <a:pt x="1918" y="1775"/>
                    <a:pt x="2156" y="1775"/>
                  </a:cubicBezTo>
                  <a:lnTo>
                    <a:pt x="2870" y="1775"/>
                  </a:lnTo>
                  <a:cubicBezTo>
                    <a:pt x="3108" y="1775"/>
                    <a:pt x="3335" y="1656"/>
                    <a:pt x="3454" y="1465"/>
                  </a:cubicBezTo>
                  <a:cubicBezTo>
                    <a:pt x="3573" y="1525"/>
                    <a:pt x="3680" y="1584"/>
                    <a:pt x="3787" y="1656"/>
                  </a:cubicBezTo>
                  <a:cubicBezTo>
                    <a:pt x="3811" y="1668"/>
                    <a:pt x="3846" y="1679"/>
                    <a:pt x="3882" y="1679"/>
                  </a:cubicBezTo>
                  <a:cubicBezTo>
                    <a:pt x="3930" y="1679"/>
                    <a:pt x="3989" y="1656"/>
                    <a:pt x="4025" y="1608"/>
                  </a:cubicBezTo>
                  <a:cubicBezTo>
                    <a:pt x="4037" y="1537"/>
                    <a:pt x="4013" y="1429"/>
                    <a:pt x="3942" y="1370"/>
                  </a:cubicBezTo>
                  <a:cubicBezTo>
                    <a:pt x="3811" y="1287"/>
                    <a:pt x="3680" y="1191"/>
                    <a:pt x="3537" y="1132"/>
                  </a:cubicBezTo>
                  <a:lnTo>
                    <a:pt x="3537" y="1060"/>
                  </a:lnTo>
                  <a:cubicBezTo>
                    <a:pt x="3537" y="739"/>
                    <a:pt x="3311" y="453"/>
                    <a:pt x="2989" y="370"/>
                  </a:cubicBezTo>
                  <a:cubicBezTo>
                    <a:pt x="2930" y="167"/>
                    <a:pt x="2727" y="1"/>
                    <a:pt x="2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7"/>
            <p:cNvSpPr/>
            <p:nvPr/>
          </p:nvSpPr>
          <p:spPr>
            <a:xfrm>
              <a:off x="5890886" y="2060633"/>
              <a:ext cx="128652" cy="127227"/>
            </a:xfrm>
            <a:custGeom>
              <a:avLst/>
              <a:gdLst/>
              <a:ahLst/>
              <a:cxnLst/>
              <a:rect l="l" t="t" r="r" b="b"/>
              <a:pathLst>
                <a:path w="4061" h="4016" extrusionOk="0">
                  <a:moveTo>
                    <a:pt x="3421" y="1"/>
                  </a:moveTo>
                  <a:cubicBezTo>
                    <a:pt x="3385" y="1"/>
                    <a:pt x="3346" y="13"/>
                    <a:pt x="3310" y="39"/>
                  </a:cubicBezTo>
                  <a:cubicBezTo>
                    <a:pt x="3239" y="98"/>
                    <a:pt x="3227" y="206"/>
                    <a:pt x="3287" y="277"/>
                  </a:cubicBezTo>
                  <a:cubicBezTo>
                    <a:pt x="3584" y="682"/>
                    <a:pt x="3727" y="1182"/>
                    <a:pt x="3691" y="1694"/>
                  </a:cubicBezTo>
                  <a:cubicBezTo>
                    <a:pt x="3656" y="2194"/>
                    <a:pt x="3429" y="2682"/>
                    <a:pt x="3060" y="3039"/>
                  </a:cubicBezTo>
                  <a:cubicBezTo>
                    <a:pt x="2703" y="3396"/>
                    <a:pt x="2215" y="3623"/>
                    <a:pt x="1703" y="3670"/>
                  </a:cubicBezTo>
                  <a:cubicBezTo>
                    <a:pt x="1665" y="3672"/>
                    <a:pt x="1626" y="3673"/>
                    <a:pt x="1588" y="3673"/>
                  </a:cubicBezTo>
                  <a:cubicBezTo>
                    <a:pt x="1125" y="3673"/>
                    <a:pt x="661" y="3540"/>
                    <a:pt x="298" y="3265"/>
                  </a:cubicBezTo>
                  <a:cubicBezTo>
                    <a:pt x="263" y="3241"/>
                    <a:pt x="227" y="3228"/>
                    <a:pt x="191" y="3228"/>
                  </a:cubicBezTo>
                  <a:cubicBezTo>
                    <a:pt x="142" y="3228"/>
                    <a:pt x="95" y="3253"/>
                    <a:pt x="60" y="3301"/>
                  </a:cubicBezTo>
                  <a:cubicBezTo>
                    <a:pt x="0" y="3373"/>
                    <a:pt x="12" y="3480"/>
                    <a:pt x="84" y="3539"/>
                  </a:cubicBezTo>
                  <a:cubicBezTo>
                    <a:pt x="501" y="3849"/>
                    <a:pt x="1024" y="4016"/>
                    <a:pt x="1548" y="4016"/>
                  </a:cubicBezTo>
                  <a:lnTo>
                    <a:pt x="1727" y="4016"/>
                  </a:lnTo>
                  <a:cubicBezTo>
                    <a:pt x="2322" y="3968"/>
                    <a:pt x="2870" y="3718"/>
                    <a:pt x="3287" y="3301"/>
                  </a:cubicBezTo>
                  <a:cubicBezTo>
                    <a:pt x="3703" y="2884"/>
                    <a:pt x="3953" y="2325"/>
                    <a:pt x="4001" y="1730"/>
                  </a:cubicBezTo>
                  <a:cubicBezTo>
                    <a:pt x="4060" y="1122"/>
                    <a:pt x="3894" y="539"/>
                    <a:pt x="3549" y="63"/>
                  </a:cubicBezTo>
                  <a:cubicBezTo>
                    <a:pt x="3515" y="22"/>
                    <a:pt x="3469" y="1"/>
                    <a:pt x="3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7"/>
            <p:cNvSpPr/>
            <p:nvPr/>
          </p:nvSpPr>
          <p:spPr>
            <a:xfrm>
              <a:off x="5910116" y="2122947"/>
              <a:ext cx="61142" cy="33232"/>
            </a:xfrm>
            <a:custGeom>
              <a:avLst/>
              <a:gdLst/>
              <a:ahLst/>
              <a:cxnLst/>
              <a:rect l="l" t="t" r="r" b="b"/>
              <a:pathLst>
                <a:path w="1930" h="1049" extrusionOk="0">
                  <a:moveTo>
                    <a:pt x="1560" y="346"/>
                  </a:moveTo>
                  <a:cubicBezTo>
                    <a:pt x="1477" y="560"/>
                    <a:pt x="1239" y="715"/>
                    <a:pt x="953" y="715"/>
                  </a:cubicBezTo>
                  <a:cubicBezTo>
                    <a:pt x="667" y="715"/>
                    <a:pt x="429" y="548"/>
                    <a:pt x="358" y="346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644"/>
                    <a:pt x="429" y="1048"/>
                    <a:pt x="965" y="1048"/>
                  </a:cubicBezTo>
                  <a:cubicBezTo>
                    <a:pt x="1501" y="1048"/>
                    <a:pt x="1929" y="656"/>
                    <a:pt x="1929" y="167"/>
                  </a:cubicBezTo>
                  <a:cubicBezTo>
                    <a:pt x="1918" y="84"/>
                    <a:pt x="1846" y="1"/>
                    <a:pt x="1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449;p72">
            <a:extLst>
              <a:ext uri="{FF2B5EF4-FFF2-40B4-BE49-F238E27FC236}">
                <a16:creationId xmlns:a16="http://schemas.microsoft.com/office/drawing/2014/main" id="{C4AC6563-333B-4E3C-A5A0-44BC79AC27B9}"/>
              </a:ext>
            </a:extLst>
          </p:cNvPr>
          <p:cNvGrpSpPr/>
          <p:nvPr/>
        </p:nvGrpSpPr>
        <p:grpSpPr>
          <a:xfrm>
            <a:off x="6303978" y="1629777"/>
            <a:ext cx="472931" cy="608761"/>
            <a:chOff x="5352643" y="1969046"/>
            <a:chExt cx="278404" cy="358364"/>
          </a:xfrm>
          <a:solidFill>
            <a:schemeClr val="accent2"/>
          </a:solidFill>
        </p:grpSpPr>
        <p:sp>
          <p:nvSpPr>
            <p:cNvPr id="26" name="Google Shape;11450;p72">
              <a:extLst>
                <a:ext uri="{FF2B5EF4-FFF2-40B4-BE49-F238E27FC236}">
                  <a16:creationId xmlns:a16="http://schemas.microsoft.com/office/drawing/2014/main" id="{42AA8383-4FD3-46A9-BB6C-4B3242F24F42}"/>
                </a:ext>
              </a:extLst>
            </p:cNvPr>
            <p:cNvSpPr/>
            <p:nvPr/>
          </p:nvSpPr>
          <p:spPr>
            <a:xfrm>
              <a:off x="5352643" y="1969046"/>
              <a:ext cx="278404" cy="358364"/>
            </a:xfrm>
            <a:custGeom>
              <a:avLst/>
              <a:gdLst/>
              <a:ahLst/>
              <a:cxnLst/>
              <a:rect l="l" t="t" r="r" b="b"/>
              <a:pathLst>
                <a:path w="8788" h="11312" extrusionOk="0">
                  <a:moveTo>
                    <a:pt x="4882" y="453"/>
                  </a:moveTo>
                  <a:cubicBezTo>
                    <a:pt x="5418" y="739"/>
                    <a:pt x="5834" y="1430"/>
                    <a:pt x="5953" y="2299"/>
                  </a:cubicBezTo>
                  <a:lnTo>
                    <a:pt x="5239" y="2299"/>
                  </a:lnTo>
                  <a:cubicBezTo>
                    <a:pt x="5215" y="1632"/>
                    <a:pt x="5096" y="918"/>
                    <a:pt x="4882" y="453"/>
                  </a:cubicBezTo>
                  <a:close/>
                  <a:moveTo>
                    <a:pt x="5667" y="687"/>
                  </a:moveTo>
                  <a:lnTo>
                    <a:pt x="5667" y="687"/>
                  </a:lnTo>
                  <a:cubicBezTo>
                    <a:pt x="6245" y="1045"/>
                    <a:pt x="6669" y="1625"/>
                    <a:pt x="6811" y="2299"/>
                  </a:cubicBezTo>
                  <a:lnTo>
                    <a:pt x="6299" y="2299"/>
                  </a:lnTo>
                  <a:cubicBezTo>
                    <a:pt x="6227" y="1692"/>
                    <a:pt x="6013" y="1144"/>
                    <a:pt x="5691" y="727"/>
                  </a:cubicBezTo>
                  <a:cubicBezTo>
                    <a:pt x="5682" y="708"/>
                    <a:pt x="5680" y="697"/>
                    <a:pt x="5667" y="687"/>
                  </a:cubicBezTo>
                  <a:close/>
                  <a:moveTo>
                    <a:pt x="3894" y="477"/>
                  </a:moveTo>
                  <a:lnTo>
                    <a:pt x="3894" y="477"/>
                  </a:lnTo>
                  <a:cubicBezTo>
                    <a:pt x="3679" y="918"/>
                    <a:pt x="3572" y="1632"/>
                    <a:pt x="3524" y="2311"/>
                  </a:cubicBezTo>
                  <a:lnTo>
                    <a:pt x="2810" y="2311"/>
                  </a:lnTo>
                  <a:cubicBezTo>
                    <a:pt x="2810" y="2263"/>
                    <a:pt x="2834" y="2215"/>
                    <a:pt x="2846" y="2156"/>
                  </a:cubicBezTo>
                  <a:cubicBezTo>
                    <a:pt x="2858" y="2061"/>
                    <a:pt x="2798" y="1977"/>
                    <a:pt x="2715" y="1954"/>
                  </a:cubicBezTo>
                  <a:cubicBezTo>
                    <a:pt x="2707" y="1953"/>
                    <a:pt x="2699" y="1952"/>
                    <a:pt x="2691" y="1952"/>
                  </a:cubicBezTo>
                  <a:cubicBezTo>
                    <a:pt x="2606" y="1952"/>
                    <a:pt x="2534" y="2009"/>
                    <a:pt x="2512" y="2096"/>
                  </a:cubicBezTo>
                  <a:cubicBezTo>
                    <a:pt x="2501" y="2168"/>
                    <a:pt x="2489" y="2239"/>
                    <a:pt x="2489" y="2311"/>
                  </a:cubicBezTo>
                  <a:lnTo>
                    <a:pt x="1977" y="2311"/>
                  </a:lnTo>
                  <a:cubicBezTo>
                    <a:pt x="2108" y="1620"/>
                    <a:pt x="2512" y="1037"/>
                    <a:pt x="3096" y="691"/>
                  </a:cubicBezTo>
                  <a:lnTo>
                    <a:pt x="3096" y="691"/>
                  </a:lnTo>
                  <a:cubicBezTo>
                    <a:pt x="2953" y="870"/>
                    <a:pt x="2834" y="1096"/>
                    <a:pt x="2727" y="1346"/>
                  </a:cubicBezTo>
                  <a:cubicBezTo>
                    <a:pt x="2703" y="1442"/>
                    <a:pt x="2727" y="1525"/>
                    <a:pt x="2810" y="1573"/>
                  </a:cubicBezTo>
                  <a:cubicBezTo>
                    <a:pt x="2835" y="1582"/>
                    <a:pt x="2860" y="1586"/>
                    <a:pt x="2884" y="1586"/>
                  </a:cubicBezTo>
                  <a:cubicBezTo>
                    <a:pt x="2951" y="1586"/>
                    <a:pt x="3010" y="1551"/>
                    <a:pt x="3036" y="1489"/>
                  </a:cubicBezTo>
                  <a:cubicBezTo>
                    <a:pt x="3251" y="1013"/>
                    <a:pt x="3548" y="644"/>
                    <a:pt x="3894" y="477"/>
                  </a:cubicBezTo>
                  <a:close/>
                  <a:moveTo>
                    <a:pt x="4382" y="334"/>
                  </a:moveTo>
                  <a:cubicBezTo>
                    <a:pt x="4417" y="334"/>
                    <a:pt x="4560" y="441"/>
                    <a:pt x="4691" y="894"/>
                  </a:cubicBezTo>
                  <a:cubicBezTo>
                    <a:pt x="4810" y="1263"/>
                    <a:pt x="4882" y="1763"/>
                    <a:pt x="4918" y="2323"/>
                  </a:cubicBezTo>
                  <a:lnTo>
                    <a:pt x="3846" y="2323"/>
                  </a:lnTo>
                  <a:cubicBezTo>
                    <a:pt x="3870" y="1763"/>
                    <a:pt x="3941" y="1263"/>
                    <a:pt x="4060" y="894"/>
                  </a:cubicBezTo>
                  <a:cubicBezTo>
                    <a:pt x="4203" y="430"/>
                    <a:pt x="4334" y="334"/>
                    <a:pt x="4382" y="334"/>
                  </a:cubicBezTo>
                  <a:close/>
                  <a:moveTo>
                    <a:pt x="7025" y="2632"/>
                  </a:moveTo>
                  <a:cubicBezTo>
                    <a:pt x="7025" y="2632"/>
                    <a:pt x="7037" y="2632"/>
                    <a:pt x="7037" y="2644"/>
                  </a:cubicBezTo>
                  <a:lnTo>
                    <a:pt x="7037" y="3180"/>
                  </a:lnTo>
                  <a:lnTo>
                    <a:pt x="1715" y="3180"/>
                  </a:lnTo>
                  <a:lnTo>
                    <a:pt x="1715" y="2644"/>
                  </a:lnTo>
                  <a:cubicBezTo>
                    <a:pt x="1715" y="2644"/>
                    <a:pt x="1715" y="2632"/>
                    <a:pt x="1727" y="2632"/>
                  </a:cubicBezTo>
                  <a:close/>
                  <a:moveTo>
                    <a:pt x="1905" y="3525"/>
                  </a:moveTo>
                  <a:lnTo>
                    <a:pt x="1905" y="3716"/>
                  </a:lnTo>
                  <a:lnTo>
                    <a:pt x="1834" y="3716"/>
                  </a:lnTo>
                  <a:cubicBezTo>
                    <a:pt x="1810" y="3716"/>
                    <a:pt x="1762" y="3716"/>
                    <a:pt x="1715" y="3728"/>
                  </a:cubicBezTo>
                  <a:lnTo>
                    <a:pt x="1715" y="3525"/>
                  </a:lnTo>
                  <a:close/>
                  <a:moveTo>
                    <a:pt x="7049" y="3525"/>
                  </a:moveTo>
                  <a:lnTo>
                    <a:pt x="7049" y="3728"/>
                  </a:lnTo>
                  <a:cubicBezTo>
                    <a:pt x="7013" y="3728"/>
                    <a:pt x="6977" y="3716"/>
                    <a:pt x="6942" y="3716"/>
                  </a:cubicBezTo>
                  <a:lnTo>
                    <a:pt x="6846" y="3716"/>
                  </a:lnTo>
                  <a:lnTo>
                    <a:pt x="6846" y="3525"/>
                  </a:lnTo>
                  <a:close/>
                  <a:moveTo>
                    <a:pt x="1905" y="4049"/>
                  </a:moveTo>
                  <a:lnTo>
                    <a:pt x="1905" y="4585"/>
                  </a:lnTo>
                  <a:lnTo>
                    <a:pt x="1905" y="4597"/>
                  </a:lnTo>
                  <a:lnTo>
                    <a:pt x="1822" y="4597"/>
                  </a:lnTo>
                  <a:cubicBezTo>
                    <a:pt x="1750" y="4597"/>
                    <a:pt x="1667" y="4561"/>
                    <a:pt x="1608" y="4501"/>
                  </a:cubicBezTo>
                  <a:cubicBezTo>
                    <a:pt x="1548" y="4442"/>
                    <a:pt x="1536" y="4371"/>
                    <a:pt x="1536" y="4299"/>
                  </a:cubicBezTo>
                  <a:cubicBezTo>
                    <a:pt x="1548" y="4168"/>
                    <a:pt x="1691" y="4049"/>
                    <a:pt x="1834" y="4049"/>
                  </a:cubicBezTo>
                  <a:close/>
                  <a:moveTo>
                    <a:pt x="6953" y="4049"/>
                  </a:moveTo>
                  <a:cubicBezTo>
                    <a:pt x="7025" y="4049"/>
                    <a:pt x="7108" y="4073"/>
                    <a:pt x="7168" y="4132"/>
                  </a:cubicBezTo>
                  <a:cubicBezTo>
                    <a:pt x="7204" y="4192"/>
                    <a:pt x="7227" y="4263"/>
                    <a:pt x="7227" y="4359"/>
                  </a:cubicBezTo>
                  <a:cubicBezTo>
                    <a:pt x="7204" y="4490"/>
                    <a:pt x="7073" y="4609"/>
                    <a:pt x="6930" y="4609"/>
                  </a:cubicBezTo>
                  <a:lnTo>
                    <a:pt x="6846" y="4609"/>
                  </a:lnTo>
                  <a:lnTo>
                    <a:pt x="6846" y="4597"/>
                  </a:lnTo>
                  <a:lnTo>
                    <a:pt x="6846" y="4049"/>
                  </a:lnTo>
                  <a:close/>
                  <a:moveTo>
                    <a:pt x="6525" y="3525"/>
                  </a:moveTo>
                  <a:lnTo>
                    <a:pt x="6513" y="4049"/>
                  </a:lnTo>
                  <a:lnTo>
                    <a:pt x="5644" y="4644"/>
                  </a:lnTo>
                  <a:cubicBezTo>
                    <a:pt x="5559" y="4703"/>
                    <a:pt x="5463" y="4727"/>
                    <a:pt x="5363" y="4727"/>
                  </a:cubicBezTo>
                  <a:cubicBezTo>
                    <a:pt x="5322" y="4727"/>
                    <a:pt x="5281" y="4723"/>
                    <a:pt x="5239" y="4716"/>
                  </a:cubicBezTo>
                  <a:cubicBezTo>
                    <a:pt x="5108" y="4668"/>
                    <a:pt x="4989" y="4561"/>
                    <a:pt x="4929" y="4442"/>
                  </a:cubicBezTo>
                  <a:cubicBezTo>
                    <a:pt x="4846" y="4228"/>
                    <a:pt x="4620" y="4085"/>
                    <a:pt x="4382" y="4085"/>
                  </a:cubicBezTo>
                  <a:cubicBezTo>
                    <a:pt x="4144" y="4085"/>
                    <a:pt x="3917" y="4228"/>
                    <a:pt x="3834" y="4442"/>
                  </a:cubicBezTo>
                  <a:cubicBezTo>
                    <a:pt x="3775" y="4585"/>
                    <a:pt x="3655" y="4680"/>
                    <a:pt x="3513" y="4716"/>
                  </a:cubicBezTo>
                  <a:cubicBezTo>
                    <a:pt x="3473" y="4730"/>
                    <a:pt x="3431" y="4737"/>
                    <a:pt x="3390" y="4737"/>
                  </a:cubicBezTo>
                  <a:cubicBezTo>
                    <a:pt x="3296" y="4737"/>
                    <a:pt x="3202" y="4702"/>
                    <a:pt x="3120" y="4644"/>
                  </a:cubicBezTo>
                  <a:lnTo>
                    <a:pt x="2251" y="4049"/>
                  </a:lnTo>
                  <a:lnTo>
                    <a:pt x="2251" y="3525"/>
                  </a:lnTo>
                  <a:close/>
                  <a:moveTo>
                    <a:pt x="4382" y="4406"/>
                  </a:moveTo>
                  <a:cubicBezTo>
                    <a:pt x="4501" y="4406"/>
                    <a:pt x="4584" y="4466"/>
                    <a:pt x="4632" y="4561"/>
                  </a:cubicBezTo>
                  <a:cubicBezTo>
                    <a:pt x="4715" y="4787"/>
                    <a:pt x="4918" y="4954"/>
                    <a:pt x="5156" y="5025"/>
                  </a:cubicBezTo>
                  <a:cubicBezTo>
                    <a:pt x="5227" y="5037"/>
                    <a:pt x="5299" y="5061"/>
                    <a:pt x="5382" y="5061"/>
                  </a:cubicBezTo>
                  <a:cubicBezTo>
                    <a:pt x="5537" y="5061"/>
                    <a:pt x="5703" y="5013"/>
                    <a:pt x="5834" y="4906"/>
                  </a:cubicBezTo>
                  <a:lnTo>
                    <a:pt x="6501" y="4442"/>
                  </a:lnTo>
                  <a:lnTo>
                    <a:pt x="6501" y="4597"/>
                  </a:lnTo>
                  <a:cubicBezTo>
                    <a:pt x="6501" y="5775"/>
                    <a:pt x="5549" y="6728"/>
                    <a:pt x="4382" y="6728"/>
                  </a:cubicBezTo>
                  <a:cubicBezTo>
                    <a:pt x="3203" y="6728"/>
                    <a:pt x="2251" y="5775"/>
                    <a:pt x="2251" y="4597"/>
                  </a:cubicBezTo>
                  <a:lnTo>
                    <a:pt x="2251" y="4442"/>
                  </a:lnTo>
                  <a:lnTo>
                    <a:pt x="2917" y="4906"/>
                  </a:lnTo>
                  <a:cubicBezTo>
                    <a:pt x="3070" y="5000"/>
                    <a:pt x="3235" y="5051"/>
                    <a:pt x="3403" y="5051"/>
                  </a:cubicBezTo>
                  <a:cubicBezTo>
                    <a:pt x="3471" y="5051"/>
                    <a:pt x="3539" y="5042"/>
                    <a:pt x="3608" y="5025"/>
                  </a:cubicBezTo>
                  <a:cubicBezTo>
                    <a:pt x="3846" y="4954"/>
                    <a:pt x="4036" y="4787"/>
                    <a:pt x="4120" y="4561"/>
                  </a:cubicBezTo>
                  <a:cubicBezTo>
                    <a:pt x="4167" y="4478"/>
                    <a:pt x="4263" y="4406"/>
                    <a:pt x="4382" y="4406"/>
                  </a:cubicBezTo>
                  <a:close/>
                  <a:moveTo>
                    <a:pt x="2977" y="7228"/>
                  </a:moveTo>
                  <a:lnTo>
                    <a:pt x="2977" y="7561"/>
                  </a:lnTo>
                  <a:cubicBezTo>
                    <a:pt x="2977" y="7704"/>
                    <a:pt x="2893" y="7835"/>
                    <a:pt x="2739" y="7895"/>
                  </a:cubicBezTo>
                  <a:lnTo>
                    <a:pt x="2358" y="7645"/>
                  </a:lnTo>
                  <a:cubicBezTo>
                    <a:pt x="2251" y="7573"/>
                    <a:pt x="2239" y="7466"/>
                    <a:pt x="2262" y="7395"/>
                  </a:cubicBezTo>
                  <a:cubicBezTo>
                    <a:pt x="2298" y="7323"/>
                    <a:pt x="2358" y="7228"/>
                    <a:pt x="2477" y="7228"/>
                  </a:cubicBezTo>
                  <a:close/>
                  <a:moveTo>
                    <a:pt x="6275" y="7228"/>
                  </a:moveTo>
                  <a:cubicBezTo>
                    <a:pt x="6382" y="7228"/>
                    <a:pt x="6465" y="7323"/>
                    <a:pt x="6477" y="7395"/>
                  </a:cubicBezTo>
                  <a:cubicBezTo>
                    <a:pt x="6513" y="7466"/>
                    <a:pt x="6489" y="7573"/>
                    <a:pt x="6394" y="7645"/>
                  </a:cubicBezTo>
                  <a:lnTo>
                    <a:pt x="6001" y="7895"/>
                  </a:lnTo>
                  <a:cubicBezTo>
                    <a:pt x="5882" y="7835"/>
                    <a:pt x="5775" y="7704"/>
                    <a:pt x="5775" y="7561"/>
                  </a:cubicBezTo>
                  <a:lnTo>
                    <a:pt x="5775" y="7228"/>
                  </a:lnTo>
                  <a:close/>
                  <a:moveTo>
                    <a:pt x="2977" y="6704"/>
                  </a:moveTo>
                  <a:lnTo>
                    <a:pt x="2977" y="6907"/>
                  </a:lnTo>
                  <a:lnTo>
                    <a:pt x="2489" y="6907"/>
                  </a:lnTo>
                  <a:cubicBezTo>
                    <a:pt x="2239" y="6907"/>
                    <a:pt x="2024" y="7049"/>
                    <a:pt x="1953" y="7288"/>
                  </a:cubicBezTo>
                  <a:cubicBezTo>
                    <a:pt x="1881" y="7526"/>
                    <a:pt x="1965" y="7764"/>
                    <a:pt x="2179" y="7919"/>
                  </a:cubicBezTo>
                  <a:lnTo>
                    <a:pt x="4167" y="9240"/>
                  </a:lnTo>
                  <a:cubicBezTo>
                    <a:pt x="4036" y="9300"/>
                    <a:pt x="3929" y="9419"/>
                    <a:pt x="3894" y="9550"/>
                  </a:cubicBezTo>
                  <a:lnTo>
                    <a:pt x="3501" y="9550"/>
                  </a:lnTo>
                  <a:cubicBezTo>
                    <a:pt x="2429" y="9550"/>
                    <a:pt x="1548" y="8669"/>
                    <a:pt x="1548" y="7597"/>
                  </a:cubicBezTo>
                  <a:cubicBezTo>
                    <a:pt x="1548" y="7109"/>
                    <a:pt x="1953" y="6704"/>
                    <a:pt x="2441" y="6704"/>
                  </a:cubicBezTo>
                  <a:close/>
                  <a:moveTo>
                    <a:pt x="6311" y="6728"/>
                  </a:moveTo>
                  <a:cubicBezTo>
                    <a:pt x="6811" y="6728"/>
                    <a:pt x="7204" y="7121"/>
                    <a:pt x="7204" y="7621"/>
                  </a:cubicBezTo>
                  <a:cubicBezTo>
                    <a:pt x="7227" y="8669"/>
                    <a:pt x="6346" y="9550"/>
                    <a:pt x="5263" y="9550"/>
                  </a:cubicBezTo>
                  <a:lnTo>
                    <a:pt x="4870" y="9550"/>
                  </a:lnTo>
                  <a:cubicBezTo>
                    <a:pt x="4822" y="9419"/>
                    <a:pt x="4727" y="9300"/>
                    <a:pt x="4584" y="9240"/>
                  </a:cubicBezTo>
                  <a:lnTo>
                    <a:pt x="5168" y="8847"/>
                  </a:lnTo>
                  <a:cubicBezTo>
                    <a:pt x="5239" y="8812"/>
                    <a:pt x="5263" y="8704"/>
                    <a:pt x="5215" y="8633"/>
                  </a:cubicBezTo>
                  <a:cubicBezTo>
                    <a:pt x="5186" y="8582"/>
                    <a:pt x="5134" y="8557"/>
                    <a:pt x="5082" y="8557"/>
                  </a:cubicBezTo>
                  <a:cubicBezTo>
                    <a:pt x="5049" y="8557"/>
                    <a:pt x="5016" y="8567"/>
                    <a:pt x="4989" y="8585"/>
                  </a:cubicBezTo>
                  <a:lnTo>
                    <a:pt x="4382" y="9002"/>
                  </a:lnTo>
                  <a:lnTo>
                    <a:pt x="3036" y="8109"/>
                  </a:lnTo>
                  <a:cubicBezTo>
                    <a:pt x="3203" y="7978"/>
                    <a:pt x="3310" y="7776"/>
                    <a:pt x="3310" y="7561"/>
                  </a:cubicBezTo>
                  <a:lnTo>
                    <a:pt x="3310" y="6811"/>
                  </a:lnTo>
                  <a:cubicBezTo>
                    <a:pt x="3632" y="6978"/>
                    <a:pt x="3989" y="7061"/>
                    <a:pt x="4382" y="7061"/>
                  </a:cubicBezTo>
                  <a:cubicBezTo>
                    <a:pt x="4763" y="7061"/>
                    <a:pt x="5120" y="6978"/>
                    <a:pt x="5453" y="6811"/>
                  </a:cubicBezTo>
                  <a:lnTo>
                    <a:pt x="5453" y="7561"/>
                  </a:lnTo>
                  <a:cubicBezTo>
                    <a:pt x="5453" y="7764"/>
                    <a:pt x="5560" y="7978"/>
                    <a:pt x="5715" y="8109"/>
                  </a:cubicBezTo>
                  <a:lnTo>
                    <a:pt x="5620" y="8181"/>
                  </a:lnTo>
                  <a:cubicBezTo>
                    <a:pt x="5537" y="8228"/>
                    <a:pt x="5525" y="8335"/>
                    <a:pt x="5572" y="8407"/>
                  </a:cubicBezTo>
                  <a:cubicBezTo>
                    <a:pt x="5596" y="8454"/>
                    <a:pt x="5656" y="8478"/>
                    <a:pt x="5703" y="8478"/>
                  </a:cubicBezTo>
                  <a:cubicBezTo>
                    <a:pt x="5739" y="8478"/>
                    <a:pt x="5763" y="8466"/>
                    <a:pt x="5799" y="8454"/>
                  </a:cubicBezTo>
                  <a:lnTo>
                    <a:pt x="6584" y="7930"/>
                  </a:lnTo>
                  <a:cubicBezTo>
                    <a:pt x="6787" y="7800"/>
                    <a:pt x="6882" y="7538"/>
                    <a:pt x="6811" y="7299"/>
                  </a:cubicBezTo>
                  <a:cubicBezTo>
                    <a:pt x="6727" y="7061"/>
                    <a:pt x="6525" y="6918"/>
                    <a:pt x="6275" y="6918"/>
                  </a:cubicBezTo>
                  <a:lnTo>
                    <a:pt x="5775" y="6918"/>
                  </a:lnTo>
                  <a:lnTo>
                    <a:pt x="5775" y="6728"/>
                  </a:lnTo>
                  <a:close/>
                  <a:moveTo>
                    <a:pt x="4382" y="9526"/>
                  </a:moveTo>
                  <a:cubicBezTo>
                    <a:pt x="4489" y="9538"/>
                    <a:pt x="4572" y="9609"/>
                    <a:pt x="4572" y="9716"/>
                  </a:cubicBezTo>
                  <a:cubicBezTo>
                    <a:pt x="4572" y="9824"/>
                    <a:pt x="4489" y="9907"/>
                    <a:pt x="4382" y="9907"/>
                  </a:cubicBezTo>
                  <a:cubicBezTo>
                    <a:pt x="4275" y="9907"/>
                    <a:pt x="4191" y="9824"/>
                    <a:pt x="4191" y="9716"/>
                  </a:cubicBezTo>
                  <a:cubicBezTo>
                    <a:pt x="4191" y="9609"/>
                    <a:pt x="4275" y="9526"/>
                    <a:pt x="4382" y="9526"/>
                  </a:cubicBezTo>
                  <a:close/>
                  <a:moveTo>
                    <a:pt x="4406" y="1"/>
                  </a:moveTo>
                  <a:cubicBezTo>
                    <a:pt x="3727" y="1"/>
                    <a:pt x="3060" y="251"/>
                    <a:pt x="2548" y="691"/>
                  </a:cubicBezTo>
                  <a:cubicBezTo>
                    <a:pt x="2072" y="1108"/>
                    <a:pt x="1750" y="1692"/>
                    <a:pt x="1643" y="2323"/>
                  </a:cubicBezTo>
                  <a:cubicBezTo>
                    <a:pt x="1512" y="2358"/>
                    <a:pt x="1417" y="2501"/>
                    <a:pt x="1417" y="2644"/>
                  </a:cubicBezTo>
                  <a:lnTo>
                    <a:pt x="1417" y="3906"/>
                  </a:lnTo>
                  <a:cubicBezTo>
                    <a:pt x="1334" y="4001"/>
                    <a:pt x="1250" y="4132"/>
                    <a:pt x="1238" y="4263"/>
                  </a:cubicBezTo>
                  <a:cubicBezTo>
                    <a:pt x="1227" y="4442"/>
                    <a:pt x="1286" y="4609"/>
                    <a:pt x="1393" y="4740"/>
                  </a:cubicBezTo>
                  <a:cubicBezTo>
                    <a:pt x="1512" y="4882"/>
                    <a:pt x="1667" y="4942"/>
                    <a:pt x="1834" y="4942"/>
                  </a:cubicBezTo>
                  <a:lnTo>
                    <a:pt x="1953" y="4942"/>
                  </a:lnTo>
                  <a:cubicBezTo>
                    <a:pt x="2024" y="5502"/>
                    <a:pt x="2298" y="5990"/>
                    <a:pt x="2703" y="6383"/>
                  </a:cubicBezTo>
                  <a:lnTo>
                    <a:pt x="2465" y="6383"/>
                  </a:lnTo>
                  <a:cubicBezTo>
                    <a:pt x="1786" y="6383"/>
                    <a:pt x="1238" y="6930"/>
                    <a:pt x="1238" y="7597"/>
                  </a:cubicBezTo>
                  <a:cubicBezTo>
                    <a:pt x="1238" y="7859"/>
                    <a:pt x="1286" y="8097"/>
                    <a:pt x="1358" y="8311"/>
                  </a:cubicBezTo>
                  <a:lnTo>
                    <a:pt x="881" y="8454"/>
                  </a:lnTo>
                  <a:cubicBezTo>
                    <a:pt x="357" y="8597"/>
                    <a:pt x="0" y="9085"/>
                    <a:pt x="0" y="9621"/>
                  </a:cubicBezTo>
                  <a:lnTo>
                    <a:pt x="0" y="11133"/>
                  </a:lnTo>
                  <a:cubicBezTo>
                    <a:pt x="0" y="11217"/>
                    <a:pt x="84" y="11288"/>
                    <a:pt x="167" y="11288"/>
                  </a:cubicBezTo>
                  <a:cubicBezTo>
                    <a:pt x="250" y="11288"/>
                    <a:pt x="334" y="11217"/>
                    <a:pt x="334" y="11133"/>
                  </a:cubicBezTo>
                  <a:lnTo>
                    <a:pt x="334" y="9621"/>
                  </a:lnTo>
                  <a:cubicBezTo>
                    <a:pt x="334" y="9490"/>
                    <a:pt x="357" y="9359"/>
                    <a:pt x="417" y="9252"/>
                  </a:cubicBezTo>
                  <a:lnTo>
                    <a:pt x="1227" y="9955"/>
                  </a:lnTo>
                  <a:cubicBezTo>
                    <a:pt x="1346" y="10050"/>
                    <a:pt x="1417" y="10205"/>
                    <a:pt x="1417" y="10371"/>
                  </a:cubicBezTo>
                  <a:lnTo>
                    <a:pt x="1417" y="11145"/>
                  </a:lnTo>
                  <a:cubicBezTo>
                    <a:pt x="1417" y="11228"/>
                    <a:pt x="1489" y="11312"/>
                    <a:pt x="1584" y="11312"/>
                  </a:cubicBezTo>
                  <a:cubicBezTo>
                    <a:pt x="1667" y="11312"/>
                    <a:pt x="1739" y="11228"/>
                    <a:pt x="1739" y="11145"/>
                  </a:cubicBezTo>
                  <a:lnTo>
                    <a:pt x="1739" y="10359"/>
                  </a:lnTo>
                  <a:cubicBezTo>
                    <a:pt x="1739" y="10097"/>
                    <a:pt x="1643" y="9859"/>
                    <a:pt x="1441" y="9681"/>
                  </a:cubicBezTo>
                  <a:lnTo>
                    <a:pt x="607" y="8966"/>
                  </a:lnTo>
                  <a:cubicBezTo>
                    <a:pt x="715" y="8883"/>
                    <a:pt x="834" y="8812"/>
                    <a:pt x="965" y="8764"/>
                  </a:cubicBezTo>
                  <a:lnTo>
                    <a:pt x="1477" y="8609"/>
                  </a:lnTo>
                  <a:cubicBezTo>
                    <a:pt x="1846" y="9359"/>
                    <a:pt x="2620" y="9883"/>
                    <a:pt x="3513" y="9883"/>
                  </a:cubicBezTo>
                  <a:lnTo>
                    <a:pt x="3905" y="9883"/>
                  </a:lnTo>
                  <a:cubicBezTo>
                    <a:pt x="3941" y="10026"/>
                    <a:pt x="4084" y="10145"/>
                    <a:pt x="4227" y="10205"/>
                  </a:cubicBezTo>
                  <a:lnTo>
                    <a:pt x="4227" y="11133"/>
                  </a:lnTo>
                  <a:cubicBezTo>
                    <a:pt x="4227" y="11217"/>
                    <a:pt x="4298" y="11288"/>
                    <a:pt x="4394" y="11288"/>
                  </a:cubicBezTo>
                  <a:cubicBezTo>
                    <a:pt x="4477" y="11288"/>
                    <a:pt x="4560" y="11217"/>
                    <a:pt x="4560" y="11133"/>
                  </a:cubicBezTo>
                  <a:lnTo>
                    <a:pt x="4560" y="10205"/>
                  </a:lnTo>
                  <a:cubicBezTo>
                    <a:pt x="4703" y="10157"/>
                    <a:pt x="4822" y="10026"/>
                    <a:pt x="4882" y="9883"/>
                  </a:cubicBezTo>
                  <a:lnTo>
                    <a:pt x="5275" y="9883"/>
                  </a:lnTo>
                  <a:cubicBezTo>
                    <a:pt x="6168" y="9883"/>
                    <a:pt x="6942" y="9359"/>
                    <a:pt x="7311" y="8609"/>
                  </a:cubicBezTo>
                  <a:lnTo>
                    <a:pt x="7811" y="8764"/>
                  </a:lnTo>
                  <a:cubicBezTo>
                    <a:pt x="7954" y="8812"/>
                    <a:pt x="8085" y="8883"/>
                    <a:pt x="8168" y="8966"/>
                  </a:cubicBezTo>
                  <a:lnTo>
                    <a:pt x="7346" y="9681"/>
                  </a:lnTo>
                  <a:cubicBezTo>
                    <a:pt x="7144" y="9847"/>
                    <a:pt x="7049" y="10086"/>
                    <a:pt x="7049" y="10359"/>
                  </a:cubicBezTo>
                  <a:lnTo>
                    <a:pt x="7049" y="11133"/>
                  </a:lnTo>
                  <a:cubicBezTo>
                    <a:pt x="7049" y="11217"/>
                    <a:pt x="7120" y="11288"/>
                    <a:pt x="7204" y="11288"/>
                  </a:cubicBezTo>
                  <a:cubicBezTo>
                    <a:pt x="7299" y="11288"/>
                    <a:pt x="7370" y="11217"/>
                    <a:pt x="7370" y="11133"/>
                  </a:cubicBezTo>
                  <a:lnTo>
                    <a:pt x="7370" y="10359"/>
                  </a:lnTo>
                  <a:cubicBezTo>
                    <a:pt x="7370" y="10193"/>
                    <a:pt x="7442" y="10038"/>
                    <a:pt x="7561" y="9943"/>
                  </a:cubicBezTo>
                  <a:lnTo>
                    <a:pt x="8370" y="9240"/>
                  </a:lnTo>
                  <a:cubicBezTo>
                    <a:pt x="8430" y="9359"/>
                    <a:pt x="8454" y="9478"/>
                    <a:pt x="8454" y="9609"/>
                  </a:cubicBezTo>
                  <a:lnTo>
                    <a:pt x="8454" y="11109"/>
                  </a:lnTo>
                  <a:cubicBezTo>
                    <a:pt x="8454" y="11205"/>
                    <a:pt x="8525" y="11276"/>
                    <a:pt x="8620" y="11276"/>
                  </a:cubicBezTo>
                  <a:cubicBezTo>
                    <a:pt x="8704" y="11276"/>
                    <a:pt x="8787" y="11205"/>
                    <a:pt x="8787" y="11109"/>
                  </a:cubicBezTo>
                  <a:lnTo>
                    <a:pt x="8787" y="9609"/>
                  </a:lnTo>
                  <a:cubicBezTo>
                    <a:pt x="8787" y="9085"/>
                    <a:pt x="8430" y="8597"/>
                    <a:pt x="7906" y="8454"/>
                  </a:cubicBezTo>
                  <a:lnTo>
                    <a:pt x="7430" y="8311"/>
                  </a:lnTo>
                  <a:cubicBezTo>
                    <a:pt x="7501" y="8097"/>
                    <a:pt x="7549" y="7859"/>
                    <a:pt x="7549" y="7597"/>
                  </a:cubicBezTo>
                  <a:cubicBezTo>
                    <a:pt x="7549" y="6930"/>
                    <a:pt x="7001" y="6383"/>
                    <a:pt x="6322" y="6383"/>
                  </a:cubicBezTo>
                  <a:lnTo>
                    <a:pt x="6084" y="6383"/>
                  </a:lnTo>
                  <a:cubicBezTo>
                    <a:pt x="6477" y="6014"/>
                    <a:pt x="6751" y="5502"/>
                    <a:pt x="6834" y="4942"/>
                  </a:cubicBezTo>
                  <a:lnTo>
                    <a:pt x="6942" y="4942"/>
                  </a:lnTo>
                  <a:cubicBezTo>
                    <a:pt x="7263" y="4942"/>
                    <a:pt x="7537" y="4704"/>
                    <a:pt x="7561" y="4382"/>
                  </a:cubicBezTo>
                  <a:cubicBezTo>
                    <a:pt x="7573" y="4204"/>
                    <a:pt x="7525" y="4049"/>
                    <a:pt x="7418" y="3906"/>
                  </a:cubicBezTo>
                  <a:lnTo>
                    <a:pt x="7406" y="3894"/>
                  </a:lnTo>
                  <a:lnTo>
                    <a:pt x="7406" y="2644"/>
                  </a:lnTo>
                  <a:cubicBezTo>
                    <a:pt x="7406" y="2501"/>
                    <a:pt x="7311" y="2382"/>
                    <a:pt x="7180" y="2323"/>
                  </a:cubicBezTo>
                  <a:cubicBezTo>
                    <a:pt x="7073" y="1692"/>
                    <a:pt x="6751" y="1132"/>
                    <a:pt x="6275" y="691"/>
                  </a:cubicBezTo>
                  <a:cubicBezTo>
                    <a:pt x="5751" y="239"/>
                    <a:pt x="5096" y="1"/>
                    <a:pt x="4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51;p72">
              <a:extLst>
                <a:ext uri="{FF2B5EF4-FFF2-40B4-BE49-F238E27FC236}">
                  <a16:creationId xmlns:a16="http://schemas.microsoft.com/office/drawing/2014/main" id="{C9B50E22-7E25-4FB7-942F-F63E7527F325}"/>
                </a:ext>
              </a:extLst>
            </p:cNvPr>
            <p:cNvSpPr/>
            <p:nvPr/>
          </p:nvSpPr>
          <p:spPr>
            <a:xfrm>
              <a:off x="5452593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50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52;p72">
              <a:extLst>
                <a:ext uri="{FF2B5EF4-FFF2-40B4-BE49-F238E27FC236}">
                  <a16:creationId xmlns:a16="http://schemas.microsoft.com/office/drawing/2014/main" id="{C2E0CAE7-7136-455E-99AE-8EE5CC1E7B99}"/>
                </a:ext>
              </a:extLst>
            </p:cNvPr>
            <p:cNvSpPr/>
            <p:nvPr/>
          </p:nvSpPr>
          <p:spPr>
            <a:xfrm>
              <a:off x="5519723" y="2092408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53;p72">
              <a:extLst>
                <a:ext uri="{FF2B5EF4-FFF2-40B4-BE49-F238E27FC236}">
                  <a16:creationId xmlns:a16="http://schemas.microsoft.com/office/drawing/2014/main" id="{855C304A-343D-43E7-810C-308041814B5A}"/>
                </a:ext>
              </a:extLst>
            </p:cNvPr>
            <p:cNvSpPr/>
            <p:nvPr/>
          </p:nvSpPr>
          <p:spPr>
            <a:xfrm>
              <a:off x="5474833" y="2137298"/>
              <a:ext cx="32852" cy="10201"/>
            </a:xfrm>
            <a:custGeom>
              <a:avLst/>
              <a:gdLst/>
              <a:ahLst/>
              <a:cxnLst/>
              <a:rect l="l" t="t" r="r" b="b"/>
              <a:pathLst>
                <a:path w="1037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882" y="322"/>
                  </a:lnTo>
                  <a:cubicBezTo>
                    <a:pt x="965" y="322"/>
                    <a:pt x="1037" y="250"/>
                    <a:pt x="1037" y="167"/>
                  </a:cubicBezTo>
                  <a:cubicBezTo>
                    <a:pt x="1037" y="72"/>
                    <a:pt x="965" y="0"/>
                    <a:pt x="8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218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94" name="Google Shape;1094;p58"/>
          <p:cNvSpPr txBox="1"/>
          <p:nvPr/>
        </p:nvSpPr>
        <p:spPr>
          <a:xfrm>
            <a:off x="5632500" y="2199626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5" name="Google Shape;1095;p58"/>
          <p:cNvSpPr/>
          <p:nvPr/>
        </p:nvSpPr>
        <p:spPr>
          <a:xfrm>
            <a:off x="858497" y="651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1096" name="Google Shape;1096;p58"/>
          <p:cNvGrpSpPr/>
          <p:nvPr/>
        </p:nvGrpSpPr>
        <p:grpSpPr>
          <a:xfrm>
            <a:off x="1307968" y="651299"/>
            <a:ext cx="346056" cy="345674"/>
            <a:chOff x="3303268" y="3817349"/>
            <a:chExt cx="346056" cy="345674"/>
          </a:xfrm>
        </p:grpSpPr>
        <p:sp>
          <p:nvSpPr>
            <p:cNvPr id="1097" name="Google Shape;1097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1" name="Google Shape;1101;p58"/>
          <p:cNvGrpSpPr/>
          <p:nvPr/>
        </p:nvGrpSpPr>
        <p:grpSpPr>
          <a:xfrm>
            <a:off x="1757058" y="651299"/>
            <a:ext cx="346056" cy="345674"/>
            <a:chOff x="3752358" y="3817349"/>
            <a:chExt cx="346056" cy="345674"/>
          </a:xfrm>
        </p:grpSpPr>
        <p:sp>
          <p:nvSpPr>
            <p:cNvPr id="1102" name="Google Shape;1102;p5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6" name="Google Shape;1106;p58"/>
          <p:cNvGrpSpPr/>
          <p:nvPr/>
        </p:nvGrpSpPr>
        <p:grpSpPr>
          <a:xfrm>
            <a:off x="2206147" y="651299"/>
            <a:ext cx="346024" cy="345674"/>
            <a:chOff x="4201447" y="3817349"/>
            <a:chExt cx="346024" cy="345674"/>
          </a:xfrm>
        </p:grpSpPr>
        <p:sp>
          <p:nvSpPr>
            <p:cNvPr id="1107" name="Google Shape;1107;p5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9" name="Google Shape;1109;p5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110" name="Google Shape;1110;p5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5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15" name="Google Shape;1115;p5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5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7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065" name="Google Shape;1065;p57"/>
          <p:cNvSpPr txBox="1"/>
          <p:nvPr/>
        </p:nvSpPr>
        <p:spPr>
          <a:xfrm>
            <a:off x="907622" y="2317759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err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고보성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66" name="Google Shape;1066;p57"/>
          <p:cNvSpPr txBox="1"/>
          <p:nvPr/>
        </p:nvSpPr>
        <p:spPr>
          <a:xfrm>
            <a:off x="4848048" y="231015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err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신태규</a:t>
            </a:r>
            <a:endParaRPr sz="24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67" name="Google Shape;1067;p57"/>
          <p:cNvSpPr txBox="1"/>
          <p:nvPr/>
        </p:nvSpPr>
        <p:spPr>
          <a:xfrm>
            <a:off x="760846" y="2955566"/>
            <a:ext cx="3729140" cy="15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카드동작 프로그래밍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패턴 동작 프로그래밍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프로그래밍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57"/>
          <p:cNvSpPr txBox="1"/>
          <p:nvPr/>
        </p:nvSpPr>
        <p:spPr>
          <a:xfrm>
            <a:off x="5495298" y="2904962"/>
            <a:ext cx="2088300" cy="161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알고리즘 기획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알고리즘 코딩화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게임 사운드</a:t>
            </a:r>
            <a:endParaRPr lang="en-US" altLang="ko-KR"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0" name="Google Shape;11289;p72">
            <a:extLst>
              <a:ext uri="{FF2B5EF4-FFF2-40B4-BE49-F238E27FC236}">
                <a16:creationId xmlns:a16="http://schemas.microsoft.com/office/drawing/2014/main" id="{C1B26FFF-1CDB-4563-9C1D-9FBBACB83E4F}"/>
              </a:ext>
            </a:extLst>
          </p:cNvPr>
          <p:cNvGrpSpPr/>
          <p:nvPr/>
        </p:nvGrpSpPr>
        <p:grpSpPr>
          <a:xfrm>
            <a:off x="2364498" y="1612199"/>
            <a:ext cx="475525" cy="606781"/>
            <a:chOff x="7145794" y="2415639"/>
            <a:chExt cx="278784" cy="355735"/>
          </a:xfrm>
          <a:solidFill>
            <a:schemeClr val="accent2"/>
          </a:solidFill>
        </p:grpSpPr>
        <p:sp>
          <p:nvSpPr>
            <p:cNvPr id="31" name="Google Shape;11290;p72">
              <a:extLst>
                <a:ext uri="{FF2B5EF4-FFF2-40B4-BE49-F238E27FC236}">
                  <a16:creationId xmlns:a16="http://schemas.microsoft.com/office/drawing/2014/main" id="{5F112306-5126-412C-8CD7-5B6349F8B4C5}"/>
                </a:ext>
              </a:extLst>
            </p:cNvPr>
            <p:cNvSpPr/>
            <p:nvPr/>
          </p:nvSpPr>
          <p:spPr>
            <a:xfrm>
              <a:off x="7247265" y="252088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91;p72">
              <a:extLst>
                <a:ext uri="{FF2B5EF4-FFF2-40B4-BE49-F238E27FC236}">
                  <a16:creationId xmlns:a16="http://schemas.microsoft.com/office/drawing/2014/main" id="{22D72C7C-65B6-4FC0-AFE9-E29F2C8E243D}"/>
                </a:ext>
              </a:extLst>
            </p:cNvPr>
            <p:cNvSpPr/>
            <p:nvPr/>
          </p:nvSpPr>
          <p:spPr>
            <a:xfrm>
              <a:off x="7313635" y="2520880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68" y="513"/>
                  </a:cubicBezTo>
                  <a:cubicBezTo>
                    <a:pt x="251" y="513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75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292;p72">
              <a:extLst>
                <a:ext uri="{FF2B5EF4-FFF2-40B4-BE49-F238E27FC236}">
                  <a16:creationId xmlns:a16="http://schemas.microsoft.com/office/drawing/2014/main" id="{1A4E01D5-C74B-498D-A34E-7D2097C501B7}"/>
                </a:ext>
              </a:extLst>
            </p:cNvPr>
            <p:cNvSpPr/>
            <p:nvPr/>
          </p:nvSpPr>
          <p:spPr>
            <a:xfrm>
              <a:off x="7145794" y="2415639"/>
              <a:ext cx="278784" cy="355735"/>
            </a:xfrm>
            <a:custGeom>
              <a:avLst/>
              <a:gdLst/>
              <a:ahLst/>
              <a:cxnLst/>
              <a:rect l="l" t="t" r="r" b="b"/>
              <a:pathLst>
                <a:path w="8800" h="11229" extrusionOk="0">
                  <a:moveTo>
                    <a:pt x="4763" y="310"/>
                  </a:moveTo>
                  <a:cubicBezTo>
                    <a:pt x="5525" y="310"/>
                    <a:pt x="6192" y="751"/>
                    <a:pt x="6501" y="1382"/>
                  </a:cubicBezTo>
                  <a:lnTo>
                    <a:pt x="6180" y="1382"/>
                  </a:lnTo>
                  <a:cubicBezTo>
                    <a:pt x="6085" y="1382"/>
                    <a:pt x="6013" y="1453"/>
                    <a:pt x="6013" y="1537"/>
                  </a:cubicBezTo>
                  <a:cubicBezTo>
                    <a:pt x="6013" y="1632"/>
                    <a:pt x="6085" y="1703"/>
                    <a:pt x="6180" y="1703"/>
                  </a:cubicBezTo>
                  <a:lnTo>
                    <a:pt x="6644" y="1703"/>
                  </a:lnTo>
                  <a:cubicBezTo>
                    <a:pt x="6668" y="1823"/>
                    <a:pt x="6704" y="1954"/>
                    <a:pt x="6716" y="2073"/>
                  </a:cubicBezTo>
                  <a:lnTo>
                    <a:pt x="2132" y="2073"/>
                  </a:lnTo>
                  <a:cubicBezTo>
                    <a:pt x="2203" y="1096"/>
                    <a:pt x="3037" y="310"/>
                    <a:pt x="4061" y="310"/>
                  </a:cubicBezTo>
                  <a:close/>
                  <a:moveTo>
                    <a:pt x="6501" y="2418"/>
                  </a:moveTo>
                  <a:lnTo>
                    <a:pt x="6501" y="2787"/>
                  </a:lnTo>
                  <a:lnTo>
                    <a:pt x="6311" y="2787"/>
                  </a:lnTo>
                  <a:cubicBezTo>
                    <a:pt x="6228" y="2787"/>
                    <a:pt x="6144" y="2870"/>
                    <a:pt x="6144" y="2954"/>
                  </a:cubicBezTo>
                  <a:cubicBezTo>
                    <a:pt x="6144" y="3049"/>
                    <a:pt x="6228" y="3120"/>
                    <a:pt x="6311" y="3120"/>
                  </a:cubicBezTo>
                  <a:lnTo>
                    <a:pt x="6501" y="3120"/>
                  </a:lnTo>
                  <a:lnTo>
                    <a:pt x="6501" y="3311"/>
                  </a:lnTo>
                  <a:cubicBezTo>
                    <a:pt x="6501" y="3406"/>
                    <a:pt x="6573" y="3478"/>
                    <a:pt x="6668" y="3478"/>
                  </a:cubicBezTo>
                  <a:lnTo>
                    <a:pt x="6930" y="3478"/>
                  </a:lnTo>
                  <a:cubicBezTo>
                    <a:pt x="7013" y="3478"/>
                    <a:pt x="7085" y="3501"/>
                    <a:pt x="7144" y="3561"/>
                  </a:cubicBezTo>
                  <a:cubicBezTo>
                    <a:pt x="7204" y="3620"/>
                    <a:pt x="7216" y="3704"/>
                    <a:pt x="7216" y="3775"/>
                  </a:cubicBezTo>
                  <a:cubicBezTo>
                    <a:pt x="7204" y="3906"/>
                    <a:pt x="7073" y="4025"/>
                    <a:pt x="6918" y="4025"/>
                  </a:cubicBezTo>
                  <a:lnTo>
                    <a:pt x="6847" y="4025"/>
                  </a:lnTo>
                  <a:lnTo>
                    <a:pt x="6847" y="4013"/>
                  </a:lnTo>
                  <a:cubicBezTo>
                    <a:pt x="6847" y="3918"/>
                    <a:pt x="6775" y="3847"/>
                    <a:pt x="6680" y="3847"/>
                  </a:cubicBezTo>
                  <a:cubicBezTo>
                    <a:pt x="6597" y="3847"/>
                    <a:pt x="6525" y="3918"/>
                    <a:pt x="6525" y="4013"/>
                  </a:cubicBezTo>
                  <a:cubicBezTo>
                    <a:pt x="6537" y="5192"/>
                    <a:pt x="5585" y="6145"/>
                    <a:pt x="4406" y="6145"/>
                  </a:cubicBezTo>
                  <a:cubicBezTo>
                    <a:pt x="3227" y="6145"/>
                    <a:pt x="2275" y="5192"/>
                    <a:pt x="2275" y="4013"/>
                  </a:cubicBezTo>
                  <a:cubicBezTo>
                    <a:pt x="2275" y="3918"/>
                    <a:pt x="2203" y="3847"/>
                    <a:pt x="2120" y="3847"/>
                  </a:cubicBezTo>
                  <a:cubicBezTo>
                    <a:pt x="2025" y="3847"/>
                    <a:pt x="1953" y="3918"/>
                    <a:pt x="1953" y="4013"/>
                  </a:cubicBezTo>
                  <a:lnTo>
                    <a:pt x="1953" y="4025"/>
                  </a:lnTo>
                  <a:lnTo>
                    <a:pt x="1846" y="4025"/>
                  </a:lnTo>
                  <a:cubicBezTo>
                    <a:pt x="1775" y="4025"/>
                    <a:pt x="1703" y="4001"/>
                    <a:pt x="1644" y="3942"/>
                  </a:cubicBezTo>
                  <a:cubicBezTo>
                    <a:pt x="1584" y="3882"/>
                    <a:pt x="1560" y="3799"/>
                    <a:pt x="1560" y="3728"/>
                  </a:cubicBezTo>
                  <a:cubicBezTo>
                    <a:pt x="1584" y="3597"/>
                    <a:pt x="1715" y="3478"/>
                    <a:pt x="1858" y="3478"/>
                  </a:cubicBezTo>
                  <a:lnTo>
                    <a:pt x="2096" y="3478"/>
                  </a:lnTo>
                  <a:cubicBezTo>
                    <a:pt x="2144" y="3478"/>
                    <a:pt x="2191" y="3466"/>
                    <a:pt x="2215" y="3430"/>
                  </a:cubicBezTo>
                  <a:cubicBezTo>
                    <a:pt x="2251" y="3406"/>
                    <a:pt x="2263" y="3358"/>
                    <a:pt x="2263" y="3311"/>
                  </a:cubicBezTo>
                  <a:lnTo>
                    <a:pt x="2263" y="3120"/>
                  </a:lnTo>
                  <a:lnTo>
                    <a:pt x="5608" y="3120"/>
                  </a:lnTo>
                  <a:cubicBezTo>
                    <a:pt x="5704" y="3120"/>
                    <a:pt x="5775" y="3049"/>
                    <a:pt x="5775" y="2954"/>
                  </a:cubicBezTo>
                  <a:cubicBezTo>
                    <a:pt x="5775" y="2870"/>
                    <a:pt x="5704" y="2787"/>
                    <a:pt x="5608" y="2787"/>
                  </a:cubicBezTo>
                  <a:lnTo>
                    <a:pt x="2263" y="2787"/>
                  </a:lnTo>
                  <a:lnTo>
                    <a:pt x="2263" y="2418"/>
                  </a:lnTo>
                  <a:close/>
                  <a:moveTo>
                    <a:pt x="4049" y="1"/>
                  </a:moveTo>
                  <a:cubicBezTo>
                    <a:pt x="2846" y="1"/>
                    <a:pt x="1858" y="941"/>
                    <a:pt x="1786" y="2120"/>
                  </a:cubicBezTo>
                  <a:lnTo>
                    <a:pt x="536" y="2120"/>
                  </a:lnTo>
                  <a:cubicBezTo>
                    <a:pt x="453" y="2120"/>
                    <a:pt x="370" y="2192"/>
                    <a:pt x="370" y="2287"/>
                  </a:cubicBezTo>
                  <a:cubicBezTo>
                    <a:pt x="370" y="2370"/>
                    <a:pt x="453" y="2454"/>
                    <a:pt x="536" y="2454"/>
                  </a:cubicBezTo>
                  <a:lnTo>
                    <a:pt x="1965" y="2454"/>
                  </a:lnTo>
                  <a:lnTo>
                    <a:pt x="1965" y="3180"/>
                  </a:lnTo>
                  <a:lnTo>
                    <a:pt x="1894" y="3180"/>
                  </a:lnTo>
                  <a:cubicBezTo>
                    <a:pt x="1560" y="3180"/>
                    <a:pt x="1298" y="3418"/>
                    <a:pt x="1263" y="3716"/>
                  </a:cubicBezTo>
                  <a:cubicBezTo>
                    <a:pt x="1251" y="3882"/>
                    <a:pt x="1310" y="4061"/>
                    <a:pt x="1417" y="4180"/>
                  </a:cubicBezTo>
                  <a:cubicBezTo>
                    <a:pt x="1536" y="4299"/>
                    <a:pt x="1703" y="4370"/>
                    <a:pt x="1858" y="4370"/>
                  </a:cubicBezTo>
                  <a:lnTo>
                    <a:pt x="1977" y="4370"/>
                  </a:lnTo>
                  <a:cubicBezTo>
                    <a:pt x="2072" y="5049"/>
                    <a:pt x="2453" y="5668"/>
                    <a:pt x="3001" y="6037"/>
                  </a:cubicBezTo>
                  <a:lnTo>
                    <a:pt x="3001" y="6799"/>
                  </a:lnTo>
                  <a:cubicBezTo>
                    <a:pt x="3001" y="6954"/>
                    <a:pt x="2906" y="7097"/>
                    <a:pt x="2739" y="7133"/>
                  </a:cubicBezTo>
                  <a:lnTo>
                    <a:pt x="882" y="7692"/>
                  </a:lnTo>
                  <a:cubicBezTo>
                    <a:pt x="358" y="7835"/>
                    <a:pt x="1" y="8323"/>
                    <a:pt x="1" y="8859"/>
                  </a:cubicBezTo>
                  <a:lnTo>
                    <a:pt x="1" y="11062"/>
                  </a:lnTo>
                  <a:cubicBezTo>
                    <a:pt x="1" y="11157"/>
                    <a:pt x="72" y="11228"/>
                    <a:pt x="167" y="11228"/>
                  </a:cubicBezTo>
                  <a:cubicBezTo>
                    <a:pt x="251" y="11228"/>
                    <a:pt x="322" y="11157"/>
                    <a:pt x="322" y="11062"/>
                  </a:cubicBezTo>
                  <a:lnTo>
                    <a:pt x="322" y="8859"/>
                  </a:lnTo>
                  <a:cubicBezTo>
                    <a:pt x="322" y="8478"/>
                    <a:pt x="596" y="8121"/>
                    <a:pt x="965" y="8014"/>
                  </a:cubicBezTo>
                  <a:lnTo>
                    <a:pt x="1501" y="7847"/>
                  </a:lnTo>
                  <a:lnTo>
                    <a:pt x="1501" y="7883"/>
                  </a:lnTo>
                  <a:cubicBezTo>
                    <a:pt x="1513" y="7954"/>
                    <a:pt x="1596" y="8002"/>
                    <a:pt x="1667" y="8002"/>
                  </a:cubicBezTo>
                  <a:lnTo>
                    <a:pt x="1715" y="8002"/>
                  </a:lnTo>
                  <a:cubicBezTo>
                    <a:pt x="1798" y="7966"/>
                    <a:pt x="1846" y="7883"/>
                    <a:pt x="1810" y="7788"/>
                  </a:cubicBezTo>
                  <a:lnTo>
                    <a:pt x="1810" y="7776"/>
                  </a:lnTo>
                  <a:lnTo>
                    <a:pt x="2346" y="7609"/>
                  </a:lnTo>
                  <a:cubicBezTo>
                    <a:pt x="2608" y="8502"/>
                    <a:pt x="3441" y="9133"/>
                    <a:pt x="4370" y="9133"/>
                  </a:cubicBezTo>
                  <a:cubicBezTo>
                    <a:pt x="4715" y="9133"/>
                    <a:pt x="5025" y="9062"/>
                    <a:pt x="5323" y="8907"/>
                  </a:cubicBezTo>
                  <a:cubicBezTo>
                    <a:pt x="5406" y="8859"/>
                    <a:pt x="5442" y="8776"/>
                    <a:pt x="5406" y="8681"/>
                  </a:cubicBezTo>
                  <a:cubicBezTo>
                    <a:pt x="5373" y="8623"/>
                    <a:pt x="5317" y="8588"/>
                    <a:pt x="5258" y="8588"/>
                  </a:cubicBezTo>
                  <a:cubicBezTo>
                    <a:pt x="5232" y="8588"/>
                    <a:pt x="5205" y="8595"/>
                    <a:pt x="5180" y="8609"/>
                  </a:cubicBezTo>
                  <a:cubicBezTo>
                    <a:pt x="4930" y="8740"/>
                    <a:pt x="4656" y="8800"/>
                    <a:pt x="4370" y="8800"/>
                  </a:cubicBezTo>
                  <a:cubicBezTo>
                    <a:pt x="3584" y="8800"/>
                    <a:pt x="2882" y="8264"/>
                    <a:pt x="2679" y="7526"/>
                  </a:cubicBezTo>
                  <a:lnTo>
                    <a:pt x="2810" y="7478"/>
                  </a:lnTo>
                  <a:cubicBezTo>
                    <a:pt x="3108" y="7383"/>
                    <a:pt x="3299" y="7121"/>
                    <a:pt x="3299" y="6811"/>
                  </a:cubicBezTo>
                  <a:lnTo>
                    <a:pt x="3299" y="6228"/>
                  </a:lnTo>
                  <a:cubicBezTo>
                    <a:pt x="3632" y="6395"/>
                    <a:pt x="3989" y="6466"/>
                    <a:pt x="4370" y="6466"/>
                  </a:cubicBezTo>
                  <a:cubicBezTo>
                    <a:pt x="4763" y="6466"/>
                    <a:pt x="5120" y="6383"/>
                    <a:pt x="5442" y="6228"/>
                  </a:cubicBezTo>
                  <a:lnTo>
                    <a:pt x="5442" y="6787"/>
                  </a:lnTo>
                  <a:cubicBezTo>
                    <a:pt x="5442" y="7085"/>
                    <a:pt x="5656" y="7371"/>
                    <a:pt x="5942" y="7466"/>
                  </a:cubicBezTo>
                  <a:lnTo>
                    <a:pt x="6073" y="7502"/>
                  </a:lnTo>
                  <a:cubicBezTo>
                    <a:pt x="6001" y="7764"/>
                    <a:pt x="5882" y="7978"/>
                    <a:pt x="5704" y="8180"/>
                  </a:cubicBezTo>
                  <a:cubicBezTo>
                    <a:pt x="5644" y="8252"/>
                    <a:pt x="5644" y="8359"/>
                    <a:pt x="5716" y="8419"/>
                  </a:cubicBezTo>
                  <a:cubicBezTo>
                    <a:pt x="5739" y="8442"/>
                    <a:pt x="5787" y="8454"/>
                    <a:pt x="5823" y="8454"/>
                  </a:cubicBezTo>
                  <a:cubicBezTo>
                    <a:pt x="5858" y="8454"/>
                    <a:pt x="5906" y="8442"/>
                    <a:pt x="5942" y="8395"/>
                  </a:cubicBezTo>
                  <a:cubicBezTo>
                    <a:pt x="6144" y="8157"/>
                    <a:pt x="6299" y="7895"/>
                    <a:pt x="6370" y="7597"/>
                  </a:cubicBezTo>
                  <a:lnTo>
                    <a:pt x="6894" y="7740"/>
                  </a:lnTo>
                  <a:cubicBezTo>
                    <a:pt x="6870" y="7799"/>
                    <a:pt x="6847" y="7883"/>
                    <a:pt x="6835" y="7942"/>
                  </a:cubicBezTo>
                  <a:cubicBezTo>
                    <a:pt x="6799" y="8026"/>
                    <a:pt x="6847" y="8121"/>
                    <a:pt x="6930" y="8145"/>
                  </a:cubicBezTo>
                  <a:cubicBezTo>
                    <a:pt x="6954" y="8145"/>
                    <a:pt x="6978" y="8157"/>
                    <a:pt x="6990" y="8157"/>
                  </a:cubicBezTo>
                  <a:cubicBezTo>
                    <a:pt x="7049" y="8157"/>
                    <a:pt x="7132" y="8121"/>
                    <a:pt x="7144" y="8061"/>
                  </a:cubicBezTo>
                  <a:cubicBezTo>
                    <a:pt x="7168" y="7978"/>
                    <a:pt x="7192" y="7907"/>
                    <a:pt x="7216" y="7835"/>
                  </a:cubicBezTo>
                  <a:lnTo>
                    <a:pt x="7787" y="8002"/>
                  </a:lnTo>
                  <a:cubicBezTo>
                    <a:pt x="8156" y="8097"/>
                    <a:pt x="8418" y="8454"/>
                    <a:pt x="8418" y="8847"/>
                  </a:cubicBezTo>
                  <a:lnTo>
                    <a:pt x="8418" y="11050"/>
                  </a:lnTo>
                  <a:cubicBezTo>
                    <a:pt x="8418" y="11133"/>
                    <a:pt x="8502" y="11217"/>
                    <a:pt x="8585" y="11217"/>
                  </a:cubicBezTo>
                  <a:cubicBezTo>
                    <a:pt x="8680" y="11217"/>
                    <a:pt x="8752" y="11133"/>
                    <a:pt x="8752" y="11050"/>
                  </a:cubicBezTo>
                  <a:lnTo>
                    <a:pt x="8752" y="8847"/>
                  </a:lnTo>
                  <a:cubicBezTo>
                    <a:pt x="8799" y="8311"/>
                    <a:pt x="8442" y="7835"/>
                    <a:pt x="7918" y="7680"/>
                  </a:cubicBezTo>
                  <a:lnTo>
                    <a:pt x="6061" y="7133"/>
                  </a:lnTo>
                  <a:cubicBezTo>
                    <a:pt x="5906" y="7085"/>
                    <a:pt x="5787" y="6942"/>
                    <a:pt x="5787" y="6787"/>
                  </a:cubicBezTo>
                  <a:lnTo>
                    <a:pt x="5787" y="6037"/>
                  </a:lnTo>
                  <a:cubicBezTo>
                    <a:pt x="6347" y="5644"/>
                    <a:pt x="6728" y="5049"/>
                    <a:pt x="6823" y="4370"/>
                  </a:cubicBezTo>
                  <a:lnTo>
                    <a:pt x="6918" y="4370"/>
                  </a:lnTo>
                  <a:cubicBezTo>
                    <a:pt x="7251" y="4370"/>
                    <a:pt x="7513" y="4132"/>
                    <a:pt x="7549" y="3835"/>
                  </a:cubicBezTo>
                  <a:cubicBezTo>
                    <a:pt x="7561" y="3668"/>
                    <a:pt x="7501" y="3489"/>
                    <a:pt x="7394" y="3370"/>
                  </a:cubicBezTo>
                  <a:cubicBezTo>
                    <a:pt x="7275" y="3251"/>
                    <a:pt x="7120" y="3180"/>
                    <a:pt x="6954" y="3180"/>
                  </a:cubicBezTo>
                  <a:lnTo>
                    <a:pt x="6847" y="3180"/>
                  </a:lnTo>
                  <a:lnTo>
                    <a:pt x="6847" y="2442"/>
                  </a:lnTo>
                  <a:lnTo>
                    <a:pt x="6859" y="2442"/>
                  </a:lnTo>
                  <a:cubicBezTo>
                    <a:pt x="6954" y="2442"/>
                    <a:pt x="7025" y="2370"/>
                    <a:pt x="7025" y="2287"/>
                  </a:cubicBezTo>
                  <a:cubicBezTo>
                    <a:pt x="7025" y="1037"/>
                    <a:pt x="6001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93;p72">
              <a:extLst>
                <a:ext uri="{FF2B5EF4-FFF2-40B4-BE49-F238E27FC236}">
                  <a16:creationId xmlns:a16="http://schemas.microsoft.com/office/drawing/2014/main" id="{1E1B3032-2F95-4863-8868-03BCE66B7C7B}"/>
                </a:ext>
              </a:extLst>
            </p:cNvPr>
            <p:cNvSpPr/>
            <p:nvPr/>
          </p:nvSpPr>
          <p:spPr>
            <a:xfrm>
              <a:off x="7254045" y="2717834"/>
              <a:ext cx="23031" cy="12799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195" y="0"/>
                  </a:moveTo>
                  <a:cubicBezTo>
                    <a:pt x="124" y="0"/>
                    <a:pt x="65" y="54"/>
                    <a:pt x="36" y="130"/>
                  </a:cubicBezTo>
                  <a:cubicBezTo>
                    <a:pt x="1" y="213"/>
                    <a:pt x="72" y="308"/>
                    <a:pt x="155" y="332"/>
                  </a:cubicBezTo>
                  <a:cubicBezTo>
                    <a:pt x="274" y="368"/>
                    <a:pt x="394" y="392"/>
                    <a:pt x="513" y="404"/>
                  </a:cubicBezTo>
                  <a:lnTo>
                    <a:pt x="548" y="404"/>
                  </a:lnTo>
                  <a:cubicBezTo>
                    <a:pt x="620" y="404"/>
                    <a:pt x="691" y="344"/>
                    <a:pt x="703" y="273"/>
                  </a:cubicBezTo>
                  <a:cubicBezTo>
                    <a:pt x="727" y="189"/>
                    <a:pt x="667" y="94"/>
                    <a:pt x="572" y="82"/>
                  </a:cubicBezTo>
                  <a:cubicBezTo>
                    <a:pt x="465" y="70"/>
                    <a:pt x="346" y="35"/>
                    <a:pt x="251" y="11"/>
                  </a:cubicBezTo>
                  <a:cubicBezTo>
                    <a:pt x="232" y="4"/>
                    <a:pt x="213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294;p72">
              <a:extLst>
                <a:ext uri="{FF2B5EF4-FFF2-40B4-BE49-F238E27FC236}">
                  <a16:creationId xmlns:a16="http://schemas.microsoft.com/office/drawing/2014/main" id="{AB1DAD79-361E-4B85-82A9-C402CDE7FD66}"/>
                </a:ext>
              </a:extLst>
            </p:cNvPr>
            <p:cNvSpPr/>
            <p:nvPr/>
          </p:nvSpPr>
          <p:spPr>
            <a:xfrm>
              <a:off x="7287626" y="2719703"/>
              <a:ext cx="22271" cy="12070"/>
            </a:xfrm>
            <a:custGeom>
              <a:avLst/>
              <a:gdLst/>
              <a:ahLst/>
              <a:cxnLst/>
              <a:rect l="l" t="t" r="r" b="b"/>
              <a:pathLst>
                <a:path w="703" h="381" extrusionOk="0">
                  <a:moveTo>
                    <a:pt x="551" y="1"/>
                  </a:moveTo>
                  <a:cubicBezTo>
                    <a:pt x="534" y="1"/>
                    <a:pt x="517" y="4"/>
                    <a:pt x="500" y="11"/>
                  </a:cubicBezTo>
                  <a:cubicBezTo>
                    <a:pt x="393" y="35"/>
                    <a:pt x="274" y="59"/>
                    <a:pt x="167" y="59"/>
                  </a:cubicBezTo>
                  <a:cubicBezTo>
                    <a:pt x="84" y="71"/>
                    <a:pt x="0" y="142"/>
                    <a:pt x="24" y="237"/>
                  </a:cubicBezTo>
                  <a:cubicBezTo>
                    <a:pt x="36" y="321"/>
                    <a:pt x="96" y="380"/>
                    <a:pt x="179" y="380"/>
                  </a:cubicBezTo>
                  <a:lnTo>
                    <a:pt x="203" y="380"/>
                  </a:lnTo>
                  <a:cubicBezTo>
                    <a:pt x="310" y="368"/>
                    <a:pt x="453" y="357"/>
                    <a:pt x="572" y="321"/>
                  </a:cubicBezTo>
                  <a:cubicBezTo>
                    <a:pt x="643" y="297"/>
                    <a:pt x="703" y="214"/>
                    <a:pt x="691" y="130"/>
                  </a:cubicBezTo>
                  <a:cubicBezTo>
                    <a:pt x="681" y="54"/>
                    <a:pt x="618" y="1"/>
                    <a:pt x="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295;p72">
              <a:extLst>
                <a:ext uri="{FF2B5EF4-FFF2-40B4-BE49-F238E27FC236}">
                  <a16:creationId xmlns:a16="http://schemas.microsoft.com/office/drawing/2014/main" id="{FAC9AC4C-803A-49E7-A73C-4AB090ECE444}"/>
                </a:ext>
              </a:extLst>
            </p:cNvPr>
            <p:cNvSpPr/>
            <p:nvPr/>
          </p:nvSpPr>
          <p:spPr>
            <a:xfrm>
              <a:off x="7224614" y="2703357"/>
              <a:ext cx="21162" cy="17107"/>
            </a:xfrm>
            <a:custGeom>
              <a:avLst/>
              <a:gdLst/>
              <a:ahLst/>
              <a:cxnLst/>
              <a:rect l="l" t="t" r="r" b="b"/>
              <a:pathLst>
                <a:path w="668" h="540" extrusionOk="0">
                  <a:moveTo>
                    <a:pt x="193" y="1"/>
                  </a:moveTo>
                  <a:cubicBezTo>
                    <a:pt x="143" y="1"/>
                    <a:pt x="94" y="22"/>
                    <a:pt x="60" y="63"/>
                  </a:cubicBezTo>
                  <a:cubicBezTo>
                    <a:pt x="1" y="134"/>
                    <a:pt x="13" y="241"/>
                    <a:pt x="84" y="301"/>
                  </a:cubicBezTo>
                  <a:cubicBezTo>
                    <a:pt x="191" y="372"/>
                    <a:pt x="299" y="456"/>
                    <a:pt x="406" y="515"/>
                  </a:cubicBezTo>
                  <a:cubicBezTo>
                    <a:pt x="430" y="527"/>
                    <a:pt x="465" y="539"/>
                    <a:pt x="489" y="539"/>
                  </a:cubicBezTo>
                  <a:cubicBezTo>
                    <a:pt x="549" y="539"/>
                    <a:pt x="596" y="515"/>
                    <a:pt x="644" y="468"/>
                  </a:cubicBezTo>
                  <a:cubicBezTo>
                    <a:pt x="668" y="361"/>
                    <a:pt x="644" y="253"/>
                    <a:pt x="561" y="218"/>
                  </a:cubicBezTo>
                  <a:cubicBezTo>
                    <a:pt x="477" y="158"/>
                    <a:pt x="370" y="99"/>
                    <a:pt x="299" y="39"/>
                  </a:cubicBezTo>
                  <a:cubicBezTo>
                    <a:pt x="268" y="13"/>
                    <a:pt x="230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96;p72">
              <a:extLst>
                <a:ext uri="{FF2B5EF4-FFF2-40B4-BE49-F238E27FC236}">
                  <a16:creationId xmlns:a16="http://schemas.microsoft.com/office/drawing/2014/main" id="{D46ED6D5-48DC-4EA0-B9B3-FA554602ACAE}"/>
                </a:ext>
              </a:extLst>
            </p:cNvPr>
            <p:cNvSpPr/>
            <p:nvPr/>
          </p:nvSpPr>
          <p:spPr>
            <a:xfrm>
              <a:off x="7319306" y="2706335"/>
              <a:ext cx="21162" cy="15998"/>
            </a:xfrm>
            <a:custGeom>
              <a:avLst/>
              <a:gdLst/>
              <a:ahLst/>
              <a:cxnLst/>
              <a:rect l="l" t="t" r="r" b="b"/>
              <a:pathLst>
                <a:path w="668" h="505" extrusionOk="0">
                  <a:moveTo>
                    <a:pt x="498" y="1"/>
                  </a:moveTo>
                  <a:cubicBezTo>
                    <a:pt x="466" y="1"/>
                    <a:pt x="433" y="10"/>
                    <a:pt x="405" y="28"/>
                  </a:cubicBezTo>
                  <a:cubicBezTo>
                    <a:pt x="310" y="88"/>
                    <a:pt x="215" y="147"/>
                    <a:pt x="119" y="195"/>
                  </a:cubicBezTo>
                  <a:cubicBezTo>
                    <a:pt x="48" y="243"/>
                    <a:pt x="0" y="326"/>
                    <a:pt x="48" y="421"/>
                  </a:cubicBezTo>
                  <a:cubicBezTo>
                    <a:pt x="72" y="481"/>
                    <a:pt x="131" y="505"/>
                    <a:pt x="191" y="505"/>
                  </a:cubicBezTo>
                  <a:cubicBezTo>
                    <a:pt x="227" y="505"/>
                    <a:pt x="239" y="505"/>
                    <a:pt x="274" y="493"/>
                  </a:cubicBezTo>
                  <a:cubicBezTo>
                    <a:pt x="370" y="433"/>
                    <a:pt x="489" y="374"/>
                    <a:pt x="596" y="302"/>
                  </a:cubicBezTo>
                  <a:cubicBezTo>
                    <a:pt x="655" y="255"/>
                    <a:pt x="667" y="147"/>
                    <a:pt x="631" y="76"/>
                  </a:cubicBezTo>
                  <a:cubicBezTo>
                    <a:pt x="602" y="25"/>
                    <a:pt x="550" y="1"/>
                    <a:pt x="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97;p72">
              <a:extLst>
                <a:ext uri="{FF2B5EF4-FFF2-40B4-BE49-F238E27FC236}">
                  <a16:creationId xmlns:a16="http://schemas.microsoft.com/office/drawing/2014/main" id="{3C7BB373-476D-43D6-97D0-35E5BEEF9F06}"/>
                </a:ext>
              </a:extLst>
            </p:cNvPr>
            <p:cNvSpPr/>
            <p:nvPr/>
          </p:nvSpPr>
          <p:spPr>
            <a:xfrm>
              <a:off x="7202375" y="2678234"/>
              <a:ext cx="18501" cy="19578"/>
            </a:xfrm>
            <a:custGeom>
              <a:avLst/>
              <a:gdLst/>
              <a:ahLst/>
              <a:cxnLst/>
              <a:rect l="l" t="t" r="r" b="b"/>
              <a:pathLst>
                <a:path w="584" h="618" extrusionOk="0">
                  <a:moveTo>
                    <a:pt x="183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77"/>
                    <a:pt x="48" y="249"/>
                  </a:cubicBezTo>
                  <a:cubicBezTo>
                    <a:pt x="108" y="356"/>
                    <a:pt x="179" y="451"/>
                    <a:pt x="251" y="558"/>
                  </a:cubicBezTo>
                  <a:cubicBezTo>
                    <a:pt x="286" y="606"/>
                    <a:pt x="334" y="618"/>
                    <a:pt x="393" y="618"/>
                  </a:cubicBezTo>
                  <a:cubicBezTo>
                    <a:pt x="417" y="618"/>
                    <a:pt x="465" y="606"/>
                    <a:pt x="489" y="594"/>
                  </a:cubicBezTo>
                  <a:cubicBezTo>
                    <a:pt x="572" y="534"/>
                    <a:pt x="584" y="427"/>
                    <a:pt x="524" y="356"/>
                  </a:cubicBezTo>
                  <a:cubicBezTo>
                    <a:pt x="453" y="261"/>
                    <a:pt x="393" y="177"/>
                    <a:pt x="334" y="82"/>
                  </a:cubicBezTo>
                  <a:cubicBezTo>
                    <a:pt x="301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298;p72">
              <a:extLst>
                <a:ext uri="{FF2B5EF4-FFF2-40B4-BE49-F238E27FC236}">
                  <a16:creationId xmlns:a16="http://schemas.microsoft.com/office/drawing/2014/main" id="{5FC6E417-67F0-4BB7-97B8-BE5280B6AA3B}"/>
                </a:ext>
              </a:extLst>
            </p:cNvPr>
            <p:cNvSpPr/>
            <p:nvPr/>
          </p:nvSpPr>
          <p:spPr>
            <a:xfrm>
              <a:off x="7345695" y="2683335"/>
              <a:ext cx="18913" cy="19388"/>
            </a:xfrm>
            <a:custGeom>
              <a:avLst/>
              <a:gdLst/>
              <a:ahLst/>
              <a:cxnLst/>
              <a:rect l="l" t="t" r="r" b="b"/>
              <a:pathLst>
                <a:path w="597" h="612" extrusionOk="0">
                  <a:moveTo>
                    <a:pt x="397" y="0"/>
                  </a:moveTo>
                  <a:cubicBezTo>
                    <a:pt x="346" y="0"/>
                    <a:pt x="297" y="25"/>
                    <a:pt x="275" y="76"/>
                  </a:cubicBezTo>
                  <a:cubicBezTo>
                    <a:pt x="215" y="159"/>
                    <a:pt x="132" y="254"/>
                    <a:pt x="60" y="326"/>
                  </a:cubicBezTo>
                  <a:cubicBezTo>
                    <a:pt x="1" y="397"/>
                    <a:pt x="1" y="504"/>
                    <a:pt x="72" y="564"/>
                  </a:cubicBezTo>
                  <a:cubicBezTo>
                    <a:pt x="108" y="588"/>
                    <a:pt x="156" y="612"/>
                    <a:pt x="179" y="612"/>
                  </a:cubicBezTo>
                  <a:cubicBezTo>
                    <a:pt x="227" y="612"/>
                    <a:pt x="263" y="588"/>
                    <a:pt x="299" y="552"/>
                  </a:cubicBezTo>
                  <a:cubicBezTo>
                    <a:pt x="382" y="457"/>
                    <a:pt x="465" y="350"/>
                    <a:pt x="525" y="254"/>
                  </a:cubicBezTo>
                  <a:cubicBezTo>
                    <a:pt x="596" y="171"/>
                    <a:pt x="572" y="76"/>
                    <a:pt x="489" y="28"/>
                  </a:cubicBezTo>
                  <a:cubicBezTo>
                    <a:pt x="461" y="10"/>
                    <a:pt x="429" y="0"/>
                    <a:pt x="3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299;p72">
              <a:extLst>
                <a:ext uri="{FF2B5EF4-FFF2-40B4-BE49-F238E27FC236}">
                  <a16:creationId xmlns:a16="http://schemas.microsoft.com/office/drawing/2014/main" id="{3D5F2D12-BB0F-49B0-BCAD-7752DA6FBB69}"/>
                </a:ext>
              </a:extLst>
            </p:cNvPr>
            <p:cNvSpPr/>
            <p:nvPr/>
          </p:nvSpPr>
          <p:spPr>
            <a:xfrm>
              <a:off x="7280086" y="2559751"/>
              <a:ext cx="21891" cy="10201"/>
            </a:xfrm>
            <a:custGeom>
              <a:avLst/>
              <a:gdLst/>
              <a:ahLst/>
              <a:cxnLst/>
              <a:rect l="l" t="t" r="r" b="b"/>
              <a:pathLst>
                <a:path w="691" h="322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24" y="322"/>
                  </a:lnTo>
                  <a:cubicBezTo>
                    <a:pt x="619" y="322"/>
                    <a:pt x="691" y="250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0955;p72">
            <a:extLst>
              <a:ext uri="{FF2B5EF4-FFF2-40B4-BE49-F238E27FC236}">
                <a16:creationId xmlns:a16="http://schemas.microsoft.com/office/drawing/2014/main" id="{D8921930-7AA3-43EB-B367-E8392E4B756F}"/>
              </a:ext>
            </a:extLst>
          </p:cNvPr>
          <p:cNvGrpSpPr/>
          <p:nvPr/>
        </p:nvGrpSpPr>
        <p:grpSpPr>
          <a:xfrm>
            <a:off x="6305386" y="1611550"/>
            <a:ext cx="472931" cy="607430"/>
            <a:chOff x="6248078" y="3784468"/>
            <a:chExt cx="277263" cy="356115"/>
          </a:xfrm>
          <a:solidFill>
            <a:schemeClr val="accent2"/>
          </a:solidFill>
        </p:grpSpPr>
        <p:sp>
          <p:nvSpPr>
            <p:cNvPr id="42" name="Google Shape;10956;p72">
              <a:extLst>
                <a:ext uri="{FF2B5EF4-FFF2-40B4-BE49-F238E27FC236}">
                  <a16:creationId xmlns:a16="http://schemas.microsoft.com/office/drawing/2014/main" id="{26CABC3D-DC48-46FD-8BEA-10B29031A0A8}"/>
                </a:ext>
              </a:extLst>
            </p:cNvPr>
            <p:cNvSpPr/>
            <p:nvPr/>
          </p:nvSpPr>
          <p:spPr>
            <a:xfrm>
              <a:off x="633709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57;p72">
              <a:extLst>
                <a:ext uri="{FF2B5EF4-FFF2-40B4-BE49-F238E27FC236}">
                  <a16:creationId xmlns:a16="http://schemas.microsoft.com/office/drawing/2014/main" id="{6E7647F1-2C6A-4C80-AD44-CFFDFF436BBD}"/>
                </a:ext>
              </a:extLst>
            </p:cNvPr>
            <p:cNvSpPr/>
            <p:nvPr/>
          </p:nvSpPr>
          <p:spPr>
            <a:xfrm>
              <a:off x="639291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58;p72">
              <a:extLst>
                <a:ext uri="{FF2B5EF4-FFF2-40B4-BE49-F238E27FC236}">
                  <a16:creationId xmlns:a16="http://schemas.microsoft.com/office/drawing/2014/main" id="{358A718D-E0C3-49A5-9C9A-C4C9903D299E}"/>
                </a:ext>
              </a:extLst>
            </p:cNvPr>
            <p:cNvSpPr/>
            <p:nvPr/>
          </p:nvSpPr>
          <p:spPr>
            <a:xfrm>
              <a:off x="6381609" y="391346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59;p72">
              <a:extLst>
                <a:ext uri="{FF2B5EF4-FFF2-40B4-BE49-F238E27FC236}">
                  <a16:creationId xmlns:a16="http://schemas.microsoft.com/office/drawing/2014/main" id="{8BAA1291-0359-428F-AA67-67E8A85AD349}"/>
                </a:ext>
              </a:extLst>
            </p:cNvPr>
            <p:cNvSpPr/>
            <p:nvPr/>
          </p:nvSpPr>
          <p:spPr>
            <a:xfrm>
              <a:off x="6248078" y="3784468"/>
              <a:ext cx="277263" cy="356115"/>
            </a:xfrm>
            <a:custGeom>
              <a:avLst/>
              <a:gdLst/>
              <a:ahLst/>
              <a:cxnLst/>
              <a:rect l="l" t="t" r="r" b="b"/>
              <a:pathLst>
                <a:path w="8752" h="11241" extrusionOk="0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60;p72">
              <a:extLst>
                <a:ext uri="{FF2B5EF4-FFF2-40B4-BE49-F238E27FC236}">
                  <a16:creationId xmlns:a16="http://schemas.microsoft.com/office/drawing/2014/main" id="{BA55FD5A-9EC5-4E0D-B811-CC439506B9FB}"/>
                </a:ext>
              </a:extLst>
            </p:cNvPr>
            <p:cNvSpPr/>
            <p:nvPr/>
          </p:nvSpPr>
          <p:spPr>
            <a:xfrm>
              <a:off x="6381609" y="4085840"/>
              <a:ext cx="10201" cy="54743"/>
            </a:xfrm>
            <a:custGeom>
              <a:avLst/>
              <a:gdLst/>
              <a:ahLst/>
              <a:cxnLst/>
              <a:rect l="l" t="t" r="r" b="b"/>
              <a:pathLst>
                <a:path w="322" h="172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60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560;p36">
            <a:extLst>
              <a:ext uri="{FF2B5EF4-FFF2-40B4-BE49-F238E27FC236}">
                <a16:creationId xmlns:a16="http://schemas.microsoft.com/office/drawing/2014/main" id="{74B68DF4-5523-481F-903B-B52283A77EDE}"/>
              </a:ext>
            </a:extLst>
          </p:cNvPr>
          <p:cNvGrpSpPr/>
          <p:nvPr/>
        </p:nvGrpSpPr>
        <p:grpSpPr>
          <a:xfrm rot="1637668">
            <a:off x="6161997" y="2476920"/>
            <a:ext cx="2842312" cy="1976906"/>
            <a:chOff x="164875" y="299500"/>
            <a:chExt cx="7355425" cy="5115900"/>
          </a:xfrm>
        </p:grpSpPr>
        <p:sp>
          <p:nvSpPr>
            <p:cNvPr id="25" name="Google Shape;561;p36">
              <a:extLst>
                <a:ext uri="{FF2B5EF4-FFF2-40B4-BE49-F238E27FC236}">
                  <a16:creationId xmlns:a16="http://schemas.microsoft.com/office/drawing/2014/main" id="{19A72E31-524B-44D3-BE49-CA34569143B3}"/>
                </a:ext>
              </a:extLst>
            </p:cNvPr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2;p36">
              <a:extLst>
                <a:ext uri="{FF2B5EF4-FFF2-40B4-BE49-F238E27FC236}">
                  <a16:creationId xmlns:a16="http://schemas.microsoft.com/office/drawing/2014/main" id="{B123059F-5335-402E-A109-076A22B30DAE}"/>
                </a:ext>
              </a:extLst>
            </p:cNvPr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3;p36">
              <a:extLst>
                <a:ext uri="{FF2B5EF4-FFF2-40B4-BE49-F238E27FC236}">
                  <a16:creationId xmlns:a16="http://schemas.microsoft.com/office/drawing/2014/main" id="{12C5267A-F10B-4BBF-94B9-51B01A3488A3}"/>
                </a:ext>
              </a:extLst>
            </p:cNvPr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4;p36">
              <a:extLst>
                <a:ext uri="{FF2B5EF4-FFF2-40B4-BE49-F238E27FC236}">
                  <a16:creationId xmlns:a16="http://schemas.microsoft.com/office/drawing/2014/main" id="{05A72B6D-1842-49BE-8957-F73A1EA4F6B2}"/>
                </a:ext>
              </a:extLst>
            </p:cNvPr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5;p36">
              <a:extLst>
                <a:ext uri="{FF2B5EF4-FFF2-40B4-BE49-F238E27FC236}">
                  <a16:creationId xmlns:a16="http://schemas.microsoft.com/office/drawing/2014/main" id="{AB888096-0D44-4299-AE56-16A44AC57402}"/>
                </a:ext>
              </a:extLst>
            </p:cNvPr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;p36">
              <a:extLst>
                <a:ext uri="{FF2B5EF4-FFF2-40B4-BE49-F238E27FC236}">
                  <a16:creationId xmlns:a16="http://schemas.microsoft.com/office/drawing/2014/main" id="{128D596D-B373-4401-90C4-8B8BA13DB6D7}"/>
                </a:ext>
              </a:extLst>
            </p:cNvPr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7;p36">
              <a:extLst>
                <a:ext uri="{FF2B5EF4-FFF2-40B4-BE49-F238E27FC236}">
                  <a16:creationId xmlns:a16="http://schemas.microsoft.com/office/drawing/2014/main" id="{A8C07233-68AA-43FD-946E-2202637EAB9A}"/>
                </a:ext>
              </a:extLst>
            </p:cNvPr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8;p36">
              <a:extLst>
                <a:ext uri="{FF2B5EF4-FFF2-40B4-BE49-F238E27FC236}">
                  <a16:creationId xmlns:a16="http://schemas.microsoft.com/office/drawing/2014/main" id="{0CACB1EA-931F-47C9-8084-B9026560BD63}"/>
                </a:ext>
              </a:extLst>
            </p:cNvPr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9;p36">
              <a:extLst>
                <a:ext uri="{FF2B5EF4-FFF2-40B4-BE49-F238E27FC236}">
                  <a16:creationId xmlns:a16="http://schemas.microsoft.com/office/drawing/2014/main" id="{414C7387-50B5-4A84-B2A9-D77FC443AB7F}"/>
                </a:ext>
              </a:extLst>
            </p:cNvPr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0;p36">
              <a:extLst>
                <a:ext uri="{FF2B5EF4-FFF2-40B4-BE49-F238E27FC236}">
                  <a16:creationId xmlns:a16="http://schemas.microsoft.com/office/drawing/2014/main" id="{B5C182AB-AABA-4184-A140-2B9C1B76C501}"/>
                </a:ext>
              </a:extLst>
            </p:cNvPr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;p36">
              <a:extLst>
                <a:ext uri="{FF2B5EF4-FFF2-40B4-BE49-F238E27FC236}">
                  <a16:creationId xmlns:a16="http://schemas.microsoft.com/office/drawing/2014/main" id="{2B2C21B1-FA5C-47DD-BD0D-6A07027F6A48}"/>
                </a:ext>
              </a:extLst>
            </p:cNvPr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2;p36">
              <a:extLst>
                <a:ext uri="{FF2B5EF4-FFF2-40B4-BE49-F238E27FC236}">
                  <a16:creationId xmlns:a16="http://schemas.microsoft.com/office/drawing/2014/main" id="{9B5092C0-0EBC-4DC0-B3D1-E793503321E7}"/>
                </a:ext>
              </a:extLst>
            </p:cNvPr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3;p36">
              <a:extLst>
                <a:ext uri="{FF2B5EF4-FFF2-40B4-BE49-F238E27FC236}">
                  <a16:creationId xmlns:a16="http://schemas.microsoft.com/office/drawing/2014/main" id="{DB9EE34E-B93B-41D7-8E96-5A972628B1E1}"/>
                </a:ext>
              </a:extLst>
            </p:cNvPr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4;p36">
              <a:extLst>
                <a:ext uri="{FF2B5EF4-FFF2-40B4-BE49-F238E27FC236}">
                  <a16:creationId xmlns:a16="http://schemas.microsoft.com/office/drawing/2014/main" id="{1D66FB8F-F67D-43BD-AAC9-FEF9BBB60A76}"/>
                </a:ext>
              </a:extLst>
            </p:cNvPr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5;p36">
              <a:extLst>
                <a:ext uri="{FF2B5EF4-FFF2-40B4-BE49-F238E27FC236}">
                  <a16:creationId xmlns:a16="http://schemas.microsoft.com/office/drawing/2014/main" id="{40176BCB-BE84-4A8B-9425-8798C551775F}"/>
                </a:ext>
              </a:extLst>
            </p:cNvPr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6;p36">
              <a:extLst>
                <a:ext uri="{FF2B5EF4-FFF2-40B4-BE49-F238E27FC236}">
                  <a16:creationId xmlns:a16="http://schemas.microsoft.com/office/drawing/2014/main" id="{44CDCBAA-BBDC-4E2A-80A5-1D7CA7B41E52}"/>
                </a:ext>
              </a:extLst>
            </p:cNvPr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7;p36">
              <a:extLst>
                <a:ext uri="{FF2B5EF4-FFF2-40B4-BE49-F238E27FC236}">
                  <a16:creationId xmlns:a16="http://schemas.microsoft.com/office/drawing/2014/main" id="{FA84E111-0FB5-45F1-B318-2E299AA9E7A1}"/>
                </a:ext>
              </a:extLst>
            </p:cNvPr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8;p36">
              <a:extLst>
                <a:ext uri="{FF2B5EF4-FFF2-40B4-BE49-F238E27FC236}">
                  <a16:creationId xmlns:a16="http://schemas.microsoft.com/office/drawing/2014/main" id="{D3619493-98B9-421A-8BCD-DEFFC114DEEA}"/>
                </a:ext>
              </a:extLst>
            </p:cNvPr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9;p36">
              <a:extLst>
                <a:ext uri="{FF2B5EF4-FFF2-40B4-BE49-F238E27FC236}">
                  <a16:creationId xmlns:a16="http://schemas.microsoft.com/office/drawing/2014/main" id="{DF7D23B9-B260-4840-908A-6843F18489A7}"/>
                </a:ext>
              </a:extLst>
            </p:cNvPr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0;p36">
              <a:extLst>
                <a:ext uri="{FF2B5EF4-FFF2-40B4-BE49-F238E27FC236}">
                  <a16:creationId xmlns:a16="http://schemas.microsoft.com/office/drawing/2014/main" id="{EA2EFF28-33EF-44A5-895E-F12A80ADFEAD}"/>
                </a:ext>
              </a:extLst>
            </p:cNvPr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1;p36">
              <a:extLst>
                <a:ext uri="{FF2B5EF4-FFF2-40B4-BE49-F238E27FC236}">
                  <a16:creationId xmlns:a16="http://schemas.microsoft.com/office/drawing/2014/main" id="{129CA3FB-5A05-448B-8A69-0AB08BEAB0B2}"/>
                </a:ext>
              </a:extLst>
            </p:cNvPr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2;p36">
              <a:extLst>
                <a:ext uri="{FF2B5EF4-FFF2-40B4-BE49-F238E27FC236}">
                  <a16:creationId xmlns:a16="http://schemas.microsoft.com/office/drawing/2014/main" id="{6E69FC96-6A71-468D-9733-7E7ACA442B5E}"/>
                </a:ext>
              </a:extLst>
            </p:cNvPr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;p36">
              <a:extLst>
                <a:ext uri="{FF2B5EF4-FFF2-40B4-BE49-F238E27FC236}">
                  <a16:creationId xmlns:a16="http://schemas.microsoft.com/office/drawing/2014/main" id="{C154DFE6-6114-4E52-8A66-2EBBAD34431D}"/>
                </a:ext>
              </a:extLst>
            </p:cNvPr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4;p36">
              <a:extLst>
                <a:ext uri="{FF2B5EF4-FFF2-40B4-BE49-F238E27FC236}">
                  <a16:creationId xmlns:a16="http://schemas.microsoft.com/office/drawing/2014/main" id="{B108E37E-3E89-4932-BDD0-3765A15D740F}"/>
                </a:ext>
              </a:extLst>
            </p:cNvPr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5;p36">
              <a:extLst>
                <a:ext uri="{FF2B5EF4-FFF2-40B4-BE49-F238E27FC236}">
                  <a16:creationId xmlns:a16="http://schemas.microsoft.com/office/drawing/2014/main" id="{F46512E1-2B90-43D0-8F23-C9B5B93C41FA}"/>
                </a:ext>
              </a:extLst>
            </p:cNvPr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6;p36">
              <a:extLst>
                <a:ext uri="{FF2B5EF4-FFF2-40B4-BE49-F238E27FC236}">
                  <a16:creationId xmlns:a16="http://schemas.microsoft.com/office/drawing/2014/main" id="{FE5C1676-C1CE-4050-A71D-963560DB14D2}"/>
                </a:ext>
              </a:extLst>
            </p:cNvPr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7;p36">
              <a:extLst>
                <a:ext uri="{FF2B5EF4-FFF2-40B4-BE49-F238E27FC236}">
                  <a16:creationId xmlns:a16="http://schemas.microsoft.com/office/drawing/2014/main" id="{5B42728C-5022-4D50-A19B-84477F8878A5}"/>
                </a:ext>
              </a:extLst>
            </p:cNvPr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8;p36">
              <a:extLst>
                <a:ext uri="{FF2B5EF4-FFF2-40B4-BE49-F238E27FC236}">
                  <a16:creationId xmlns:a16="http://schemas.microsoft.com/office/drawing/2014/main" id="{BD21F358-3086-418B-8ADF-C7C6504EBCEE}"/>
                </a:ext>
              </a:extLst>
            </p:cNvPr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9;p36">
              <a:extLst>
                <a:ext uri="{FF2B5EF4-FFF2-40B4-BE49-F238E27FC236}">
                  <a16:creationId xmlns:a16="http://schemas.microsoft.com/office/drawing/2014/main" id="{6BF76599-6F4D-44CE-8438-CF94CE0B4204}"/>
                </a:ext>
              </a:extLst>
            </p:cNvPr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0;p36">
              <a:extLst>
                <a:ext uri="{FF2B5EF4-FFF2-40B4-BE49-F238E27FC236}">
                  <a16:creationId xmlns:a16="http://schemas.microsoft.com/office/drawing/2014/main" id="{BD1D88E8-A863-4E93-A8DD-10DAA4662B58}"/>
                </a:ext>
              </a:extLst>
            </p:cNvPr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1;p36">
              <a:extLst>
                <a:ext uri="{FF2B5EF4-FFF2-40B4-BE49-F238E27FC236}">
                  <a16:creationId xmlns:a16="http://schemas.microsoft.com/office/drawing/2014/main" id="{B4BB9CF4-D95E-4638-820C-339FAA8E3F90}"/>
                </a:ext>
              </a:extLst>
            </p:cNvPr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2;p36">
              <a:extLst>
                <a:ext uri="{FF2B5EF4-FFF2-40B4-BE49-F238E27FC236}">
                  <a16:creationId xmlns:a16="http://schemas.microsoft.com/office/drawing/2014/main" id="{6F277268-40EF-4B6D-B021-94395F998722}"/>
                </a:ext>
              </a:extLst>
            </p:cNvPr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3;p36">
              <a:extLst>
                <a:ext uri="{FF2B5EF4-FFF2-40B4-BE49-F238E27FC236}">
                  <a16:creationId xmlns:a16="http://schemas.microsoft.com/office/drawing/2014/main" id="{6152ABD1-1F30-44F8-9BE4-DD717C63888F}"/>
                </a:ext>
              </a:extLst>
            </p:cNvPr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4;p36">
              <a:extLst>
                <a:ext uri="{FF2B5EF4-FFF2-40B4-BE49-F238E27FC236}">
                  <a16:creationId xmlns:a16="http://schemas.microsoft.com/office/drawing/2014/main" id="{6D3AF736-45F0-4D87-9026-3515D34C392F}"/>
                </a:ext>
              </a:extLst>
            </p:cNvPr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5;p36">
              <a:extLst>
                <a:ext uri="{FF2B5EF4-FFF2-40B4-BE49-F238E27FC236}">
                  <a16:creationId xmlns:a16="http://schemas.microsoft.com/office/drawing/2014/main" id="{3086B608-35AF-4B97-9D91-3958465202A8}"/>
                </a:ext>
              </a:extLst>
            </p:cNvPr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6;p36">
              <a:extLst>
                <a:ext uri="{FF2B5EF4-FFF2-40B4-BE49-F238E27FC236}">
                  <a16:creationId xmlns:a16="http://schemas.microsoft.com/office/drawing/2014/main" id="{8B1F36D4-25D2-4C1F-A20B-F4A38A49C62C}"/>
                </a:ext>
              </a:extLst>
            </p:cNvPr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7;p36">
              <a:extLst>
                <a:ext uri="{FF2B5EF4-FFF2-40B4-BE49-F238E27FC236}">
                  <a16:creationId xmlns:a16="http://schemas.microsoft.com/office/drawing/2014/main" id="{EEB765D8-4570-4171-A539-272BD8FFA636}"/>
                </a:ext>
              </a:extLst>
            </p:cNvPr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8;p36">
              <a:extLst>
                <a:ext uri="{FF2B5EF4-FFF2-40B4-BE49-F238E27FC236}">
                  <a16:creationId xmlns:a16="http://schemas.microsoft.com/office/drawing/2014/main" id="{334F62D1-37BD-47C8-A188-13775D975AEF}"/>
                </a:ext>
              </a:extLst>
            </p:cNvPr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9;p36">
              <a:extLst>
                <a:ext uri="{FF2B5EF4-FFF2-40B4-BE49-F238E27FC236}">
                  <a16:creationId xmlns:a16="http://schemas.microsoft.com/office/drawing/2014/main" id="{5688C704-B5E3-4945-8F27-454C979F279E}"/>
                </a:ext>
              </a:extLst>
            </p:cNvPr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00;p36">
              <a:extLst>
                <a:ext uri="{FF2B5EF4-FFF2-40B4-BE49-F238E27FC236}">
                  <a16:creationId xmlns:a16="http://schemas.microsoft.com/office/drawing/2014/main" id="{CA31AB79-A3A3-4E43-8B53-0EBD36ED6455}"/>
                </a:ext>
              </a:extLst>
            </p:cNvPr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01;p36">
              <a:extLst>
                <a:ext uri="{FF2B5EF4-FFF2-40B4-BE49-F238E27FC236}">
                  <a16:creationId xmlns:a16="http://schemas.microsoft.com/office/drawing/2014/main" id="{B1286CD2-FCC6-49A1-B195-C8CCC8C3BCDE}"/>
                </a:ext>
              </a:extLst>
            </p:cNvPr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/>
          <p:nvPr/>
        </p:nvSpPr>
        <p:spPr>
          <a:xfrm>
            <a:off x="2320525" y="478650"/>
            <a:ext cx="4503000" cy="4186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02;p36">
            <a:extLst>
              <a:ext uri="{FF2B5EF4-FFF2-40B4-BE49-F238E27FC236}">
                <a16:creationId xmlns:a16="http://schemas.microsoft.com/office/drawing/2014/main" id="{CED58360-4972-4353-9C87-49E021482F41}"/>
              </a:ext>
            </a:extLst>
          </p:cNvPr>
          <p:cNvSpPr/>
          <p:nvPr/>
        </p:nvSpPr>
        <p:spPr>
          <a:xfrm>
            <a:off x="654512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 flipH="1">
            <a:off x="2466723" y="1051139"/>
            <a:ext cx="4215600" cy="2554638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캡스톤</a:t>
            </a:r>
            <a:r>
              <a:rPr lang="ko-KR" altLang="en-US" b="1" dirty="0"/>
              <a:t> 디자인 목표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기획 의도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기확안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초기 계획서 대비 변경된 내용 및 이유</a:t>
            </a:r>
            <a:endParaRPr lang="en-US" altLang="ko-KR" b="1" dirty="0"/>
          </a:p>
          <a:p>
            <a:pPr marL="0" indent="0">
              <a:lnSpc>
                <a:spcPct val="150000"/>
              </a:lnSpc>
            </a:pPr>
            <a:r>
              <a:rPr lang="ko-KR" altLang="en-US" b="1" dirty="0"/>
              <a:t>각 팀원 별 역할 및 개발일정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목표 달성도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어려웠던 점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극복 방법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향후 수정 보완되어야 할 내용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깃허브</a:t>
            </a:r>
            <a:r>
              <a:rPr lang="ko-KR" altLang="en-US" b="1" dirty="0"/>
              <a:t> 활용도</a:t>
            </a:r>
            <a:endParaRPr lang="en-US" altLang="ko-KR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게임 시연</a:t>
            </a:r>
            <a:endParaRPr b="1"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3742" y="619457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body" idx="1"/>
          </p:nvPr>
        </p:nvSpPr>
        <p:spPr>
          <a:xfrm>
            <a:off x="720150" y="1649533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</a:pP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캡스톤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디자인 수업을 통해 카드게임 제작 프로젝트를 수행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게임제작을 통한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분업과 협업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경험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브레인스토밍을 통한 사고능력 증진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디자인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 및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프로그래밍 능력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향상 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dk1"/>
              </a:buClr>
            </a:pP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향후 개발현장 진출의 기반이 되는 경험을 얻고자 함</a:t>
            </a:r>
            <a:endParaRPr b="1"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/>
              <a:t>캡스톤</a:t>
            </a:r>
            <a:r>
              <a:rPr lang="ko-KR" altLang="en-US" sz="4000" b="1" dirty="0"/>
              <a:t> 디자인 목표</a:t>
            </a:r>
            <a:endParaRPr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8;p33">
            <a:extLst>
              <a:ext uri="{FF2B5EF4-FFF2-40B4-BE49-F238E27FC236}">
                <a16:creationId xmlns:a16="http://schemas.microsoft.com/office/drawing/2014/main" id="{2E0DE8B8-E1FE-431C-9523-EFEE4496174E}"/>
              </a:ext>
            </a:extLst>
          </p:cNvPr>
          <p:cNvSpPr txBox="1">
            <a:spLocks/>
          </p:cNvSpPr>
          <p:nvPr/>
        </p:nvSpPr>
        <p:spPr>
          <a:xfrm>
            <a:off x="1285521" y="1486397"/>
            <a:ext cx="6572958" cy="255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“</a:t>
            </a:r>
            <a:r>
              <a:rPr lang="ko-KR" altLang="en-US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기존의 포커</a:t>
            </a:r>
            <a:r>
              <a:rPr lang="en-US" altLang="ko-KR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2000" b="1" kern="100" dirty="0" err="1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블랙잭</a:t>
            </a:r>
            <a:r>
              <a:rPr lang="en-US" altLang="ko-KR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2000" b="1" kern="100" dirty="0" err="1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원카드</a:t>
            </a:r>
            <a:r>
              <a:rPr lang="en-US" altLang="ko-KR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2000" b="1" kern="100" dirty="0" err="1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인디언포커</a:t>
            </a:r>
            <a:r>
              <a:rPr lang="ko-KR" altLang="en-US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 같은 트럼프카드를 이용한 게임을 좀 더 색다르게 만들고자 하였고 다른 장르와의 융합을 고려하며 기존의 카드 게임과 차별을 두기 위하여 색다른 룰과 재미를 더해주고자 하였다</a:t>
            </a:r>
            <a:r>
              <a:rPr lang="en-US" altLang="ko-KR" sz="2000" b="1" kern="100" dirty="0"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.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”</a:t>
            </a:r>
          </a:p>
        </p:txBody>
      </p:sp>
      <p:sp>
        <p:nvSpPr>
          <p:cNvPr id="9" name="Google Shape;499;p33">
            <a:extLst>
              <a:ext uri="{FF2B5EF4-FFF2-40B4-BE49-F238E27FC236}">
                <a16:creationId xmlns:a16="http://schemas.microsoft.com/office/drawing/2014/main" id="{594E8E08-684F-488D-BFA4-89FF8F0F249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18685" y="3847934"/>
            <a:ext cx="209379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/>
                </a:solidFill>
                <a:latin typeface="Algerian" panose="04020705040A02060702" pitchFamily="82" charset="0"/>
              </a:rPr>
              <a:t>—</a:t>
            </a:r>
            <a:r>
              <a:rPr lang="ko-KR" altLang="en-US" b="1" dirty="0">
                <a:solidFill>
                  <a:schemeClr val="tx2"/>
                </a:solidFill>
                <a:latin typeface="Algerian" panose="04020705040A02060702" pitchFamily="82" charset="0"/>
              </a:rPr>
              <a:t>기획 의도</a:t>
            </a:r>
            <a:endParaRPr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3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638288" y="918228"/>
            <a:ext cx="8033400" cy="387524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5324214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6"/>
          </p:nvPr>
        </p:nvSpPr>
        <p:spPr>
          <a:xfrm>
            <a:off x="771658" y="1172221"/>
            <a:ext cx="7734054" cy="3479292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b="1" dirty="0"/>
              <a:t>1~2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프로젝트게임 장르 지정 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3~4</a:t>
            </a:r>
            <a:r>
              <a:rPr lang="ko-KR" altLang="en-US" b="1" dirty="0"/>
              <a:t>주차</a:t>
            </a:r>
            <a:r>
              <a:rPr lang="en-US" altLang="ko-KR" b="1" dirty="0"/>
              <a:t>:  </a:t>
            </a:r>
            <a:r>
              <a:rPr lang="ko-KR" altLang="en-US" b="1" dirty="0"/>
              <a:t>제시된 기획안 중 선택</a:t>
            </a:r>
            <a:r>
              <a:rPr lang="en-US" altLang="ko-KR" b="1" dirty="0"/>
              <a:t> </a:t>
            </a:r>
            <a:r>
              <a:rPr lang="ko-KR" altLang="en-US" b="1" dirty="0"/>
              <a:t>및 게임플레이 고안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b="1" dirty="0"/>
              <a:t>5~6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개발 전 기획안 최종 검토 및 게임내용 첨가 또는 삭제 후 프로그램 제작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7~8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프로그램 제작 및 중간발표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9~10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각자 역할 세분화 및 제작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11~14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프로그램 제작 및 각각 작업내용 병합과 </a:t>
            </a:r>
            <a:r>
              <a:rPr lang="en-US" altLang="ko-KR" b="1" dirty="0"/>
              <a:t>QA</a:t>
            </a:r>
            <a:r>
              <a:rPr lang="ko-KR" altLang="en-US" b="1" dirty="0"/>
              <a:t>를 통한 버그 수정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15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최종발표</a:t>
            </a:r>
            <a:endParaRPr lang="en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558775" y="1294064"/>
            <a:ext cx="1222317" cy="64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endParaRPr dirty="0"/>
          </a:p>
        </p:txBody>
      </p:sp>
      <p:sp>
        <p:nvSpPr>
          <p:cNvPr id="11" name="Google Shape;624;p38">
            <a:extLst>
              <a:ext uri="{FF2B5EF4-FFF2-40B4-BE49-F238E27FC236}">
                <a16:creationId xmlns:a16="http://schemas.microsoft.com/office/drawing/2014/main" id="{B20F8D67-81C2-4B07-9904-2B920F52DCAC}"/>
              </a:ext>
            </a:extLst>
          </p:cNvPr>
          <p:cNvSpPr txBox="1">
            <a:spLocks/>
          </p:cNvSpPr>
          <p:nvPr/>
        </p:nvSpPr>
        <p:spPr>
          <a:xfrm>
            <a:off x="558775" y="337321"/>
            <a:ext cx="185669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30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3F3F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b="1" dirty="0"/>
              <a:t>개발일정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445190" y="4352067"/>
            <a:ext cx="4830010" cy="588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 err="1"/>
              <a:t>슈퍼마리오</a:t>
            </a:r>
            <a:r>
              <a:rPr lang="ko-KR" altLang="en-US" b="1" dirty="0"/>
              <a:t> 시리즈의 </a:t>
            </a:r>
            <a:r>
              <a:rPr lang="ko-KR" altLang="en-US" b="1" dirty="0" err="1"/>
              <a:t>횡스크롤과</a:t>
            </a:r>
            <a:r>
              <a:rPr lang="ko-KR" altLang="en-US" b="1" dirty="0"/>
              <a:t> </a:t>
            </a:r>
            <a:r>
              <a:rPr lang="ko-KR" altLang="en-US" b="1" dirty="0" err="1"/>
              <a:t>인디언포커의</a:t>
            </a:r>
            <a:r>
              <a:rPr lang="ko-KR" altLang="en-US" b="1" dirty="0"/>
              <a:t> 융합</a:t>
            </a:r>
            <a:endParaRPr b="1" dirty="0"/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기획안 </a:t>
            </a:r>
            <a:r>
              <a:rPr lang="en-US" altLang="ko-KR" dirty="0"/>
              <a:t>1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D1D62-A274-4F36-9419-FC257B5D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93" y="888537"/>
            <a:ext cx="6001014" cy="35001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445190" y="4352067"/>
            <a:ext cx="4830010" cy="588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/>
              <a:t>원카드와 슈팅 탄막 게임장르의 융합</a:t>
            </a:r>
            <a:endParaRPr b="1" dirty="0"/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기획안 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95B1B-9697-4545-B45E-6A2964AF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29" y="897869"/>
            <a:ext cx="5164341" cy="3454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923918-C114-429E-B605-80331929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022" y="695765"/>
            <a:ext cx="3751970" cy="37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601</Words>
  <Application>Microsoft Office PowerPoint</Application>
  <PresentationFormat>화면 슬라이드 쇼(16:9)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Bahiana</vt:lpstr>
      <vt:lpstr>Barlow</vt:lpstr>
      <vt:lpstr>Muli</vt:lpstr>
      <vt:lpstr>Roboto Slab Regular</vt:lpstr>
      <vt:lpstr>Squada One</vt:lpstr>
      <vt:lpstr>맑은 고딕</vt:lpstr>
      <vt:lpstr>Aharoni</vt:lpstr>
      <vt:lpstr>Algerian</vt:lpstr>
      <vt:lpstr>Arial</vt:lpstr>
      <vt:lpstr>Geek Pride Day by Slidesgo</vt:lpstr>
      <vt:lpstr>Point OneCard Game</vt:lpstr>
      <vt:lpstr>OUR TEAM</vt:lpstr>
      <vt:lpstr>OUR TEAM</vt:lpstr>
      <vt:lpstr>목차</vt:lpstr>
      <vt:lpstr>캡스톤 디자인 목표</vt:lpstr>
      <vt:lpstr>—기획 의도</vt:lpstr>
      <vt:lpstr> </vt:lpstr>
      <vt:lpstr>기획안 1</vt:lpstr>
      <vt:lpstr>기획안 2</vt:lpstr>
      <vt:lpstr>기획안 수정본</vt:lpstr>
      <vt:lpstr>WHY?</vt:lpstr>
      <vt:lpstr>목표 달성도</vt:lpstr>
      <vt:lpstr>프로젝트 수행 중 어려웠던 점  그리고 극복방법</vt:lpstr>
      <vt:lpstr>프로젝트 수행 중 어려웠던 점  그리고 극복방법</vt:lpstr>
      <vt:lpstr>프로젝트 수행 중 어려웠던 점  그리고 극복방법</vt:lpstr>
      <vt:lpstr>프로젝트 수행 중 어려웠던 점  그리고 극복방법</vt:lpstr>
      <vt:lpstr>향후 수정 및 보완되어야 할 내용</vt:lpstr>
      <vt:lpstr>깃허브 활용도</vt:lpstr>
      <vt:lpstr>Play To Win!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OneCard Game</dc:title>
  <cp:lastModifiedBy>박지민</cp:lastModifiedBy>
  <cp:revision>39</cp:revision>
  <dcterms:modified xsi:type="dcterms:W3CDTF">2020-12-11T03:36:39Z</dcterms:modified>
</cp:coreProperties>
</file>