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72C1"/>
    <a:srgbClr val="418BCF"/>
    <a:srgbClr val="DDEBFF"/>
    <a:srgbClr val="CFE2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BA9BC-49ED-4A04-9398-C18DA909AB6C}" v="19" dt="2023-03-29T18:26:23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F51-094F-04A4-56D1-2A692C5D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404EE-A68A-AEE6-8651-69FD8183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287B-DA0A-E8B9-2076-75E5CF85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00A4-4695-E962-6643-18BD517D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2587-D3B7-45D9-7FE7-45F369DB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45C-DC98-7349-3054-E1AF783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2852-84D1-C3F1-D871-DC40D0C0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F8A5-7B9A-B5A5-62DA-2DF9EE71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8537-9327-7088-23BA-525AF8B6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229A-A053-82F6-BF77-359CCBF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76396-4B25-1DD9-69E0-85EB1BE00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699AB-EFF7-3013-A5C6-70295002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CEA-B39B-C3E3-83E7-22349E17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214E-3BE7-1236-C3E4-A602789D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D8C6-1C83-8C2D-841E-FADAF7C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FE6-AF24-DE40-F49D-B5E401F7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A4D7-376E-475E-FF18-8470EDED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C2BE-FB0C-8C78-526E-523E7E0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D9EC-446B-8C01-CAFD-FD7166AF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C62-F121-F813-77E0-17ADE734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83B-F942-C58B-D507-5E3F483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65CD-052D-3654-7413-70745319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EB30-1655-803D-0645-4DFC2517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602E-E874-957F-5337-9C031455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AB56-5DEB-BD93-C9C1-CC2C0442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73D2-3C15-5308-7B44-B8CA7469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DA9B-50CB-B436-7025-9F926CAA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8CAA-DC7E-ED79-F36A-96962967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16B1-973B-3F8C-247C-23860B56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6417-EE0C-2688-F7F7-EAE1C80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4135-BBAF-D483-C60C-23FFC66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6FD7-DC05-C6B4-0191-2E8D36C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507-6587-05B3-0766-290CD74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4E78-161C-F4DA-B2C9-50368DAE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6F08C-40DD-A0EA-852A-47439C502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8902-D2E4-1E7C-A73B-1695DA12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055D5-CBBB-0EB3-AF83-0C254088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FE20-890D-9220-BECB-99E0040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5F51-2905-BDD3-4B62-64824EFF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425-8625-B999-B3BC-B26156AD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33FE-94F9-D2F8-58DD-BFDFB69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F0E77-FFA6-E52C-ABCC-3EF08C45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E637-33D4-50E0-D575-BAF0725B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60477-CE31-3F5F-3107-5D2E417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4A56-9A5E-C40F-CB72-70AB5D04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CF8E-E08D-68C4-71E0-928973E2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E29-D862-0B5D-C396-9E9DAA6A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6DB9-4C4F-4CE3-3627-72D8DA93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C555-DF99-C406-DFE9-DB324186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0750-5BFD-5625-959D-EC7E34A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238C-611C-7E5A-295D-9545996A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CA68-3125-50B5-03AD-8B8CA3C1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E22-8B97-AD3C-2925-ECED50E9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091C-6EA7-EDB8-2F07-80EC557F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EAB00-6C8E-3E54-2A32-F79828DE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9ED39-AFC4-588B-7EF3-139CBAF3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05F3-1D55-ABF8-CB59-7D6D9AED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07FE-1D18-425F-D4F0-FCF79447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18F05-D485-186C-844C-3B582085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820E-6A3B-B7B3-F25E-16480664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AA6E-D42D-5BC3-23DF-7A68A9F6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D730-5E51-4A29-264C-8BCE15174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00ED-03F9-7F28-8509-068800A18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CAD2A-E3A5-0EDF-3958-251A87D8CB01}"/>
              </a:ext>
            </a:extLst>
          </p:cNvPr>
          <p:cNvSpPr/>
          <p:nvPr/>
        </p:nvSpPr>
        <p:spPr>
          <a:xfrm>
            <a:off x="7597055" y="3661521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 2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8F025B-CFBB-BB4C-CEA4-4DBED7BEC087}"/>
              </a:ext>
            </a:extLst>
          </p:cNvPr>
          <p:cNvGrpSpPr/>
          <p:nvPr/>
        </p:nvGrpSpPr>
        <p:grpSpPr>
          <a:xfrm>
            <a:off x="1025930" y="4073280"/>
            <a:ext cx="2997439" cy="2579577"/>
            <a:chOff x="529532" y="368896"/>
            <a:chExt cx="2997439" cy="2579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108202-ADFC-E972-A72A-00DB97A16847}"/>
                </a:ext>
              </a:extLst>
            </p:cNvPr>
            <p:cNvSpPr/>
            <p:nvPr/>
          </p:nvSpPr>
          <p:spPr>
            <a:xfrm>
              <a:off x="529532" y="368896"/>
              <a:ext cx="2997439" cy="2579577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56330D-8A0C-9453-EB94-3802B96ADFB0}"/>
                </a:ext>
              </a:extLst>
            </p:cNvPr>
            <p:cNvSpPr/>
            <p:nvPr/>
          </p:nvSpPr>
          <p:spPr>
            <a:xfrm>
              <a:off x="608713" y="910156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Part 1 (supported operations)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F4502-ABE0-A95A-71DB-AF9357ED9560}"/>
                </a:ext>
              </a:extLst>
            </p:cNvPr>
            <p:cNvSpPr/>
            <p:nvPr/>
          </p:nvSpPr>
          <p:spPr>
            <a:xfrm>
              <a:off x="608713" y="1598837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Unsupported operations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8F052-0CA8-6D34-FDCE-F74E538BAAEB}"/>
                </a:ext>
              </a:extLst>
            </p:cNvPr>
            <p:cNvSpPr/>
            <p:nvPr/>
          </p:nvSpPr>
          <p:spPr>
            <a:xfrm>
              <a:off x="608713" y="2259681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Part 2 (supported operations)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6F07C-7CC8-8DED-B3FB-A6E87FE52DC8}"/>
                </a:ext>
              </a:extLst>
            </p:cNvPr>
            <p:cNvSpPr txBox="1"/>
            <p:nvPr/>
          </p:nvSpPr>
          <p:spPr>
            <a:xfrm>
              <a:off x="529532" y="47459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anose="020B0604020202020204" pitchFamily="34" charset="0"/>
                </a:rPr>
                <a:t>Model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5CBF0-3092-94FB-7B71-5BB9483C6205}"/>
              </a:ext>
            </a:extLst>
          </p:cNvPr>
          <p:cNvSpPr/>
          <p:nvPr/>
        </p:nvSpPr>
        <p:spPr>
          <a:xfrm>
            <a:off x="7597055" y="2046515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 1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393C99-24B1-AA1B-E0F3-47F30D09C9C1}"/>
              </a:ext>
            </a:extLst>
          </p:cNvPr>
          <p:cNvSpPr/>
          <p:nvPr/>
        </p:nvSpPr>
        <p:spPr>
          <a:xfrm>
            <a:off x="7597056" y="2652877"/>
            <a:ext cx="2126095" cy="81720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This should be handled  by users</a:t>
            </a:r>
            <a:endParaRPr lang="ko-KR" altLang="en-US" sz="16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F17D0-5A73-7F4F-0EE2-E53F42826B7A}"/>
              </a:ext>
            </a:extLst>
          </p:cNvPr>
          <p:cNvSpPr/>
          <p:nvPr/>
        </p:nvSpPr>
        <p:spPr>
          <a:xfrm>
            <a:off x="7597055" y="871877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90F6E-9993-0C48-25BB-D313084CE050}"/>
              </a:ext>
            </a:extLst>
          </p:cNvPr>
          <p:cNvSpPr/>
          <p:nvPr/>
        </p:nvSpPr>
        <p:spPr>
          <a:xfrm>
            <a:off x="4265613" y="669808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Model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EE123-958F-24D7-A221-84F79440496A}"/>
              </a:ext>
            </a:extLst>
          </p:cNvPr>
          <p:cNvSpPr/>
          <p:nvPr/>
        </p:nvSpPr>
        <p:spPr>
          <a:xfrm>
            <a:off x="5834720" y="2654181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qubee</a:t>
            </a:r>
            <a:endParaRPr lang="ko-KR" altLang="en-US" sz="16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DEEAFB-A2A7-0054-37EF-BD66CAF1FB4C}"/>
              </a:ext>
            </a:extLst>
          </p:cNvPr>
          <p:cNvSpPr/>
          <p:nvPr/>
        </p:nvSpPr>
        <p:spPr>
          <a:xfrm>
            <a:off x="5834718" y="669808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qubee</a:t>
            </a:r>
            <a:endParaRPr lang="ko-KR" altLang="en-US" sz="16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962427-9DA2-8B0F-05E3-C7ACFFF8D9C0}"/>
              </a:ext>
            </a:extLst>
          </p:cNvPr>
          <p:cNvCxnSpPr>
            <a:cxnSpLocks/>
          </p:cNvCxnSpPr>
          <p:nvPr/>
        </p:nvCxnSpPr>
        <p:spPr>
          <a:xfrm>
            <a:off x="4074425" y="1624717"/>
            <a:ext cx="635414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A12D42-CD76-1427-1264-D9305F17B264}"/>
              </a:ext>
            </a:extLst>
          </p:cNvPr>
          <p:cNvSpPr txBox="1"/>
          <p:nvPr/>
        </p:nvSpPr>
        <p:spPr>
          <a:xfrm>
            <a:off x="4109246" y="1762995"/>
            <a:ext cx="183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w/o CPU offloading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88406-D204-8391-BC2B-DCD8119A4C48}"/>
              </a:ext>
            </a:extLst>
          </p:cNvPr>
          <p:cNvSpPr txBox="1"/>
          <p:nvPr/>
        </p:nvSpPr>
        <p:spPr>
          <a:xfrm>
            <a:off x="4109246" y="234430"/>
            <a:ext cx="172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w/ CPU offloading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21B329-71CF-8B68-06D9-1FE769DF25BF}"/>
              </a:ext>
            </a:extLst>
          </p:cNvPr>
          <p:cNvSpPr/>
          <p:nvPr/>
        </p:nvSpPr>
        <p:spPr>
          <a:xfrm>
            <a:off x="4265615" y="2654181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Model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D6A44-EAED-E77B-3297-882F9C4D3461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253859" y="1077756"/>
            <a:ext cx="580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D71AA4-D5F9-4E2C-ED7A-AAA0C6198CB9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>
            <a:off x="5253861" y="3062129"/>
            <a:ext cx="580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390B3-BDEF-4F5F-6B44-7D2C311D570C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6822964" y="1077756"/>
            <a:ext cx="7740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986346-D7C5-71B5-883D-7917EFB2B3D3}"/>
              </a:ext>
            </a:extLst>
          </p:cNvPr>
          <p:cNvCxnSpPr>
            <a:cxnSpLocks/>
          </p:cNvCxnSpPr>
          <p:nvPr/>
        </p:nvCxnSpPr>
        <p:spPr>
          <a:xfrm flipH="1">
            <a:off x="1025930" y="2652877"/>
            <a:ext cx="3239683" cy="1420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978D24-E47B-45A7-349D-1E4D98BEE5A5}"/>
              </a:ext>
            </a:extLst>
          </p:cNvPr>
          <p:cNvCxnSpPr>
            <a:cxnSpLocks/>
          </p:cNvCxnSpPr>
          <p:nvPr/>
        </p:nvCxnSpPr>
        <p:spPr>
          <a:xfrm flipH="1">
            <a:off x="4023369" y="3470077"/>
            <a:ext cx="242244" cy="6032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5EF0F43-85B5-61D8-A26C-FA30CD44FA5E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6822966" y="2252395"/>
            <a:ext cx="774089" cy="8097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66FCEFB-FAC2-9EDA-226E-D36172AA7ED5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822966" y="3062129"/>
            <a:ext cx="774089" cy="8052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14C688-E28D-4D06-3F52-56A883096068}"/>
              </a:ext>
            </a:extLst>
          </p:cNvPr>
          <p:cNvSpPr/>
          <p:nvPr/>
        </p:nvSpPr>
        <p:spPr>
          <a:xfrm>
            <a:off x="3893892" y="2378279"/>
            <a:ext cx="2306972" cy="1224793"/>
          </a:xfrm>
          <a:prstGeom prst="roundRect">
            <a:avLst/>
          </a:prstGeom>
          <a:solidFill>
            <a:srgbClr val="3A7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qubee</a:t>
            </a:r>
            <a:endParaRPr lang="ko-KR" altLang="en-US" sz="40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74F7D0-F426-0A43-2AFE-B63D07BB590C}"/>
              </a:ext>
            </a:extLst>
          </p:cNvPr>
          <p:cNvSpPr/>
          <p:nvPr/>
        </p:nvSpPr>
        <p:spPr>
          <a:xfrm>
            <a:off x="1430961" y="2332139"/>
            <a:ext cx="2097247" cy="1317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</a:p>
          <a:p>
            <a:pPr algn="ctr"/>
            <a:r>
              <a:rPr lang="en-US" altLang="ko-KR" sz="16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Calibration Data</a:t>
            </a:r>
            <a:endParaRPr lang="ko-KR" altLang="en-US" sz="16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5F9CF7-7A48-35F0-20DC-22F290E1D4E4}"/>
              </a:ext>
            </a:extLst>
          </p:cNvPr>
          <p:cNvSpPr/>
          <p:nvPr/>
        </p:nvSpPr>
        <p:spPr>
          <a:xfrm>
            <a:off x="6566547" y="2332139"/>
            <a:ext cx="2097247" cy="13170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MXQ</a:t>
            </a:r>
          </a:p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(Compiled model)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3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0C24DD5D7234C499D9F0E90A23C0C35" ma:contentTypeVersion="14" ma:contentTypeDescription="새 문서를 만듭니다." ma:contentTypeScope="" ma:versionID="758f6208892c2746883770d9aaa6c40a">
  <xsd:schema xmlns:xsd="http://www.w3.org/2001/XMLSchema" xmlns:xs="http://www.w3.org/2001/XMLSchema" xmlns:p="http://schemas.microsoft.com/office/2006/metadata/properties" xmlns:ns3="4848841d-1c7c-4f12-896e-7b82dd6ff7e3" xmlns:ns4="7f7df807-2aff-492d-9f7a-5544f282a881" targetNamespace="http://schemas.microsoft.com/office/2006/metadata/properties" ma:root="true" ma:fieldsID="5e09b4797eaa860e4f6cd5f27fd21309" ns3:_="" ns4:_="">
    <xsd:import namespace="4848841d-1c7c-4f12-896e-7b82dd6ff7e3"/>
    <xsd:import namespace="7f7df807-2aff-492d-9f7a-5544f282a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8841d-1c7c-4f12-896e-7b82dd6ff7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df807-2aff-492d-9f7a-5544f282a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7df807-2aff-492d-9f7a-5544f282a881" xsi:nil="true"/>
  </documentManagement>
</p:properties>
</file>

<file path=customXml/itemProps1.xml><?xml version="1.0" encoding="utf-8"?>
<ds:datastoreItem xmlns:ds="http://schemas.openxmlformats.org/officeDocument/2006/customXml" ds:itemID="{068E31D3-79A4-426B-BDA2-541A72398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8841d-1c7c-4f12-896e-7b82dd6ff7e3"/>
    <ds:schemaRef ds:uri="7f7df807-2aff-492d-9f7a-5544f282a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14E108-B9CC-48DE-B380-C8BD7AC414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EACC1C-E7E9-4B39-A288-CD56FF677E45}">
  <ds:schemaRefs>
    <ds:schemaRef ds:uri="http://schemas.microsoft.com/office/2006/documentManagement/types"/>
    <ds:schemaRef ds:uri="7f7df807-2aff-492d-9f7a-5544f282a881"/>
    <ds:schemaRef ds:uri="http://schemas.openxmlformats.org/package/2006/metadata/core-properties"/>
    <ds:schemaRef ds:uri="4848841d-1c7c-4f12-896e-7b82dd6ff7e3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CJK KR Bold</vt:lpstr>
      <vt:lpstr>Noto Sans CJK KR Medium</vt:lpstr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Youngrock</dc:creator>
  <cp:lastModifiedBy>Youngrock</cp:lastModifiedBy>
  <cp:revision>4</cp:revision>
  <dcterms:created xsi:type="dcterms:W3CDTF">2023-03-29T17:07:57Z</dcterms:created>
  <dcterms:modified xsi:type="dcterms:W3CDTF">2023-03-29T20:26:31Z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0x01010070C24DD5D7234C499D9F0E90A23C0C35</vt:lpwstr>
  </property>
</Properties>
</file>