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8BCF"/>
    <a:srgbClr val="DDEBFF"/>
    <a:srgbClr val="CFE2FF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00BA9BC-49ED-4A04-9398-C18DA909AB6C}" v="19" dt="2023-03-29T18:26:23.9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12F51-094F-04A4-56D1-2A692C5DC9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9404EE-A68A-AEE6-8651-69FD8183C0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ko-KR"/>
              <a:t>Click to edit Master subtitle style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4F287B-DA0A-E8B9-2076-75E5CF85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FD00A4-4695-E962-6643-18BD517DC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2587-D3B7-45D9-7FE7-45F369DBFD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9776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3645C-DC98-7349-3054-E1AF78333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12852-84D1-C3F1-D871-DC40D0C058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A3F8A5-7B9A-B5A5-62DA-2DF9EE71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78537-9327-7088-23BA-525AF8B6B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67229A-A053-82F6-BF77-359CCBF04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4532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B976396-4B25-1DD9-69E0-85EB1BE005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1699AB-EFF7-3013-A5C6-702950021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B5CEA-B39B-C3E3-83E7-22349E17D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0214E-3BE7-1236-C3E4-A602789D9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4D8C6-1C83-8C2D-841E-FADAF7C7B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2568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D1FE6-AF24-DE40-F49D-B5E401F7C8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CEA4D7-376E-475E-FF18-8470EDED9D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C2C2BE-FB0C-8C78-526E-523E7E0905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4D9EC-446B-8C01-CAFD-FD7166AF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AE3C62-F121-F813-77E0-17ADE7347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2183B-F942-C58B-D507-5E3F4832C9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7865CD-052D-3654-7413-707453196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52EB30-1655-803D-0645-4DFC25171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1602E-E874-957F-5337-9C031455A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6FAB56-5DEB-BD93-C9C1-CC2C0442D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6569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73D2-3C15-5308-7B44-B8CA7469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8BDA9B-50CB-B436-7025-9F926CAA17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B28CAA-DC7E-ED79-F36A-969629675F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2C16B1-973B-3F8C-247C-23860B561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A86417-EE0C-2688-F7F7-EAE1C80C0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D4135-BBAF-D483-C60C-23FFC6687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22280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6FD7-DC05-C6B4-0191-2E8D36C97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A04507-6587-05B3-0766-290CD7414D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D54E78-161C-F4DA-B2C9-50368DAE2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86F08C-40DD-A0EA-852A-47439C5024A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8DA8902-D2E4-1E7C-A73B-1695DA12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C055D5-CBBB-0EB3-AF83-0C254088E9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779FE20-890D-9220-BECB-99E004057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3C5F51-2905-BDD3-4B62-64824EFFE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0864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66425-8625-B999-B3BC-B26156AD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A33FE-94F9-D2F8-58DD-BFDFB69A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EF0E77-FFA6-E52C-ABCC-3EF08C454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3CFE637-33D4-50E0-D575-BAF0725BF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09795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960477-CE31-3F5F-3107-5D2E41742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AE4A56-9A5E-C40F-CB72-70AB5D04FB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6CCF8E-E08D-68C4-71E0-928973E2F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753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B00E29-D862-0B5D-C396-9E9DAA6A79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4F6DB9-4C4F-4CE3-3627-72D8DA937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1C555-DF99-C406-DFE9-DB324186D0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DD0750-5BFD-5625-959D-EC7E34A92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F4238C-611C-7E5A-295D-9545996A1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CDCA68-3125-50B5-03AD-8B8CA3C16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52231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64E22-8B97-AD3C-2925-ECED50E9A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595091C-6EA7-EDB8-2F07-80EC557F93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EAB00-6C8E-3E54-2A32-F79828DE94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ko-K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19ED39-AFC4-588B-7EF3-139CBAF338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905F3-1D55-ABF8-CB59-7D6D9AED1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B007FE-1D18-425F-D4F0-FCF79447D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51569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18F05-D485-186C-844C-3B5820853D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ko-KR"/>
              <a:t>Click to edit Master title style</a:t>
            </a:r>
            <a:endParaRPr lang="ko-KR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05820E-6A3B-B7B3-F25E-164806642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BCAA6E-D42D-5BC3-23DF-7A68A9F6DA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F7A9B5-7946-4601-9FEB-FE52A3B9BC36}" type="datetimeFigureOut">
              <a:rPr lang="ko-KR" altLang="en-US" smtClean="0"/>
              <a:t>2023-03-30</a:t>
            </a:fld>
            <a:endParaRPr lang="ko-KR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4FD730-5E51-4A29-264C-8BCE15174E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6200ED-03F9-7F28-8509-068800A187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DB3659-7AD6-4A33-A9EC-2EF8AF162BB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8492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5ECAD2A-E3A5-0EDF-3958-251A87D8CB01}"/>
              </a:ext>
            </a:extLst>
          </p:cNvPr>
          <p:cNvSpPr/>
          <p:nvPr/>
        </p:nvSpPr>
        <p:spPr>
          <a:xfrm>
            <a:off x="7597055" y="3661521"/>
            <a:ext cx="2126095" cy="411759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MXQ 2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A98F025B-CFBB-BB4C-CEA4-4DBED7BEC087}"/>
              </a:ext>
            </a:extLst>
          </p:cNvPr>
          <p:cNvGrpSpPr/>
          <p:nvPr/>
        </p:nvGrpSpPr>
        <p:grpSpPr>
          <a:xfrm>
            <a:off x="1025930" y="4073280"/>
            <a:ext cx="2997439" cy="2579577"/>
            <a:chOff x="529532" y="368896"/>
            <a:chExt cx="2997439" cy="257957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108202-ADFC-E972-A72A-00DB97A16847}"/>
                </a:ext>
              </a:extLst>
            </p:cNvPr>
            <p:cNvSpPr/>
            <p:nvPr/>
          </p:nvSpPr>
          <p:spPr>
            <a:xfrm>
              <a:off x="529532" y="368896"/>
              <a:ext cx="2997439" cy="2579577"/>
            </a:xfrm>
            <a:prstGeom prst="rect">
              <a:avLst/>
            </a:prstGeom>
            <a:noFill/>
            <a:ln w="19050">
              <a:solidFill>
                <a:schemeClr val="bg2">
                  <a:lumMod val="9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256330D-8A0C-9453-EB94-3802B96ADFB0}"/>
                </a:ext>
              </a:extLst>
            </p:cNvPr>
            <p:cNvSpPr/>
            <p:nvPr/>
          </p:nvSpPr>
          <p:spPr>
            <a:xfrm>
              <a:off x="608713" y="910156"/>
              <a:ext cx="2845837" cy="540000"/>
            </a:xfrm>
            <a:prstGeom prst="rect">
              <a:avLst/>
            </a:prstGeom>
            <a:solidFill>
              <a:srgbClr val="CFE2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Arial" panose="020B0604020202020204" pitchFamily="34" charset="0"/>
                </a:rPr>
                <a:t>Part 1 (supported operations)</a:t>
              </a:r>
              <a:endParaRPr lang="ko-KR" altLang="en-US" sz="14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F2F4502-ABE0-A95A-71DB-AF9357ED9560}"/>
                </a:ext>
              </a:extLst>
            </p:cNvPr>
            <p:cNvSpPr/>
            <p:nvPr/>
          </p:nvSpPr>
          <p:spPr>
            <a:xfrm>
              <a:off x="608713" y="1598837"/>
              <a:ext cx="2845837" cy="540000"/>
            </a:xfrm>
            <a:prstGeom prst="rect">
              <a:avLst/>
            </a:prstGeom>
            <a:solidFill>
              <a:srgbClr val="CFE2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Arial" panose="020B0604020202020204" pitchFamily="34" charset="0"/>
                </a:rPr>
                <a:t>Unsupported operations</a:t>
              </a:r>
              <a:endParaRPr lang="ko-KR" altLang="en-US" sz="14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D28F052-0CA8-6D34-FDCE-F74E538BAAEB}"/>
                </a:ext>
              </a:extLst>
            </p:cNvPr>
            <p:cNvSpPr/>
            <p:nvPr/>
          </p:nvSpPr>
          <p:spPr>
            <a:xfrm>
              <a:off x="608713" y="2259681"/>
              <a:ext cx="2845837" cy="540000"/>
            </a:xfrm>
            <a:prstGeom prst="rect">
              <a:avLst/>
            </a:prstGeom>
            <a:solidFill>
              <a:srgbClr val="CFE2FF">
                <a:alpha val="69804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  <a:latin typeface="Noto Sans CJK KR Medium" panose="020B0600000000000000" pitchFamily="34" charset="-127"/>
                  <a:ea typeface="Noto Sans CJK KR Medium" panose="020B0600000000000000" pitchFamily="34" charset="-127"/>
                  <a:cs typeface="Arial" panose="020B0604020202020204" pitchFamily="34" charset="0"/>
                </a:rPr>
                <a:t>Part 2 (supported operations)</a:t>
              </a:r>
              <a:endParaRPr lang="ko-KR" altLang="en-US" sz="14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F076F07C-7CC8-8DED-B3FB-A6E87FE52DC8}"/>
                </a:ext>
              </a:extLst>
            </p:cNvPr>
            <p:cNvSpPr txBox="1"/>
            <p:nvPr/>
          </p:nvSpPr>
          <p:spPr>
            <a:xfrm>
              <a:off x="529532" y="474596"/>
              <a:ext cx="80182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dirty="0">
                  <a:latin typeface="Noto Sans CJK KR Bold" panose="020B0800000000000000" pitchFamily="34" charset="-127"/>
                  <a:ea typeface="Noto Sans CJK KR Bold" panose="020B0800000000000000" pitchFamily="34" charset="-127"/>
                  <a:cs typeface="Arial" panose="020B0604020202020204" pitchFamily="34" charset="0"/>
                </a:rPr>
                <a:t>Model</a:t>
              </a:r>
              <a:endParaRPr lang="ko-KR" altLang="en-US" sz="1600" dirty="0">
                <a:latin typeface="Noto Sans CJK KR Bold" panose="020B0800000000000000" pitchFamily="34" charset="-127"/>
                <a:ea typeface="Noto Sans CJK KR Bold" panose="020B0800000000000000" pitchFamily="34" charset="-127"/>
                <a:cs typeface="Arial" panose="020B0604020202020204" pitchFamily="34" charset="0"/>
              </a:endParaRPr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4005CBF0-3092-94FB-7B71-5BB9483C6205}"/>
              </a:ext>
            </a:extLst>
          </p:cNvPr>
          <p:cNvSpPr/>
          <p:nvPr/>
        </p:nvSpPr>
        <p:spPr>
          <a:xfrm>
            <a:off x="7597055" y="2046515"/>
            <a:ext cx="2126095" cy="411759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MXQ 1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393C99-24B1-AA1B-E0F3-47F30D09C9C1}"/>
              </a:ext>
            </a:extLst>
          </p:cNvPr>
          <p:cNvSpPr/>
          <p:nvPr/>
        </p:nvSpPr>
        <p:spPr>
          <a:xfrm>
            <a:off x="7597056" y="2652877"/>
            <a:ext cx="2126095" cy="817200"/>
          </a:xfrm>
          <a:prstGeom prst="rect">
            <a:avLst/>
          </a:prstGeom>
          <a:noFill/>
          <a:ln w="19050">
            <a:solidFill>
              <a:schemeClr val="bg2">
                <a:lumMod val="9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This should be handled  by users</a:t>
            </a:r>
            <a:endParaRPr lang="ko-KR" altLang="en-US" sz="1600" dirty="0">
              <a:solidFill>
                <a:schemeClr val="tx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F9F17D0-5A73-7F4F-0EE2-E53F42826B7A}"/>
              </a:ext>
            </a:extLst>
          </p:cNvPr>
          <p:cNvSpPr/>
          <p:nvPr/>
        </p:nvSpPr>
        <p:spPr>
          <a:xfrm>
            <a:off x="7597055" y="871877"/>
            <a:ext cx="2126095" cy="411759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MXQ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7A90F6E-9993-0C48-25BB-D313084CE050}"/>
              </a:ext>
            </a:extLst>
          </p:cNvPr>
          <p:cNvSpPr/>
          <p:nvPr/>
        </p:nvSpPr>
        <p:spPr>
          <a:xfrm>
            <a:off x="4265613" y="669808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Model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5EE123-958F-24D7-A221-84F79440496A}"/>
              </a:ext>
            </a:extLst>
          </p:cNvPr>
          <p:cNvSpPr/>
          <p:nvPr/>
        </p:nvSpPr>
        <p:spPr>
          <a:xfrm>
            <a:off x="5834720" y="2654181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qubee</a:t>
            </a:r>
            <a:endParaRPr lang="ko-KR" altLang="en-US" sz="16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6DEEAFB-A2A7-0054-37EF-BD66CAF1FB4C}"/>
              </a:ext>
            </a:extLst>
          </p:cNvPr>
          <p:cNvSpPr/>
          <p:nvPr/>
        </p:nvSpPr>
        <p:spPr>
          <a:xfrm>
            <a:off x="5834718" y="669808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b="1" dirty="0" err="1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qubee</a:t>
            </a:r>
            <a:endParaRPr lang="ko-KR" altLang="en-US" sz="1600" b="1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0962427-9DA2-8B0F-05E3-C7ACFFF8D9C0}"/>
              </a:ext>
            </a:extLst>
          </p:cNvPr>
          <p:cNvCxnSpPr>
            <a:cxnSpLocks/>
          </p:cNvCxnSpPr>
          <p:nvPr/>
        </p:nvCxnSpPr>
        <p:spPr>
          <a:xfrm>
            <a:off x="4074425" y="1624717"/>
            <a:ext cx="6354147" cy="0"/>
          </a:xfrm>
          <a:prstGeom prst="line">
            <a:avLst/>
          </a:prstGeom>
          <a:ln w="19050">
            <a:solidFill>
              <a:schemeClr val="bg2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83A12D42-CD76-1427-1264-D9305F17B264}"/>
              </a:ext>
            </a:extLst>
          </p:cNvPr>
          <p:cNvSpPr txBox="1"/>
          <p:nvPr/>
        </p:nvSpPr>
        <p:spPr>
          <a:xfrm>
            <a:off x="4109246" y="1762995"/>
            <a:ext cx="18306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w/o CPU offloading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CC88406-D204-8391-BC2B-DCD8119A4C48}"/>
              </a:ext>
            </a:extLst>
          </p:cNvPr>
          <p:cNvSpPr txBox="1"/>
          <p:nvPr/>
        </p:nvSpPr>
        <p:spPr>
          <a:xfrm>
            <a:off x="4109246" y="234430"/>
            <a:ext cx="17254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w/ CPU offloading</a:t>
            </a:r>
            <a:endParaRPr lang="ko-KR" altLang="en-US" sz="1400" dirty="0"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221B329-71CF-8B68-06D9-1FE769DF25BF}"/>
              </a:ext>
            </a:extLst>
          </p:cNvPr>
          <p:cNvSpPr/>
          <p:nvPr/>
        </p:nvSpPr>
        <p:spPr>
          <a:xfrm>
            <a:off x="4265615" y="2654181"/>
            <a:ext cx="988246" cy="815896"/>
          </a:xfrm>
          <a:prstGeom prst="rect">
            <a:avLst/>
          </a:prstGeom>
          <a:solidFill>
            <a:srgbClr val="418BCF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>
                <a:solidFill>
                  <a:schemeClr val="bg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Arial" panose="020B0604020202020204" pitchFamily="34" charset="0"/>
              </a:rPr>
              <a:t>Model</a:t>
            </a:r>
            <a:endParaRPr lang="ko-KR" altLang="en-US" sz="1600" dirty="0">
              <a:solidFill>
                <a:schemeClr val="bg1"/>
              </a:solidFill>
              <a:latin typeface="Noto Sans CJK KR Medium" panose="020B0600000000000000" pitchFamily="34" charset="-127"/>
              <a:ea typeface="Noto Sans CJK KR Medium" panose="020B0600000000000000" pitchFamily="34" charset="-127"/>
              <a:cs typeface="Arial" panose="020B0604020202020204" pitchFamily="34" charset="0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E4D6A44-EAED-E77B-3297-882F9C4D3461}"/>
              </a:ext>
            </a:extLst>
          </p:cNvPr>
          <p:cNvCxnSpPr>
            <a:stCxn id="19" idx="3"/>
            <a:endCxn id="22" idx="1"/>
          </p:cNvCxnSpPr>
          <p:nvPr/>
        </p:nvCxnSpPr>
        <p:spPr>
          <a:xfrm>
            <a:off x="5253859" y="1077756"/>
            <a:ext cx="580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04D71AA4-D5F9-4E2C-ED7A-AAA0C6198CB9}"/>
              </a:ext>
            </a:extLst>
          </p:cNvPr>
          <p:cNvCxnSpPr>
            <a:cxnSpLocks/>
            <a:stCxn id="37" idx="3"/>
            <a:endCxn id="21" idx="1"/>
          </p:cNvCxnSpPr>
          <p:nvPr/>
        </p:nvCxnSpPr>
        <p:spPr>
          <a:xfrm>
            <a:off x="5253861" y="3062129"/>
            <a:ext cx="580859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8EC390B3-BDEF-4F5F-6B44-7D2C311D570C}"/>
              </a:ext>
            </a:extLst>
          </p:cNvPr>
          <p:cNvCxnSpPr>
            <a:cxnSpLocks/>
            <a:stCxn id="22" idx="3"/>
            <a:endCxn id="18" idx="1"/>
          </p:cNvCxnSpPr>
          <p:nvPr/>
        </p:nvCxnSpPr>
        <p:spPr>
          <a:xfrm>
            <a:off x="6822964" y="1077756"/>
            <a:ext cx="774091" cy="1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B986346-D7C5-71B5-883D-7917EFB2B3D3}"/>
              </a:ext>
            </a:extLst>
          </p:cNvPr>
          <p:cNvCxnSpPr>
            <a:cxnSpLocks/>
          </p:cNvCxnSpPr>
          <p:nvPr/>
        </p:nvCxnSpPr>
        <p:spPr>
          <a:xfrm flipH="1">
            <a:off x="1025930" y="2652877"/>
            <a:ext cx="3239683" cy="14204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51978D24-E47B-45A7-349D-1E4D98BEE5A5}"/>
              </a:ext>
            </a:extLst>
          </p:cNvPr>
          <p:cNvCxnSpPr>
            <a:cxnSpLocks/>
          </p:cNvCxnSpPr>
          <p:nvPr/>
        </p:nvCxnSpPr>
        <p:spPr>
          <a:xfrm flipH="1">
            <a:off x="4023369" y="3470077"/>
            <a:ext cx="242244" cy="603203"/>
          </a:xfrm>
          <a:prstGeom prst="line">
            <a:avLst/>
          </a:prstGeom>
          <a:ln w="12700">
            <a:solidFill>
              <a:schemeClr val="bg2">
                <a:lumMod val="9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55EF0F43-85B5-61D8-A26C-FA30CD44FA5E}"/>
              </a:ext>
            </a:extLst>
          </p:cNvPr>
          <p:cNvCxnSpPr>
            <a:cxnSpLocks/>
            <a:stCxn id="21" idx="3"/>
            <a:endCxn id="15" idx="1"/>
          </p:cNvCxnSpPr>
          <p:nvPr/>
        </p:nvCxnSpPr>
        <p:spPr>
          <a:xfrm flipV="1">
            <a:off x="6822966" y="2252395"/>
            <a:ext cx="774089" cy="809734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466FCEFB-FAC2-9EDA-226E-D36172AA7ED5}"/>
              </a:ext>
            </a:extLst>
          </p:cNvPr>
          <p:cNvCxnSpPr>
            <a:cxnSpLocks/>
            <a:stCxn id="21" idx="3"/>
            <a:endCxn id="9" idx="1"/>
          </p:cNvCxnSpPr>
          <p:nvPr/>
        </p:nvCxnSpPr>
        <p:spPr>
          <a:xfrm>
            <a:off x="6822966" y="3062129"/>
            <a:ext cx="774089" cy="805272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75539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70C24DD5D7234C499D9F0E90A23C0C35" ma:contentTypeVersion="14" ma:contentTypeDescription="새 문서를 만듭니다." ma:contentTypeScope="" ma:versionID="758f6208892c2746883770d9aaa6c40a">
  <xsd:schema xmlns:xsd="http://www.w3.org/2001/XMLSchema" xmlns:xs="http://www.w3.org/2001/XMLSchema" xmlns:p="http://schemas.microsoft.com/office/2006/metadata/properties" xmlns:ns3="4848841d-1c7c-4f12-896e-7b82dd6ff7e3" xmlns:ns4="7f7df807-2aff-492d-9f7a-5544f282a881" targetNamespace="http://schemas.microsoft.com/office/2006/metadata/properties" ma:root="true" ma:fieldsID="5e09b4797eaa860e4f6cd5f27fd21309" ns3:_="" ns4:_="">
    <xsd:import namespace="4848841d-1c7c-4f12-896e-7b82dd6ff7e3"/>
    <xsd:import namespace="7f7df807-2aff-492d-9f7a-5544f282a881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Tags" minOccurs="0"/>
                <xsd:element ref="ns4:MediaServiceOCR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AutoKeyPoints" minOccurs="0"/>
                <xsd:element ref="ns4:MediaServiceKeyPoints" minOccurs="0"/>
                <xsd:element ref="ns4:MediaLengthInSeconds" minOccurs="0"/>
                <xsd:element ref="ns4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848841d-1c7c-4f12-896e-7b82dd6ff7e3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공유 대상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세부 정보 공유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힌트 해시 공유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f7df807-2aff-492d-9f7a-5544f282a88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_activity" ma:index="21" nillable="true" ma:displayName="_activity" ma:hidden="true" ma:internalName="_activity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7f7df807-2aff-492d-9f7a-5544f282a881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068E31D3-79A4-426B-BDA2-541A723989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848841d-1c7c-4f12-896e-7b82dd6ff7e3"/>
    <ds:schemaRef ds:uri="7f7df807-2aff-492d-9f7a-5544f282a88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1EACC1C-E7E9-4B39-A288-CD56FF677E45}">
  <ds:schemaRefs>
    <ds:schemaRef ds:uri="http://schemas.microsoft.com/office/2006/documentManagement/types"/>
    <ds:schemaRef ds:uri="7f7df807-2aff-492d-9f7a-5544f282a881"/>
    <ds:schemaRef ds:uri="http://schemas.openxmlformats.org/package/2006/metadata/core-properties"/>
    <ds:schemaRef ds:uri="4848841d-1c7c-4f12-896e-7b82dd6ff7e3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office/2006/metadata/properties"/>
    <ds:schemaRef ds:uri="http://purl.org/dc/dcmitype/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3D14E108-B9CC-48DE-B380-C8BD7AC4146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79</TotalTime>
  <Words>39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Noto Sans CJK KR Bold</vt:lpstr>
      <vt:lpstr>Noto Sans CJK KR Medium</vt:lpstr>
      <vt:lpstr>맑은 고딕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Youngrock</dc:creator>
  <cp:lastModifiedBy>Youngrock</cp:lastModifiedBy>
  <cp:revision>3</cp:revision>
  <dcterms:created xsi:type="dcterms:W3CDTF">2023-03-29T17:07:57Z</dcterms:created>
  <dcterms:modified xsi:type="dcterms:W3CDTF">2023-03-29T18:54:03Z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0x01010070C24DD5D7234C499D9F0E90A23C0C35</vt:lpwstr>
  </property>
</Properties>
</file>