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7" r:id="rId2"/>
    <p:sldId id="260" r:id="rId3"/>
    <p:sldId id="259" r:id="rId4"/>
  </p:sldIdLst>
  <p:sldSz cx="12192000" cy="6858000"/>
  <p:notesSz cx="6858000" cy="9144000"/>
  <p:embeddedFontLst>
    <p:embeddedFont>
      <p:font typeface="NEXON Lv2 Gothic" panose="020B0600000101010101" charset="-127"/>
      <p:regular r:id="rId5"/>
    </p:embeddedFont>
    <p:embeddedFont>
      <p:font typeface="NEXON Lv2 Gothic Medium" panose="020B0600000101010101" charset="-127"/>
      <p:regular r:id="rId6"/>
    </p:embeddedFont>
    <p:embeddedFont>
      <p:font typeface="맑은 고딕" panose="020B0503020000020004" pitchFamily="50" charset="-127"/>
      <p:regular r:id="rId7"/>
      <p:bold r:id="rId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48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DB0DD-0765-9605-05A6-28FA7669D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623AF1-C26F-D2BC-CC94-361C1D09C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77561C-2136-C5F9-190A-B24C77215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D692-5C4D-7C47-82C4-3F98E39757AB}" type="datetimeFigureOut">
              <a:rPr kumimoji="1" lang="ko-KR" altLang="en-US" smtClean="0"/>
              <a:t>2023-03-30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829610-9580-7321-8D7F-0CBC9AC7F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49A52E-112E-54EB-1E24-59C768855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F977-7117-C44E-B8BD-38E71CC54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688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20C53-B17F-F2BF-EB28-5B8879004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97A125-494C-1671-E927-124FF1C2F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F9B05-CE21-68BB-C793-59154D125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D692-5C4D-7C47-82C4-3F98E39757AB}" type="datetimeFigureOut">
              <a:rPr kumimoji="1" lang="ko-KR" altLang="en-US" smtClean="0"/>
              <a:t>2023-03-30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5E34E-6FB7-C98A-52B8-AC84296EA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58EC70-1459-DA4C-3CAF-7672D01D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F977-7117-C44E-B8BD-38E71CC54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193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C4D9D6-DEF0-04C0-22DF-884ACAB66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AD09D7-3574-8B4C-0906-5642CAB86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18B46B-FC12-7EE2-EF81-88835880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D692-5C4D-7C47-82C4-3F98E39757AB}" type="datetimeFigureOut">
              <a:rPr kumimoji="1" lang="ko-KR" altLang="en-US" smtClean="0"/>
              <a:t>2023-03-30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843782-536A-E3F8-DC12-5793CACD4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6D9A36-E94F-4A90-54CE-11B764A87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F977-7117-C44E-B8BD-38E71CC54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125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B33E0-6EAC-28F0-0621-777F67A58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4696C4-A1EA-C9C8-529E-21845CB08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E0B65D-0EE2-83EE-2556-3DB34982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D692-5C4D-7C47-82C4-3F98E39757AB}" type="datetimeFigureOut">
              <a:rPr kumimoji="1" lang="ko-KR" altLang="en-US" smtClean="0"/>
              <a:t>2023-03-30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56DA81-7BB0-216F-D206-CDEB6FA3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5B139-1737-973C-E172-0869FEF4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F977-7117-C44E-B8BD-38E71CC54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633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464ED-7640-33A1-F4F3-115C9996E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2E95ED-CB3B-7AAB-4BFC-A6F0EB6CD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6B068C-844C-D14B-3C4C-7821413B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D692-5C4D-7C47-82C4-3F98E39757AB}" type="datetimeFigureOut">
              <a:rPr kumimoji="1" lang="ko-KR" altLang="en-US" smtClean="0"/>
              <a:t>2023-03-30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C93F24-D50F-0F6A-A6CD-7720E5A0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1054A0-8729-6A1B-7FD8-890714D98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F977-7117-C44E-B8BD-38E71CC54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445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D3B9D-BE60-270D-8411-9304889D9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373303-2A17-D2DE-F5EC-1FBA7E5B2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19D4F7-8187-F286-F9C7-598829FFD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2B95FE-DB55-A00A-7AE4-1AE1D15B3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D692-5C4D-7C47-82C4-3F98E39757AB}" type="datetimeFigureOut">
              <a:rPr kumimoji="1" lang="ko-KR" altLang="en-US" smtClean="0"/>
              <a:t>2023-03-30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739829-D9F4-8B16-A0D2-538119B9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2C07B-D4D5-FE4E-729B-255E7222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F977-7117-C44E-B8BD-38E71CC54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387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CAE11-C893-334E-7FA6-CB7002DC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86259A-C789-FAD2-4173-F13E36695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0144B0-0E31-2E1D-6FD3-34C3059C5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782755-0E26-B7AB-665C-1ABF8C55D5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3DF894-E59C-CACC-92FE-A3A839F40E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E71ABD-BA01-BC40-2EA7-D4F57ABBB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D692-5C4D-7C47-82C4-3F98E39757AB}" type="datetimeFigureOut">
              <a:rPr kumimoji="1" lang="ko-KR" altLang="en-US" smtClean="0"/>
              <a:t>2023-03-30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617265-D52F-A4A5-3038-12654F83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D246E5-6684-06B1-D3C1-AB711139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F977-7117-C44E-B8BD-38E71CC54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46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EE389-CF41-0057-5CE0-C2788ECFF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903B43-65B6-87AA-AB68-F07296222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D692-5C4D-7C47-82C4-3F98E39757AB}" type="datetimeFigureOut">
              <a:rPr kumimoji="1" lang="ko-KR" altLang="en-US" smtClean="0"/>
              <a:t>2023-03-30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B3450E-3FFC-FF01-E967-0FAC58B32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0CEDB6-639F-6CF2-E34F-F42A779C6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F977-7117-C44E-B8BD-38E71CC54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117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0A1263-36E6-DE27-63EA-B3B7274C4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D692-5C4D-7C47-82C4-3F98E39757AB}" type="datetimeFigureOut">
              <a:rPr kumimoji="1" lang="ko-KR" altLang="en-US" smtClean="0"/>
              <a:t>2023-03-30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628F75-5118-5595-FA04-A6603B7D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83098D-72C1-CB70-1608-6E71D71D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F977-7117-C44E-B8BD-38E71CC54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015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85CC9-DDEC-A09A-BDE1-371C0104B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D7615B-9159-F0BB-3311-6407714BF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4161D1-5E97-8F4E-909A-3275DD153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E66B3A-5001-458C-4BB3-1F1679B71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D692-5C4D-7C47-82C4-3F98E39757AB}" type="datetimeFigureOut">
              <a:rPr kumimoji="1" lang="ko-KR" altLang="en-US" smtClean="0"/>
              <a:t>2023-03-30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0651AB-AB8B-3D63-70A3-CE05E15CD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5846C8-D958-024B-1934-91BEB3F48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F977-7117-C44E-B8BD-38E71CC54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408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E24C6-ACC4-9BD3-629E-EDBC8EE6B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C33BB0-2D93-5AE6-E7EC-C36842F5B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264DB4-B3AB-3204-D85C-A927122A9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DF5448-4419-1C96-5440-B6A40B47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D692-5C4D-7C47-82C4-3F98E39757AB}" type="datetimeFigureOut">
              <a:rPr kumimoji="1" lang="ko-KR" altLang="en-US" smtClean="0"/>
              <a:t>2023-03-30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8CA59F-FAB4-4737-67CA-2534BF6AC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A96F2D-B68E-FAB3-BDA5-B2F5C153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F977-7117-C44E-B8BD-38E71CC54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067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74EA37-6E9D-57EE-3275-14DE85D11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2CCFED-AB31-D3C3-5249-271E2B83A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52F0CC-BE31-0A8D-2F21-735FC97D3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AD692-5C4D-7C47-82C4-3F98E39757AB}" type="datetimeFigureOut">
              <a:rPr kumimoji="1" lang="ko-KR" altLang="en-US" smtClean="0"/>
              <a:t>2023-03-30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3A39B2-B153-85C0-C887-322D9FD35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E15E33-5B68-2AB3-373B-5B44581DA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9F977-7117-C44E-B8BD-38E71CC54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8626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2B0A922-022B-E86E-7CF6-D4BF10D68DD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DAEA99-55E6-7A38-6D36-1C09E751E42D}"/>
              </a:ext>
            </a:extLst>
          </p:cNvPr>
          <p:cNvSpPr txBox="1"/>
          <p:nvPr/>
        </p:nvSpPr>
        <p:spPr>
          <a:xfrm>
            <a:off x="772016" y="925310"/>
            <a:ext cx="2921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>
                <a:solidFill>
                  <a:schemeClr val="bg1">
                    <a:lumMod val="95000"/>
                  </a:schemeClr>
                </a:solidFill>
                <a:latin typeface="NEXON Lv2 Gothic Medium" pitchFamily="2" charset="-127"/>
                <a:ea typeface="NEXON Lv2 Gothic Medium" pitchFamily="2" charset="-127"/>
              </a:rPr>
              <a:t>디자인 요청 가이드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54FD8B-C082-88EE-CD7A-469CDBDF9913}"/>
              </a:ext>
            </a:extLst>
          </p:cNvPr>
          <p:cNvSpPr txBox="1"/>
          <p:nvPr/>
        </p:nvSpPr>
        <p:spPr>
          <a:xfrm>
            <a:off x="772016" y="1448530"/>
            <a:ext cx="2867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solidFill>
                  <a:schemeClr val="bg1">
                    <a:lumMod val="95000"/>
                  </a:schemeClr>
                </a:solidFill>
                <a:latin typeface="NEXON Lv2 Gothic" pitchFamily="2" charset="-127"/>
                <a:ea typeface="NEXON Lv2 Gothic" pitchFamily="2" charset="-127"/>
              </a:rPr>
              <a:t>MOBILINT </a:t>
            </a:r>
            <a:r>
              <a:rPr kumimoji="1" lang="ko-KR" altLang="en-US" sz="1200" dirty="0">
                <a:solidFill>
                  <a:schemeClr val="bg1">
                    <a:lumMod val="95000"/>
                  </a:schemeClr>
                </a:solidFill>
                <a:latin typeface="NEXON Lv2 Gothic" pitchFamily="2" charset="-127"/>
                <a:ea typeface="NEXON Lv2 Gothic" pitchFamily="2" charset="-127"/>
              </a:rPr>
              <a:t>경영기획팀</a:t>
            </a:r>
          </a:p>
        </p:txBody>
      </p:sp>
      <p:pic>
        <p:nvPicPr>
          <p:cNvPr id="11" name="그림 10" descr="로고이(가) 표시된 사진&#10;&#10;자동 생성된 설명">
            <a:extLst>
              <a:ext uri="{FF2B5EF4-FFF2-40B4-BE49-F238E27FC236}">
                <a16:creationId xmlns:a16="http://schemas.microsoft.com/office/drawing/2014/main" id="{62B5C8E6-96A2-A80F-79F8-06C2C511065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6615602" y="4593017"/>
            <a:ext cx="5628948" cy="23700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29F9C8-5146-A9B8-3F52-D6D3B4667D62}"/>
              </a:ext>
            </a:extLst>
          </p:cNvPr>
          <p:cNvSpPr txBox="1"/>
          <p:nvPr/>
        </p:nvSpPr>
        <p:spPr>
          <a:xfrm>
            <a:off x="772016" y="6230842"/>
            <a:ext cx="2867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solidFill>
                  <a:schemeClr val="bg1">
                    <a:lumMod val="95000"/>
                  </a:schemeClr>
                </a:solidFill>
                <a:latin typeface="NEXON Lv2 Gothic" pitchFamily="2" charset="-127"/>
                <a:ea typeface="NEXON Lv2 Gothic" pitchFamily="2" charset="-127"/>
              </a:rPr>
              <a:t>ver. 23.03.29</a:t>
            </a:r>
            <a:endParaRPr kumimoji="1" lang="ko-KR" altLang="en-US" sz="1200" dirty="0">
              <a:solidFill>
                <a:schemeClr val="bg1">
                  <a:lumMod val="95000"/>
                </a:schemeClr>
              </a:solidFill>
              <a:latin typeface="NEXON Lv2 Gothic" pitchFamily="2" charset="-127"/>
              <a:ea typeface="NEXON Lv2 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989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E56F700-E008-A598-8145-C94C32229668}"/>
              </a:ext>
            </a:extLst>
          </p:cNvPr>
          <p:cNvSpPr/>
          <p:nvPr/>
        </p:nvSpPr>
        <p:spPr>
          <a:xfrm>
            <a:off x="0" y="0"/>
            <a:ext cx="12192000" cy="15023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1D91C8-B954-2004-BDA8-EF34DD6C8013}"/>
              </a:ext>
            </a:extLst>
          </p:cNvPr>
          <p:cNvSpPr txBox="1"/>
          <p:nvPr/>
        </p:nvSpPr>
        <p:spPr>
          <a:xfrm>
            <a:off x="2084169" y="1126737"/>
            <a:ext cx="3169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bg1">
                    <a:lumMod val="95000"/>
                  </a:schemeClr>
                </a:solidFill>
                <a:latin typeface="NEXON Lv2 Gothic" pitchFamily="2" charset="-127"/>
                <a:ea typeface="NEXON Lv2 Gothic" pitchFamily="2" charset="-127"/>
              </a:rPr>
              <a:t>아래의 정보 확인 후 내용 기입 요망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CC88CF-35F3-3177-BEFD-1295CFB4BC68}"/>
              </a:ext>
            </a:extLst>
          </p:cNvPr>
          <p:cNvSpPr txBox="1"/>
          <p:nvPr/>
        </p:nvSpPr>
        <p:spPr>
          <a:xfrm>
            <a:off x="787207" y="6155009"/>
            <a:ext cx="5564860" cy="374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ko-KR" altLang="en-US" sz="1050" dirty="0">
                <a:solidFill>
                  <a:schemeClr val="bg2">
                    <a:lumMod val="75000"/>
                  </a:schemeClr>
                </a:solidFill>
                <a:latin typeface="NEXON Lv2 Gothic" pitchFamily="2" charset="-127"/>
                <a:ea typeface="NEXON Lv2 Gothic" pitchFamily="2" charset="-127"/>
              </a:rPr>
              <a:t>위의 정보는 예시 내용입니다</a:t>
            </a:r>
            <a:r>
              <a:rPr kumimoji="1" lang="en-US" altLang="ko-KR" sz="1050" dirty="0">
                <a:solidFill>
                  <a:schemeClr val="bg2">
                    <a:lumMod val="75000"/>
                  </a:schemeClr>
                </a:solidFill>
                <a:latin typeface="NEXON Lv2 Gothic" pitchFamily="2" charset="-127"/>
                <a:ea typeface="NEXON Lv2 Gothic" pitchFamily="2" charset="-127"/>
              </a:rPr>
              <a:t>.</a:t>
            </a:r>
            <a:r>
              <a:rPr kumimoji="1" lang="ko-KR" altLang="en-US" sz="1050" dirty="0">
                <a:solidFill>
                  <a:schemeClr val="bg2">
                    <a:lumMod val="75000"/>
                  </a:schemeClr>
                </a:solidFill>
                <a:latin typeface="NEXON Lv2 Gothic" pitchFamily="2" charset="-127"/>
                <a:ea typeface="NEXON Lv2 Gothic" pitchFamily="2" charset="-127"/>
              </a:rPr>
              <a:t> 내용 외 다른 추가 사항이 있으시면 추가하시어 편하게 기입 부탁드립니다</a:t>
            </a:r>
            <a:r>
              <a:rPr kumimoji="1" lang="en-US" altLang="ko-KR" sz="1050" dirty="0">
                <a:solidFill>
                  <a:schemeClr val="bg2">
                    <a:lumMod val="75000"/>
                  </a:schemeClr>
                </a:solidFill>
                <a:latin typeface="NEXON Lv2 Gothic" pitchFamily="2" charset="-127"/>
                <a:ea typeface="NEXON Lv2 Gothic" pitchFamily="2" charset="-127"/>
              </a:rPr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BAF883-F3C7-5A2C-2AD6-2B39672FEC48}"/>
              </a:ext>
            </a:extLst>
          </p:cNvPr>
          <p:cNvSpPr txBox="1"/>
          <p:nvPr/>
        </p:nvSpPr>
        <p:spPr>
          <a:xfrm>
            <a:off x="800835" y="1000109"/>
            <a:ext cx="1362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solidFill>
                  <a:schemeClr val="bg1">
                    <a:lumMod val="95000"/>
                  </a:schemeClr>
                </a:solidFill>
                <a:latin typeface="NEXON Lv2 Gothic Medium" pitchFamily="2" charset="-127"/>
                <a:ea typeface="NEXON Lv2 Gothic Medium" pitchFamily="2" charset="-127"/>
              </a:rPr>
              <a:t>전달 내용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2EE804F-26CA-84BF-1DE4-A693C6EE1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741493"/>
              </p:ext>
            </p:extLst>
          </p:nvPr>
        </p:nvGraphicFramePr>
        <p:xfrm>
          <a:off x="891826" y="2039381"/>
          <a:ext cx="10408348" cy="2854825"/>
        </p:xfrm>
        <a:graphic>
          <a:graphicData uri="http://schemas.openxmlformats.org/drawingml/2006/table">
            <a:tbl>
              <a:tblPr bandRow="1">
                <a:tableStyleId>{EB9631B5-78F2-41C9-869B-9F39066F8104}</a:tableStyleId>
              </a:tblPr>
              <a:tblGrid>
                <a:gridCol w="1152084">
                  <a:extLst>
                    <a:ext uri="{9D8B030D-6E8A-4147-A177-3AD203B41FA5}">
                      <a16:colId xmlns:a16="http://schemas.microsoft.com/office/drawing/2014/main" val="1750611666"/>
                    </a:ext>
                  </a:extLst>
                </a:gridCol>
                <a:gridCol w="4052090">
                  <a:extLst>
                    <a:ext uri="{9D8B030D-6E8A-4147-A177-3AD203B41FA5}">
                      <a16:colId xmlns:a16="http://schemas.microsoft.com/office/drawing/2014/main" val="3362545735"/>
                    </a:ext>
                  </a:extLst>
                </a:gridCol>
                <a:gridCol w="1207888">
                  <a:extLst>
                    <a:ext uri="{9D8B030D-6E8A-4147-A177-3AD203B41FA5}">
                      <a16:colId xmlns:a16="http://schemas.microsoft.com/office/drawing/2014/main" val="1300467966"/>
                    </a:ext>
                  </a:extLst>
                </a:gridCol>
                <a:gridCol w="3996286">
                  <a:extLst>
                    <a:ext uri="{9D8B030D-6E8A-4147-A177-3AD203B41FA5}">
                      <a16:colId xmlns:a16="http://schemas.microsoft.com/office/drawing/2014/main" val="1931212062"/>
                    </a:ext>
                  </a:extLst>
                </a:gridCol>
              </a:tblGrid>
              <a:tr h="558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i="0" dirty="0"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요청 담당자</a:t>
                      </a:r>
                    </a:p>
                  </a:txBody>
                  <a:tcPr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장혜지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긴급 여부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긴급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363558"/>
                  </a:ext>
                </a:extLst>
              </a:tr>
              <a:tr h="5381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i="0" dirty="0"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업무 구분</a:t>
                      </a:r>
                    </a:p>
                  </a:txBody>
                  <a:tcPr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SDK 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매뉴얼 작성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요청 내용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SDK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 매뉴얼에 필요한 그림 추가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992243"/>
                  </a:ext>
                </a:extLst>
              </a:tr>
              <a:tr h="5381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i="0" dirty="0"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요청일</a:t>
                      </a:r>
                    </a:p>
                  </a:txBody>
                  <a:tcPr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2023.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03. 30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마감일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2023.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03.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30.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960965"/>
                  </a:ext>
                </a:extLst>
              </a:tr>
              <a:tr h="5381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i="0" dirty="0"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작업 사이즈</a:t>
                      </a:r>
                    </a:p>
                  </a:txBody>
                  <a:tcPr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A4(210x297)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의 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¼ ~1/2 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정도 크기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발주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유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/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무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무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795048"/>
                  </a:ext>
                </a:extLst>
              </a:tr>
              <a:tr h="5381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dirty="0"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참고 자료</a:t>
                      </a:r>
                    </a:p>
                  </a:txBody>
                  <a:tcPr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메일로 전달 드렸습니다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.</a:t>
                      </a:r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요청 내용 관련 </a:t>
                      </a:r>
                      <a:r>
                        <a:rPr kumimoji="1" lang="en-US" altLang="ko-KR" sz="1400" b="1" i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reference</a:t>
                      </a:r>
                      <a:r>
                        <a:rPr kumimoji="1" lang="ko-KR" altLang="en-US" sz="1400" b="1" i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 자료 필수</a:t>
                      </a:r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참고 사항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알아보기 쉽고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문서 톤과 어울리도록 까지만 작업 부탁 드립니다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.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29367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678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7620BF-52CF-451B-807A-518CEE9CC5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5" name="그림 4" descr="로고이(가) 표시된 사진&#10;&#10;자동 생성된 설명">
            <a:extLst>
              <a:ext uri="{FF2B5EF4-FFF2-40B4-BE49-F238E27FC236}">
                <a16:creationId xmlns:a16="http://schemas.microsoft.com/office/drawing/2014/main" id="{73A30164-CD28-2A05-0921-E98F260A7EF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4238510" y="2646899"/>
            <a:ext cx="3714980" cy="15642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883C30-C780-D2E7-20B4-2D42E8E3C32A}"/>
              </a:ext>
            </a:extLst>
          </p:cNvPr>
          <p:cNvSpPr txBox="1"/>
          <p:nvPr/>
        </p:nvSpPr>
        <p:spPr>
          <a:xfrm>
            <a:off x="4662445" y="6230842"/>
            <a:ext cx="2867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bg1">
                    <a:lumMod val="95000"/>
                  </a:schemeClr>
                </a:solidFill>
                <a:latin typeface="NEXON Lv2 Gothic" pitchFamily="2" charset="-127"/>
                <a:ea typeface="NEXON Lv2 Gothic" pitchFamily="2" charset="-127"/>
              </a:rPr>
              <a:t>MOBILINT </a:t>
            </a:r>
            <a:r>
              <a:rPr kumimoji="1" lang="ko-KR" altLang="en-US" sz="1200" dirty="0">
                <a:solidFill>
                  <a:schemeClr val="bg1">
                    <a:lumMod val="95000"/>
                  </a:schemeClr>
                </a:solidFill>
                <a:latin typeface="NEXON Lv2 Gothic" pitchFamily="2" charset="-127"/>
                <a:ea typeface="NEXON Lv2 Gothic" pitchFamily="2" charset="-127"/>
              </a:rPr>
              <a:t>경영기획팀</a:t>
            </a:r>
            <a:r>
              <a:rPr kumimoji="1" lang="en-US" altLang="ko-KR" sz="1200" dirty="0">
                <a:solidFill>
                  <a:schemeClr val="bg1">
                    <a:lumMod val="95000"/>
                  </a:schemeClr>
                </a:solidFill>
                <a:latin typeface="NEXON Lv2 Gothic" pitchFamily="2" charset="-127"/>
                <a:ea typeface="NEXON Lv2 Gothic" pitchFamily="2" charset="-127"/>
              </a:rPr>
              <a:t> ver. 23.03.29</a:t>
            </a:r>
            <a:r>
              <a:rPr kumimoji="1" lang="ko-KR" altLang="en-US" sz="1200" dirty="0">
                <a:solidFill>
                  <a:schemeClr val="bg1">
                    <a:lumMod val="95000"/>
                  </a:schemeClr>
                </a:solidFill>
                <a:latin typeface="NEXON Lv2 Gothic" pitchFamily="2" charset="-127"/>
                <a:ea typeface="NEXON Lv2 Gothic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7298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113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NEXON Lv2 Gothic</vt:lpstr>
      <vt:lpstr>굴림</vt:lpstr>
      <vt:lpstr>Arial</vt:lpstr>
      <vt:lpstr>NEXON Lv2 Gothic Medium</vt:lpstr>
      <vt:lpstr>Office 테마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Hyeji</dc:creator>
  <cp:lastModifiedBy>Youngrock</cp:lastModifiedBy>
  <cp:revision>8</cp:revision>
  <dcterms:created xsi:type="dcterms:W3CDTF">2023-03-29T01:41:57Z</dcterms:created>
  <dcterms:modified xsi:type="dcterms:W3CDTF">2023-03-29T18:29:19Z</dcterms:modified>
</cp:coreProperties>
</file>