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1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258" r:id="rId8"/>
    <p:sldId id="267" r:id="rId9"/>
    <p:sldId id="268" r:id="rId10"/>
    <p:sldId id="264" r:id="rId11"/>
    <p:sldId id="265" r:id="rId12"/>
    <p:sldId id="266" r:id="rId13"/>
    <p:sldId id="260" r:id="rId14"/>
    <p:sldId id="270" r:id="rId15"/>
    <p:sldId id="271" r:id="rId16"/>
    <p:sldId id="272" r:id="rId17"/>
    <p:sldId id="273" r:id="rId18"/>
    <p:sldId id="274" r:id="rId19"/>
    <p:sldId id="275" r:id="rId20"/>
    <p:sldId id="262" r:id="rId21"/>
    <p:sldId id="292" r:id="rId22"/>
    <p:sldId id="269" r:id="rId23"/>
  </p:sldIdLst>
  <p:sldSz cx="12192000" cy="6858000"/>
  <p:notesSz cx="6797675" cy="9928225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9D9174A-3E9D-4EE7-AF2C-4023BA0F89F1}">
          <p14:sldIdLst>
            <p14:sldId id="256"/>
            <p14:sldId id="257"/>
            <p14:sldId id="258"/>
            <p14:sldId id="267"/>
            <p14:sldId id="268"/>
            <p14:sldId id="264"/>
            <p14:sldId id="265"/>
            <p14:sldId id="266"/>
            <p14:sldId id="260"/>
            <p14:sldId id="270"/>
            <p14:sldId id="271"/>
            <p14:sldId id="272"/>
            <p14:sldId id="273"/>
            <p14:sldId id="274"/>
            <p14:sldId id="275"/>
            <p14:sldId id="262"/>
            <p14:sldId id="292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48" userDrawn="1">
          <p15:clr>
            <a:srgbClr val="A4A3A4"/>
          </p15:clr>
        </p15:guide>
        <p15:guide id="2" orient="horz" pos="1570" userDrawn="1">
          <p15:clr>
            <a:srgbClr val="A4A3A4"/>
          </p15:clr>
        </p15:guide>
        <p15:guide id="3" orient="horz" pos="1129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1542" userDrawn="1">
          <p15:clr>
            <a:srgbClr val="A4A3A4"/>
          </p15:clr>
        </p15:guide>
        <p15:guide id="6" pos="7679" userDrawn="1">
          <p15:clr>
            <a:srgbClr val="A4A3A4"/>
          </p15:clr>
        </p15:guide>
        <p15:guide id="7" orient="horz" pos="3780">
          <p15:clr>
            <a:srgbClr val="A4A3A4"/>
          </p15:clr>
        </p15:guide>
        <p15:guide id="8" pos="7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8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mayer2@th-koeln.de" initials="fk" lastIdx="4" clrIdx="0">
    <p:extLst>
      <p:ext uri="{19B8F6BF-5375-455C-9EA6-DF929625EA0E}">
        <p15:presenceInfo xmlns:p15="http://schemas.microsoft.com/office/powerpoint/2012/main" userId="S::fmayer2@th-koeln.de::df91593c-0490-4e52-8e14-a3a88aefae68" providerId="AD"/>
      </p:ext>
    </p:extLst>
  </p:cmAuthor>
  <p:cmAuthor id="2" name="Jiyon Park (jpark4)" initials="JP(" lastIdx="1" clrIdx="1">
    <p:extLst>
      <p:ext uri="{19B8F6BF-5375-455C-9EA6-DF929625EA0E}">
        <p15:presenceInfo xmlns:p15="http://schemas.microsoft.com/office/powerpoint/2012/main" userId="S::jpark4@th-koeln.de::43facf7c-4140-475a-b997-8a71400fc6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35" autoAdjust="0"/>
  </p:normalViewPr>
  <p:slideViewPr>
    <p:cSldViewPr snapToGrid="0">
      <p:cViewPr varScale="1">
        <p:scale>
          <a:sx n="64" d="100"/>
          <a:sy n="64" d="100"/>
        </p:scale>
        <p:origin x="1397" y="86"/>
      </p:cViewPr>
      <p:guideLst>
        <p:guide orient="horz" pos="4148"/>
        <p:guide orient="horz" pos="1570"/>
        <p:guide orient="horz" pos="1129"/>
        <p:guide orient="horz" pos="1253"/>
        <p:guide orient="horz" pos="1542"/>
        <p:guide pos="7679"/>
        <p:guide orient="horz" pos="3780"/>
        <p:guide pos="75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yon Park (jpark4)" userId="43facf7c-4140-475a-b997-8a71400fc6e1" providerId="ADAL" clId="{C86D0A02-FB28-4D40-AF0E-0653493F50D0}"/>
    <pc:docChg chg="undo custSel delSld modSld sldOrd modSection">
      <pc:chgData name="Jiyon Park (jpark4)" userId="43facf7c-4140-475a-b997-8a71400fc6e1" providerId="ADAL" clId="{C86D0A02-FB28-4D40-AF0E-0653493F50D0}" dt="2023-06-20T12:57:17.334" v="363" actId="1037"/>
      <pc:docMkLst>
        <pc:docMk/>
      </pc:docMkLst>
      <pc:sldChg chg="addSp modSp del mod ord">
        <pc:chgData name="Jiyon Park (jpark4)" userId="43facf7c-4140-475a-b997-8a71400fc6e1" providerId="ADAL" clId="{C86D0A02-FB28-4D40-AF0E-0653493F50D0}" dt="2023-06-19T00:51:54.405" v="183" actId="47"/>
        <pc:sldMkLst>
          <pc:docMk/>
          <pc:sldMk cId="836371385" sldId="259"/>
        </pc:sldMkLst>
        <pc:spChg chg="add mod">
          <ac:chgData name="Jiyon Park (jpark4)" userId="43facf7c-4140-475a-b997-8a71400fc6e1" providerId="ADAL" clId="{C86D0A02-FB28-4D40-AF0E-0653493F50D0}" dt="2023-06-19T00:34:58.385" v="176" actId="1076"/>
          <ac:spMkLst>
            <pc:docMk/>
            <pc:sldMk cId="836371385" sldId="259"/>
            <ac:spMk id="5" creationId="{3792310D-6178-B68F-0397-6044F3259D3A}"/>
          </ac:spMkLst>
        </pc:spChg>
        <pc:picChg chg="add mod">
          <ac:chgData name="Jiyon Park (jpark4)" userId="43facf7c-4140-475a-b997-8a71400fc6e1" providerId="ADAL" clId="{C86D0A02-FB28-4D40-AF0E-0653493F50D0}" dt="2023-06-19T00:35:18.481" v="181" actId="1076"/>
          <ac:picMkLst>
            <pc:docMk/>
            <pc:sldMk cId="836371385" sldId="259"/>
            <ac:picMk id="8" creationId="{50E75226-6D44-348C-0B9E-8357941C2055}"/>
          </ac:picMkLst>
        </pc:picChg>
      </pc:sldChg>
      <pc:sldChg chg="modSp mod">
        <pc:chgData name="Jiyon Park (jpark4)" userId="43facf7c-4140-475a-b997-8a71400fc6e1" providerId="ADAL" clId="{C86D0A02-FB28-4D40-AF0E-0653493F50D0}" dt="2023-06-13T14:31:51.431" v="14" actId="20577"/>
        <pc:sldMkLst>
          <pc:docMk/>
          <pc:sldMk cId="2749713767" sldId="261"/>
        </pc:sldMkLst>
        <pc:spChg chg="mod">
          <ac:chgData name="Jiyon Park (jpark4)" userId="43facf7c-4140-475a-b997-8a71400fc6e1" providerId="ADAL" clId="{C86D0A02-FB28-4D40-AF0E-0653493F50D0}" dt="2023-06-13T14:31:51.431" v="14" actId="20577"/>
          <ac:spMkLst>
            <pc:docMk/>
            <pc:sldMk cId="2749713767" sldId="261"/>
            <ac:spMk id="12" creationId="{00000000-0000-0000-0000-000000000000}"/>
          </ac:spMkLst>
        </pc:spChg>
      </pc:sldChg>
      <pc:sldChg chg="modSp mod ord">
        <pc:chgData name="Jiyon Park (jpark4)" userId="43facf7c-4140-475a-b997-8a71400fc6e1" providerId="ADAL" clId="{C86D0A02-FB28-4D40-AF0E-0653493F50D0}" dt="2023-06-20T06:40:28.367" v="232"/>
        <pc:sldMkLst>
          <pc:docMk/>
          <pc:sldMk cId="2072927851" sldId="263"/>
        </pc:sldMkLst>
        <pc:spChg chg="mod">
          <ac:chgData name="Jiyon Park (jpark4)" userId="43facf7c-4140-475a-b997-8a71400fc6e1" providerId="ADAL" clId="{C86D0A02-FB28-4D40-AF0E-0653493F50D0}" dt="2023-06-20T06:40:28.367" v="232"/>
          <ac:spMkLst>
            <pc:docMk/>
            <pc:sldMk cId="2072927851" sldId="263"/>
            <ac:spMk id="5" creationId="{F1DD89F1-881E-ACC0-E13C-489BB611D80B}"/>
          </ac:spMkLst>
        </pc:spChg>
      </pc:sldChg>
      <pc:sldChg chg="addSp modSp mod modAnim">
        <pc:chgData name="Jiyon Park (jpark4)" userId="43facf7c-4140-475a-b997-8a71400fc6e1" providerId="ADAL" clId="{C86D0A02-FB28-4D40-AF0E-0653493F50D0}" dt="2023-06-20T08:37:31.248" v="301" actId="20577"/>
        <pc:sldMkLst>
          <pc:docMk/>
          <pc:sldMk cId="1956930273" sldId="264"/>
        </pc:sldMkLst>
        <pc:spChg chg="mod">
          <ac:chgData name="Jiyon Park (jpark4)" userId="43facf7c-4140-475a-b997-8a71400fc6e1" providerId="ADAL" clId="{C86D0A02-FB28-4D40-AF0E-0653493F50D0}" dt="2023-06-18T20:04:43.565" v="18" actId="20577"/>
          <ac:spMkLst>
            <pc:docMk/>
            <pc:sldMk cId="1956930273" sldId="264"/>
            <ac:spMk id="2" creationId="{DAA19662-DDBE-F241-EF4C-A410AAB88E89}"/>
          </ac:spMkLst>
        </pc:spChg>
        <pc:spChg chg="add mod">
          <ac:chgData name="Jiyon Park (jpark4)" userId="43facf7c-4140-475a-b997-8a71400fc6e1" providerId="ADAL" clId="{C86D0A02-FB28-4D40-AF0E-0653493F50D0}" dt="2023-06-20T08:37:31.248" v="301" actId="20577"/>
          <ac:spMkLst>
            <pc:docMk/>
            <pc:sldMk cId="1956930273" sldId="264"/>
            <ac:spMk id="5" creationId="{43FBB492-7BF3-0D00-0E35-F815DEC0CDEB}"/>
          </ac:spMkLst>
        </pc:spChg>
        <pc:picChg chg="add mod ord">
          <ac:chgData name="Jiyon Park (jpark4)" userId="43facf7c-4140-475a-b997-8a71400fc6e1" providerId="ADAL" clId="{C86D0A02-FB28-4D40-AF0E-0653493F50D0}" dt="2023-06-19T00:51:22.974" v="182" actId="167"/>
          <ac:picMkLst>
            <pc:docMk/>
            <pc:sldMk cId="1956930273" sldId="264"/>
            <ac:picMk id="8" creationId="{97F6798A-A50D-107E-64D9-F7803BAB6532}"/>
          </ac:picMkLst>
        </pc:picChg>
        <pc:picChg chg="add mod">
          <ac:chgData name="Jiyon Park (jpark4)" userId="43facf7c-4140-475a-b997-8a71400fc6e1" providerId="ADAL" clId="{C86D0A02-FB28-4D40-AF0E-0653493F50D0}" dt="2023-06-18T22:13:49.922" v="65" actId="1076"/>
          <ac:picMkLst>
            <pc:docMk/>
            <pc:sldMk cId="1956930273" sldId="264"/>
            <ac:picMk id="15" creationId="{0FF0E46E-B447-174A-70F8-E7E2B6CF9557}"/>
          </ac:picMkLst>
        </pc:picChg>
        <pc:picChg chg="add mod">
          <ac:chgData name="Jiyon Park (jpark4)" userId="43facf7c-4140-475a-b997-8a71400fc6e1" providerId="ADAL" clId="{C86D0A02-FB28-4D40-AF0E-0653493F50D0}" dt="2023-06-18T22:14:10.934" v="67" actId="1076"/>
          <ac:picMkLst>
            <pc:docMk/>
            <pc:sldMk cId="1956930273" sldId="264"/>
            <ac:picMk id="17" creationId="{F7018FD4-46EF-E60A-CF1F-034FC3B1D5E6}"/>
          </ac:picMkLst>
        </pc:picChg>
      </pc:sldChg>
      <pc:sldChg chg="addSp modSp mod">
        <pc:chgData name="Jiyon Park (jpark4)" userId="43facf7c-4140-475a-b997-8a71400fc6e1" providerId="ADAL" clId="{C86D0A02-FB28-4D40-AF0E-0653493F50D0}" dt="2023-06-20T08:37:44.660" v="305" actId="20577"/>
        <pc:sldMkLst>
          <pc:docMk/>
          <pc:sldMk cId="273923769" sldId="265"/>
        </pc:sldMkLst>
        <pc:spChg chg="mod">
          <ac:chgData name="Jiyon Park (jpark4)" userId="43facf7c-4140-475a-b997-8a71400fc6e1" providerId="ADAL" clId="{C86D0A02-FB28-4D40-AF0E-0653493F50D0}" dt="2023-06-18T20:19:52.425" v="22" actId="20577"/>
          <ac:spMkLst>
            <pc:docMk/>
            <pc:sldMk cId="273923769" sldId="265"/>
            <ac:spMk id="2" creationId="{DAA19662-DDBE-F241-EF4C-A410AAB88E89}"/>
          </ac:spMkLst>
        </pc:spChg>
        <pc:spChg chg="add mod">
          <ac:chgData name="Jiyon Park (jpark4)" userId="43facf7c-4140-475a-b997-8a71400fc6e1" providerId="ADAL" clId="{C86D0A02-FB28-4D40-AF0E-0653493F50D0}" dt="2023-06-20T08:37:44.660" v="305" actId="20577"/>
          <ac:spMkLst>
            <pc:docMk/>
            <pc:sldMk cId="273923769" sldId="265"/>
            <ac:spMk id="5" creationId="{FBE69B66-ABB7-F736-90C2-54823B40A4CC}"/>
          </ac:spMkLst>
        </pc:spChg>
      </pc:sldChg>
      <pc:sldChg chg="addSp delSp modSp mod addAnim delAnim modAnim addCm">
        <pc:chgData name="Jiyon Park (jpark4)" userId="43facf7c-4140-475a-b997-8a71400fc6e1" providerId="ADAL" clId="{C86D0A02-FB28-4D40-AF0E-0653493F50D0}" dt="2023-06-20T12:57:17.334" v="363" actId="1037"/>
        <pc:sldMkLst>
          <pc:docMk/>
          <pc:sldMk cId="3897593533" sldId="266"/>
        </pc:sldMkLst>
        <pc:spChg chg="mod">
          <ac:chgData name="Jiyon Park (jpark4)" userId="43facf7c-4140-475a-b997-8a71400fc6e1" providerId="ADAL" clId="{C86D0A02-FB28-4D40-AF0E-0653493F50D0}" dt="2023-06-18T20:19:55.948" v="24" actId="20577"/>
          <ac:spMkLst>
            <pc:docMk/>
            <pc:sldMk cId="3897593533" sldId="266"/>
            <ac:spMk id="2" creationId="{DAA19662-DDBE-F241-EF4C-A410AAB88E89}"/>
          </ac:spMkLst>
        </pc:spChg>
        <pc:spChg chg="mod">
          <ac:chgData name="Jiyon Park (jpark4)" userId="43facf7c-4140-475a-b997-8a71400fc6e1" providerId="ADAL" clId="{C86D0A02-FB28-4D40-AF0E-0653493F50D0}" dt="2023-06-20T08:31:16.560" v="253" actId="14100"/>
          <ac:spMkLst>
            <pc:docMk/>
            <pc:sldMk cId="3897593533" sldId="266"/>
            <ac:spMk id="3" creationId="{BE975D95-84A9-78DC-5C58-096610C281B6}"/>
          </ac:spMkLst>
        </pc:spChg>
        <pc:spChg chg="mod">
          <ac:chgData name="Jiyon Park (jpark4)" userId="43facf7c-4140-475a-b997-8a71400fc6e1" providerId="ADAL" clId="{C86D0A02-FB28-4D40-AF0E-0653493F50D0}" dt="2023-06-20T08:34:01.209" v="276" actId="1076"/>
          <ac:spMkLst>
            <pc:docMk/>
            <pc:sldMk cId="3897593533" sldId="266"/>
            <ac:spMk id="4" creationId="{1ABE3272-B5CC-B8FD-162E-7FCE42DC35CE}"/>
          </ac:spMkLst>
        </pc:spChg>
        <pc:spChg chg="add mod">
          <ac:chgData name="Jiyon Park (jpark4)" userId="43facf7c-4140-475a-b997-8a71400fc6e1" providerId="ADAL" clId="{C86D0A02-FB28-4D40-AF0E-0653493F50D0}" dt="2023-06-20T08:36:59.190" v="293" actId="20577"/>
          <ac:spMkLst>
            <pc:docMk/>
            <pc:sldMk cId="3897593533" sldId="266"/>
            <ac:spMk id="5" creationId="{24134C15-5F65-4BBA-4920-83103DD50788}"/>
          </ac:spMkLst>
        </pc:spChg>
        <pc:spChg chg="mod">
          <ac:chgData name="Jiyon Park (jpark4)" userId="43facf7c-4140-475a-b997-8a71400fc6e1" providerId="ADAL" clId="{C86D0A02-FB28-4D40-AF0E-0653493F50D0}" dt="2023-06-18T20:47:39.134" v="47" actId="1038"/>
          <ac:spMkLst>
            <pc:docMk/>
            <pc:sldMk cId="3897593533" sldId="266"/>
            <ac:spMk id="10" creationId="{9F012AC5-01A6-26DE-2F19-68768050314A}"/>
          </ac:spMkLst>
        </pc:spChg>
        <pc:spChg chg="add del">
          <ac:chgData name="Jiyon Park (jpark4)" userId="43facf7c-4140-475a-b997-8a71400fc6e1" providerId="ADAL" clId="{C86D0A02-FB28-4D40-AF0E-0653493F50D0}" dt="2023-06-19T00:17:35.569" v="103" actId="478"/>
          <ac:spMkLst>
            <pc:docMk/>
            <pc:sldMk cId="3897593533" sldId="266"/>
            <ac:spMk id="13" creationId="{367E178A-EAFC-3840-A604-BC21F5F55C4D}"/>
          </ac:spMkLst>
        </pc:spChg>
        <pc:spChg chg="mod">
          <ac:chgData name="Jiyon Park (jpark4)" userId="43facf7c-4140-475a-b997-8a71400fc6e1" providerId="ADAL" clId="{C86D0A02-FB28-4D40-AF0E-0653493F50D0}" dt="2023-06-20T08:31:16.560" v="253" actId="14100"/>
          <ac:spMkLst>
            <pc:docMk/>
            <pc:sldMk cId="3897593533" sldId="266"/>
            <ac:spMk id="22" creationId="{157A2306-F97F-D640-3840-EE942127181F}"/>
          </ac:spMkLst>
        </pc:spChg>
        <pc:spChg chg="mod">
          <ac:chgData name="Jiyon Park (jpark4)" userId="43facf7c-4140-475a-b997-8a71400fc6e1" providerId="ADAL" clId="{C86D0A02-FB28-4D40-AF0E-0653493F50D0}" dt="2023-06-20T08:31:16.560" v="253" actId="14100"/>
          <ac:spMkLst>
            <pc:docMk/>
            <pc:sldMk cId="3897593533" sldId="266"/>
            <ac:spMk id="23" creationId="{9D9E101F-7ABE-DF1B-7833-35D83C428EFA}"/>
          </ac:spMkLst>
        </pc:spChg>
        <pc:spChg chg="mod ord">
          <ac:chgData name="Jiyon Park (jpark4)" userId="43facf7c-4140-475a-b997-8a71400fc6e1" providerId="ADAL" clId="{C86D0A02-FB28-4D40-AF0E-0653493F50D0}" dt="2023-06-20T12:35:43.138" v="317" actId="166"/>
          <ac:spMkLst>
            <pc:docMk/>
            <pc:sldMk cId="3897593533" sldId="266"/>
            <ac:spMk id="24" creationId="{8E2D2C92-445E-2CAD-26B9-BD6F60977EBF}"/>
          </ac:spMkLst>
        </pc:spChg>
        <pc:spChg chg="add mod">
          <ac:chgData name="Jiyon Park (jpark4)" userId="43facf7c-4140-475a-b997-8a71400fc6e1" providerId="ADAL" clId="{C86D0A02-FB28-4D40-AF0E-0653493F50D0}" dt="2023-06-20T12:57:17.334" v="363" actId="1037"/>
          <ac:spMkLst>
            <pc:docMk/>
            <pc:sldMk cId="3897593533" sldId="266"/>
            <ac:spMk id="25" creationId="{EAD2FBEC-E3CF-DF02-3C45-7682490F85F2}"/>
          </ac:spMkLst>
        </pc:spChg>
        <pc:spChg chg="add mod">
          <ac:chgData name="Jiyon Park (jpark4)" userId="43facf7c-4140-475a-b997-8a71400fc6e1" providerId="ADAL" clId="{C86D0A02-FB28-4D40-AF0E-0653493F50D0}" dt="2023-06-20T12:57:17.334" v="363" actId="1037"/>
          <ac:spMkLst>
            <pc:docMk/>
            <pc:sldMk cId="3897593533" sldId="266"/>
            <ac:spMk id="26" creationId="{1F2B8FAD-7873-D22D-E0A7-6BC78AF63A4D}"/>
          </ac:spMkLst>
        </pc:spChg>
        <pc:spChg chg="add mod">
          <ac:chgData name="Jiyon Park (jpark4)" userId="43facf7c-4140-475a-b997-8a71400fc6e1" providerId="ADAL" clId="{C86D0A02-FB28-4D40-AF0E-0653493F50D0}" dt="2023-06-20T12:57:17.334" v="363" actId="1037"/>
          <ac:spMkLst>
            <pc:docMk/>
            <pc:sldMk cId="3897593533" sldId="266"/>
            <ac:spMk id="27" creationId="{CBA68393-1026-3B98-B72C-757D446F1E9E}"/>
          </ac:spMkLst>
        </pc:spChg>
        <pc:picChg chg="add del mod ord">
          <ac:chgData name="Jiyon Park (jpark4)" userId="43facf7c-4140-475a-b997-8a71400fc6e1" providerId="ADAL" clId="{C86D0A02-FB28-4D40-AF0E-0653493F50D0}" dt="2023-06-20T12:36:10.326" v="329" actId="478"/>
          <ac:picMkLst>
            <pc:docMk/>
            <pc:sldMk cId="3897593533" sldId="266"/>
            <ac:picMk id="7" creationId="{355675D3-BBD5-72CB-8466-43F4EC03FAB1}"/>
          </ac:picMkLst>
        </pc:picChg>
        <pc:picChg chg="add mod">
          <ac:chgData name="Jiyon Park (jpark4)" userId="43facf7c-4140-475a-b997-8a71400fc6e1" providerId="ADAL" clId="{C86D0A02-FB28-4D40-AF0E-0653493F50D0}" dt="2023-06-20T12:35:47.934" v="323" actId="571"/>
          <ac:picMkLst>
            <pc:docMk/>
            <pc:sldMk cId="3897593533" sldId="266"/>
            <ac:picMk id="8" creationId="{81E1D943-CD59-0EFD-2B8D-BD7FD9D27CAE}"/>
          </ac:picMkLst>
        </pc:picChg>
        <pc:picChg chg="del">
          <ac:chgData name="Jiyon Park (jpark4)" userId="43facf7c-4140-475a-b997-8a71400fc6e1" providerId="ADAL" clId="{C86D0A02-FB28-4D40-AF0E-0653493F50D0}" dt="2023-06-18T22:28:54.601" v="73" actId="478"/>
          <ac:picMkLst>
            <pc:docMk/>
            <pc:sldMk cId="3897593533" sldId="266"/>
            <ac:picMk id="8" creationId="{9EEF6B1D-1EE4-5558-EDC2-3DB914AE203D}"/>
          </ac:picMkLst>
        </pc:picChg>
        <pc:picChg chg="mod">
          <ac:chgData name="Jiyon Park (jpark4)" userId="43facf7c-4140-475a-b997-8a71400fc6e1" providerId="ADAL" clId="{C86D0A02-FB28-4D40-AF0E-0653493F50D0}" dt="2023-06-20T08:31:21.120" v="254" actId="14100"/>
          <ac:picMkLst>
            <pc:docMk/>
            <pc:sldMk cId="3897593533" sldId="266"/>
            <ac:picMk id="12" creationId="{6587FE99-3017-BAB3-BFBE-E62D7E44F8BE}"/>
          </ac:picMkLst>
        </pc:picChg>
        <pc:picChg chg="add mod">
          <ac:chgData name="Jiyon Park (jpark4)" userId="43facf7c-4140-475a-b997-8a71400fc6e1" providerId="ADAL" clId="{C86D0A02-FB28-4D40-AF0E-0653493F50D0}" dt="2023-06-20T12:35:47.934" v="323" actId="571"/>
          <ac:picMkLst>
            <pc:docMk/>
            <pc:sldMk cId="3897593533" sldId="266"/>
            <ac:picMk id="13" creationId="{8D68DB50-D0C6-BA18-CBA5-EED61EB97E6C}"/>
          </ac:picMkLst>
        </pc:picChg>
        <pc:picChg chg="mod">
          <ac:chgData name="Jiyon Park (jpark4)" userId="43facf7c-4140-475a-b997-8a71400fc6e1" providerId="ADAL" clId="{C86D0A02-FB28-4D40-AF0E-0653493F50D0}" dt="2023-06-20T08:31:31.728" v="258" actId="14100"/>
          <ac:picMkLst>
            <pc:docMk/>
            <pc:sldMk cId="3897593533" sldId="266"/>
            <ac:picMk id="14" creationId="{349FCDEC-4C00-58D0-EC69-3A3DACB920D8}"/>
          </ac:picMkLst>
        </pc:picChg>
        <pc:picChg chg="mod">
          <ac:chgData name="Jiyon Park (jpark4)" userId="43facf7c-4140-475a-b997-8a71400fc6e1" providerId="ADAL" clId="{C86D0A02-FB28-4D40-AF0E-0653493F50D0}" dt="2023-06-20T08:32:28.868" v="269" actId="14100"/>
          <ac:picMkLst>
            <pc:docMk/>
            <pc:sldMk cId="3897593533" sldId="266"/>
            <ac:picMk id="15" creationId="{03B91F2D-A9EA-152D-66FB-66947F586A2D}"/>
          </ac:picMkLst>
        </pc:picChg>
        <pc:picChg chg="mod">
          <ac:chgData name="Jiyon Park (jpark4)" userId="43facf7c-4140-475a-b997-8a71400fc6e1" providerId="ADAL" clId="{C86D0A02-FB28-4D40-AF0E-0653493F50D0}" dt="2023-06-20T08:32:17.485" v="266" actId="1076"/>
          <ac:picMkLst>
            <pc:docMk/>
            <pc:sldMk cId="3897593533" sldId="266"/>
            <ac:picMk id="16" creationId="{204F65A7-8443-242A-590B-9BFEB5154E8F}"/>
          </ac:picMkLst>
        </pc:picChg>
        <pc:picChg chg="mod">
          <ac:chgData name="Jiyon Park (jpark4)" userId="43facf7c-4140-475a-b997-8a71400fc6e1" providerId="ADAL" clId="{C86D0A02-FB28-4D40-AF0E-0653493F50D0}" dt="2023-06-20T12:38:22.938" v="335" actId="14100"/>
          <ac:picMkLst>
            <pc:docMk/>
            <pc:sldMk cId="3897593533" sldId="266"/>
            <ac:picMk id="17" creationId="{9FECAC34-91B3-9C0D-3CE8-D6E30C07A384}"/>
          </ac:picMkLst>
        </pc:picChg>
        <pc:picChg chg="mod">
          <ac:chgData name="Jiyon Park (jpark4)" userId="43facf7c-4140-475a-b997-8a71400fc6e1" providerId="ADAL" clId="{C86D0A02-FB28-4D40-AF0E-0653493F50D0}" dt="2023-06-20T08:31:46.666" v="261" actId="1076"/>
          <ac:picMkLst>
            <pc:docMk/>
            <pc:sldMk cId="3897593533" sldId="266"/>
            <ac:picMk id="18" creationId="{330AEFF7-0E93-0BC7-ECE1-BE7C998E856C}"/>
          </ac:picMkLst>
        </pc:picChg>
        <pc:picChg chg="mod">
          <ac:chgData name="Jiyon Park (jpark4)" userId="43facf7c-4140-475a-b997-8a71400fc6e1" providerId="ADAL" clId="{C86D0A02-FB28-4D40-AF0E-0653493F50D0}" dt="2023-06-20T08:32:37.709" v="272" actId="14100"/>
          <ac:picMkLst>
            <pc:docMk/>
            <pc:sldMk cId="3897593533" sldId="266"/>
            <ac:picMk id="19" creationId="{76461284-758B-BF79-61CC-F1856AA21DD4}"/>
          </ac:picMkLst>
        </pc:picChg>
        <pc:picChg chg="mod">
          <ac:chgData name="Jiyon Park (jpark4)" userId="43facf7c-4140-475a-b997-8a71400fc6e1" providerId="ADAL" clId="{C86D0A02-FB28-4D40-AF0E-0653493F50D0}" dt="2023-06-19T00:28:50.094" v="162" actId="1076"/>
          <ac:picMkLst>
            <pc:docMk/>
            <pc:sldMk cId="3897593533" sldId="266"/>
            <ac:picMk id="21" creationId="{BCF5BAE6-3E4F-F41D-1E94-323C34767773}"/>
          </ac:picMkLst>
        </pc:picChg>
        <pc:picChg chg="add mod">
          <ac:chgData name="Jiyon Park (jpark4)" userId="43facf7c-4140-475a-b997-8a71400fc6e1" providerId="ADAL" clId="{C86D0A02-FB28-4D40-AF0E-0653493F50D0}" dt="2023-06-20T12:57:17.334" v="363" actId="1037"/>
          <ac:picMkLst>
            <pc:docMk/>
            <pc:sldMk cId="3897593533" sldId="266"/>
            <ac:picMk id="28" creationId="{03835E77-2400-EB56-3C42-131E3E9EAE25}"/>
          </ac:picMkLst>
        </pc:picChg>
        <pc:picChg chg="add del mod">
          <ac:chgData name="Jiyon Park (jpark4)" userId="43facf7c-4140-475a-b997-8a71400fc6e1" providerId="ADAL" clId="{C86D0A02-FB28-4D40-AF0E-0653493F50D0}" dt="2023-06-20T12:36:08.773" v="328" actId="478"/>
          <ac:picMkLst>
            <pc:docMk/>
            <pc:sldMk cId="3897593533" sldId="266"/>
            <ac:picMk id="29" creationId="{3927E3BE-9687-FB6D-4B44-B23F0685FB03}"/>
          </ac:picMkLst>
        </pc:picChg>
        <pc:picChg chg="add mod">
          <ac:chgData name="Jiyon Park (jpark4)" userId="43facf7c-4140-475a-b997-8a71400fc6e1" providerId="ADAL" clId="{C86D0A02-FB28-4D40-AF0E-0653493F50D0}" dt="2023-06-20T12:57:17.334" v="363" actId="1037"/>
          <ac:picMkLst>
            <pc:docMk/>
            <pc:sldMk cId="3897593533" sldId="266"/>
            <ac:picMk id="30" creationId="{35CE3929-D114-E000-4DF7-646B3E017A58}"/>
          </ac:picMkLst>
        </pc:picChg>
        <pc:picChg chg="add mod ord">
          <ac:chgData name="Jiyon Park (jpark4)" userId="43facf7c-4140-475a-b997-8a71400fc6e1" providerId="ADAL" clId="{C86D0A02-FB28-4D40-AF0E-0653493F50D0}" dt="2023-06-20T08:32:51.782" v="274" actId="14100"/>
          <ac:picMkLst>
            <pc:docMk/>
            <pc:sldMk cId="3897593533" sldId="266"/>
            <ac:picMk id="31" creationId="{AC4C5A58-B5B1-1D38-8CC1-CF0FF2CFF545}"/>
          </ac:picMkLst>
        </pc:picChg>
      </pc:sldChg>
    </pc:docChg>
  </pc:docChgLst>
  <pc:docChgLst>
    <pc:chgData name="Jiyon Park (jpark4)" userId="S::jpark4@th-koeln.de::43facf7c-4140-475a-b997-8a71400fc6e1" providerId="AD" clId="Web-{F667D22C-C0A2-D72A-8783-2CD6C50289C4}"/>
    <pc:docChg chg="modSld">
      <pc:chgData name="Jiyon Park (jpark4)" userId="S::jpark4@th-koeln.de::43facf7c-4140-475a-b997-8a71400fc6e1" providerId="AD" clId="Web-{F667D22C-C0A2-D72A-8783-2CD6C50289C4}" dt="2023-06-13T14:28:16.726" v="0" actId="1076"/>
      <pc:docMkLst>
        <pc:docMk/>
      </pc:docMkLst>
      <pc:sldChg chg="modSp">
        <pc:chgData name="Jiyon Park (jpark4)" userId="S::jpark4@th-koeln.de::43facf7c-4140-475a-b997-8a71400fc6e1" providerId="AD" clId="Web-{F667D22C-C0A2-D72A-8783-2CD6C50289C4}" dt="2023-06-13T14:28:16.726" v="0" actId="1076"/>
        <pc:sldMkLst>
          <pc:docMk/>
          <pc:sldMk cId="4007381860" sldId="256"/>
        </pc:sldMkLst>
        <pc:spChg chg="mod">
          <ac:chgData name="Jiyon Park (jpark4)" userId="S::jpark4@th-koeln.de::43facf7c-4140-475a-b997-8a71400fc6e1" providerId="AD" clId="Web-{F667D22C-C0A2-D72A-8783-2CD6C50289C4}" dt="2023-06-13T14:28:16.726" v="0" actId="1076"/>
          <ac:spMkLst>
            <pc:docMk/>
            <pc:sldMk cId="4007381860" sldId="256"/>
            <ac:spMk id="6" creationId="{306F14A8-FB42-49C1-A19B-21B736D9D857}"/>
          </ac:spMkLst>
        </pc:spChg>
      </pc:sldChg>
    </pc:docChg>
  </pc:docChgLst>
  <pc:docChgLst>
    <pc:chgData name="Felix Mayer (fmayer2)" userId="df91593c-0490-4e52-8e14-a3a88aefae68" providerId="ADAL" clId="{50D6EB62-FF43-4033-8E13-7F5E43758E5A}"/>
    <pc:docChg chg="modSld">
      <pc:chgData name="Felix Mayer (fmayer2)" userId="df91593c-0490-4e52-8e14-a3a88aefae68" providerId="ADAL" clId="{50D6EB62-FF43-4033-8E13-7F5E43758E5A}" dt="2023-06-13T14:12:54.099" v="0" actId="20577"/>
      <pc:docMkLst>
        <pc:docMk/>
      </pc:docMkLst>
      <pc:sldChg chg="modSp mod">
        <pc:chgData name="Felix Mayer (fmayer2)" userId="df91593c-0490-4e52-8e14-a3a88aefae68" providerId="ADAL" clId="{50D6EB62-FF43-4033-8E13-7F5E43758E5A}" dt="2023-06-13T14:12:54.099" v="0" actId="20577"/>
        <pc:sldMkLst>
          <pc:docMk/>
          <pc:sldMk cId="4007381860" sldId="256"/>
        </pc:sldMkLst>
        <pc:spChg chg="mod">
          <ac:chgData name="Felix Mayer (fmayer2)" userId="df91593c-0490-4e52-8e14-a3a88aefae68" providerId="ADAL" clId="{50D6EB62-FF43-4033-8E13-7F5E43758E5A}" dt="2023-06-13T14:12:54.099" v="0" actId="20577"/>
          <ac:spMkLst>
            <pc:docMk/>
            <pc:sldMk cId="4007381860" sldId="256"/>
            <ac:spMk id="3" creationId="{00000000-0000-0000-0000-000000000000}"/>
          </ac:spMkLst>
        </pc:spChg>
      </pc:sldChg>
    </pc:docChg>
  </pc:docChgLst>
  <pc:docChgLst>
    <pc:chgData name="Jiyon Park (jpark4)" userId="S::jpark4@th-koeln.de::43facf7c-4140-475a-b997-8a71400fc6e1" providerId="AD" clId="Web-{DCE007B5-7495-F0AE-0D98-C04AAF11E54D}"/>
    <pc:docChg chg="modSld">
      <pc:chgData name="Jiyon Park (jpark4)" userId="S::jpark4@th-koeln.de::43facf7c-4140-475a-b997-8a71400fc6e1" providerId="AD" clId="Web-{DCE007B5-7495-F0AE-0D98-C04AAF11E54D}" dt="2023-06-13T14:33:35.862" v="0" actId="1076"/>
      <pc:docMkLst>
        <pc:docMk/>
      </pc:docMkLst>
      <pc:sldChg chg="modSp">
        <pc:chgData name="Jiyon Park (jpark4)" userId="S::jpark4@th-koeln.de::43facf7c-4140-475a-b997-8a71400fc6e1" providerId="AD" clId="Web-{DCE007B5-7495-F0AE-0D98-C04AAF11E54D}" dt="2023-06-13T14:33:35.862" v="0" actId="1076"/>
        <pc:sldMkLst>
          <pc:docMk/>
          <pc:sldMk cId="4007381860" sldId="256"/>
        </pc:sldMkLst>
        <pc:spChg chg="mod">
          <ac:chgData name="Jiyon Park (jpark4)" userId="S::jpark4@th-koeln.de::43facf7c-4140-475a-b997-8a71400fc6e1" providerId="AD" clId="Web-{DCE007B5-7495-F0AE-0D98-C04AAF11E54D}" dt="2023-06-13T14:33:35.862" v="0" actId="1076"/>
          <ac:spMkLst>
            <pc:docMk/>
            <pc:sldMk cId="4007381860" sldId="256"/>
            <ac:spMk id="6" creationId="{306F14A8-FB42-49C1-A19B-21B736D9D857}"/>
          </ac:spMkLst>
        </pc:spChg>
      </pc:sldChg>
    </pc:docChg>
  </pc:docChgLst>
  <pc:docChgLst>
    <pc:chgData name="fmayer2@th-koeln.de" userId="df91593c-0490-4e52-8e14-a3a88aefae68" providerId="ADAL" clId="{50D6EB62-FF43-4033-8E13-7F5E43758E5A}"/>
    <pc:docChg chg="undo redo custSel addSld delSld modSld modMainMaster addSection delSection modSection">
      <pc:chgData name="fmayer2@th-koeln.de" userId="df91593c-0490-4e52-8e14-a3a88aefae68" providerId="ADAL" clId="{50D6EB62-FF43-4033-8E13-7F5E43758E5A}" dt="2023-06-20T11:35:44.500" v="2136"/>
      <pc:docMkLst>
        <pc:docMk/>
      </pc:docMkLst>
      <pc:sldChg chg="addSp delSp modSp mod">
        <pc:chgData name="fmayer2@th-koeln.de" userId="df91593c-0490-4e52-8e14-a3a88aefae68" providerId="ADAL" clId="{50D6EB62-FF43-4033-8E13-7F5E43758E5A}" dt="2023-06-19T21:08:27.675" v="713" actId="20577"/>
        <pc:sldMkLst>
          <pc:docMk/>
          <pc:sldMk cId="4007381860" sldId="256"/>
        </pc:sldMkLst>
        <pc:spChg chg="mod">
          <ac:chgData name="fmayer2@th-koeln.de" userId="df91593c-0490-4e52-8e14-a3a88aefae68" providerId="ADAL" clId="{50D6EB62-FF43-4033-8E13-7F5E43758E5A}" dt="2023-06-19T21:08:27.675" v="713" actId="20577"/>
          <ac:spMkLst>
            <pc:docMk/>
            <pc:sldMk cId="4007381860" sldId="256"/>
            <ac:spMk id="3" creationId="{00000000-0000-0000-0000-000000000000}"/>
          </ac:spMkLst>
        </pc:spChg>
        <pc:spChg chg="mod">
          <ac:chgData name="fmayer2@th-koeln.de" userId="df91593c-0490-4e52-8e14-a3a88aefae68" providerId="ADAL" clId="{50D6EB62-FF43-4033-8E13-7F5E43758E5A}" dt="2023-06-19T21:01:23.084" v="698" actId="20577"/>
          <ac:spMkLst>
            <pc:docMk/>
            <pc:sldMk cId="4007381860" sldId="256"/>
            <ac:spMk id="4" creationId="{00000000-0000-0000-0000-000000000000}"/>
          </ac:spMkLst>
        </pc:spChg>
        <pc:spChg chg="add del mod">
          <ac:chgData name="fmayer2@th-koeln.de" userId="df91593c-0490-4e52-8e14-a3a88aefae68" providerId="ADAL" clId="{50D6EB62-FF43-4033-8E13-7F5E43758E5A}" dt="2023-06-19T20:49:49.384" v="673"/>
          <ac:spMkLst>
            <pc:docMk/>
            <pc:sldMk cId="4007381860" sldId="256"/>
            <ac:spMk id="5" creationId="{6262ACD1-186D-88D3-3778-56E17BC18236}"/>
          </ac:spMkLst>
        </pc:spChg>
        <pc:spChg chg="add del">
          <ac:chgData name="fmayer2@th-koeln.de" userId="df91593c-0490-4e52-8e14-a3a88aefae68" providerId="ADAL" clId="{50D6EB62-FF43-4033-8E13-7F5E43758E5A}" dt="2023-06-19T20:58:32.535" v="684" actId="931"/>
          <ac:spMkLst>
            <pc:docMk/>
            <pc:sldMk cId="4007381860" sldId="256"/>
            <ac:spMk id="6" creationId="{306F14A8-FB42-49C1-A19B-21B736D9D857}"/>
          </ac:spMkLst>
        </pc:spChg>
        <pc:spChg chg="add del mod">
          <ac:chgData name="fmayer2@th-koeln.de" userId="df91593c-0490-4e52-8e14-a3a88aefae68" providerId="ADAL" clId="{50D6EB62-FF43-4033-8E13-7F5E43758E5A}" dt="2023-06-19T20:50:07.560" v="675"/>
          <ac:spMkLst>
            <pc:docMk/>
            <pc:sldMk cId="4007381860" sldId="256"/>
            <ac:spMk id="7" creationId="{4F57727B-819C-1336-F5E1-3B5552107188}"/>
          </ac:spMkLst>
        </pc:spChg>
        <pc:spChg chg="add del mod">
          <ac:chgData name="fmayer2@th-koeln.de" userId="df91593c-0490-4e52-8e14-a3a88aefae68" providerId="ADAL" clId="{50D6EB62-FF43-4033-8E13-7F5E43758E5A}" dt="2023-06-19T21:08:14.833" v="710" actId="478"/>
          <ac:spMkLst>
            <pc:docMk/>
            <pc:sldMk cId="4007381860" sldId="256"/>
            <ac:spMk id="15" creationId="{21B4B00A-E338-5655-4439-96AEB8153BBA}"/>
          </ac:spMkLst>
        </pc:spChg>
        <pc:picChg chg="add del mod ord modCrop">
          <ac:chgData name="fmayer2@th-koeln.de" userId="df91593c-0490-4e52-8e14-a3a88aefae68" providerId="ADAL" clId="{50D6EB62-FF43-4033-8E13-7F5E43758E5A}" dt="2023-06-19T20:52:27.061" v="681" actId="22"/>
          <ac:picMkLst>
            <pc:docMk/>
            <pc:sldMk cId="4007381860" sldId="256"/>
            <ac:picMk id="10" creationId="{B73F93D2-96C8-2F25-6E2B-EA079669043C}"/>
          </ac:picMkLst>
        </pc:picChg>
        <pc:picChg chg="add del mod">
          <ac:chgData name="fmayer2@th-koeln.de" userId="df91593c-0490-4e52-8e14-a3a88aefae68" providerId="ADAL" clId="{50D6EB62-FF43-4033-8E13-7F5E43758E5A}" dt="2023-06-19T20:58:24.326" v="683" actId="931"/>
          <ac:picMkLst>
            <pc:docMk/>
            <pc:sldMk cId="4007381860" sldId="256"/>
            <ac:picMk id="12" creationId="{4F9ADE09-70A7-A863-B01A-2B9E53A8CA2D}"/>
          </ac:picMkLst>
        </pc:picChg>
        <pc:picChg chg="add mod">
          <ac:chgData name="fmayer2@th-koeln.de" userId="df91593c-0490-4e52-8e14-a3a88aefae68" providerId="ADAL" clId="{50D6EB62-FF43-4033-8E13-7F5E43758E5A}" dt="2023-06-19T20:59:07.548" v="685" actId="1440"/>
          <ac:picMkLst>
            <pc:docMk/>
            <pc:sldMk cId="4007381860" sldId="256"/>
            <ac:picMk id="14" creationId="{CF078EC8-DA87-8967-442E-740E436C5BA8}"/>
          </ac:picMkLst>
        </pc:picChg>
        <pc:picChg chg="add del mod">
          <ac:chgData name="fmayer2@th-koeln.de" userId="df91593c-0490-4e52-8e14-a3a88aefae68" providerId="ADAL" clId="{50D6EB62-FF43-4033-8E13-7F5E43758E5A}" dt="2023-06-19T20:47:43.869" v="671"/>
          <ac:picMkLst>
            <pc:docMk/>
            <pc:sldMk cId="4007381860" sldId="256"/>
            <ac:picMk id="2050" creationId="{264C2F2D-86BE-4D36-2844-A6754BE3129F}"/>
          </ac:picMkLst>
        </pc:picChg>
      </pc:sldChg>
      <pc:sldChg chg="modSp new mod">
        <pc:chgData name="fmayer2@th-koeln.de" userId="df91593c-0490-4e52-8e14-a3a88aefae68" providerId="ADAL" clId="{50D6EB62-FF43-4033-8E13-7F5E43758E5A}" dt="2023-06-19T21:02:26.495" v="700"/>
        <pc:sldMkLst>
          <pc:docMk/>
          <pc:sldMk cId="1342302392" sldId="257"/>
        </pc:sldMkLst>
        <pc:spChg chg="mod">
          <ac:chgData name="fmayer2@th-koeln.de" userId="df91593c-0490-4e52-8e14-a3a88aefae68" providerId="ADAL" clId="{50D6EB62-FF43-4033-8E13-7F5E43758E5A}" dt="2023-06-19T19:32:07.091" v="540" actId="20577"/>
          <ac:spMkLst>
            <pc:docMk/>
            <pc:sldMk cId="1342302392" sldId="257"/>
            <ac:spMk id="2" creationId="{ECEC2724-82FD-3B2D-4BE5-4667B2C3FCA8}"/>
          </ac:spMkLst>
        </pc:spChg>
        <pc:spChg chg="mod">
          <ac:chgData name="fmayer2@th-koeln.de" userId="df91593c-0490-4e52-8e14-a3a88aefae68" providerId="ADAL" clId="{50D6EB62-FF43-4033-8E13-7F5E43758E5A}" dt="2023-06-19T21:02:26.495" v="700"/>
          <ac:spMkLst>
            <pc:docMk/>
            <pc:sldMk cId="1342302392" sldId="257"/>
            <ac:spMk id="5" creationId="{907C4A53-9C29-6482-A88F-ABB0A4A29A7A}"/>
          </ac:spMkLst>
        </pc:spChg>
      </pc:sldChg>
      <pc:sldChg chg="addSp delSp modSp new mod">
        <pc:chgData name="fmayer2@th-koeln.de" userId="df91593c-0490-4e52-8e14-a3a88aefae68" providerId="ADAL" clId="{50D6EB62-FF43-4033-8E13-7F5E43758E5A}" dt="2023-06-19T21:41:54.895" v="907" actId="20577"/>
        <pc:sldMkLst>
          <pc:docMk/>
          <pc:sldMk cId="1566187321" sldId="258"/>
        </pc:sldMkLst>
        <pc:spChg chg="mod">
          <ac:chgData name="fmayer2@th-koeln.de" userId="df91593c-0490-4e52-8e14-a3a88aefae68" providerId="ADAL" clId="{50D6EB62-FF43-4033-8E13-7F5E43758E5A}" dt="2023-06-19T19:32:13.010" v="541" actId="20577"/>
          <ac:spMkLst>
            <pc:docMk/>
            <pc:sldMk cId="1566187321" sldId="258"/>
            <ac:spMk id="2" creationId="{7CF9C24B-572B-CC6E-A20D-FEB7BF7B0ED7}"/>
          </ac:spMkLst>
        </pc:spChg>
        <pc:spChg chg="mod">
          <ac:chgData name="fmayer2@th-koeln.de" userId="df91593c-0490-4e52-8e14-a3a88aefae68" providerId="ADAL" clId="{50D6EB62-FF43-4033-8E13-7F5E43758E5A}" dt="2023-06-18T19:41:33.428" v="472" actId="20577"/>
          <ac:spMkLst>
            <pc:docMk/>
            <pc:sldMk cId="1566187321" sldId="258"/>
            <ac:spMk id="5" creationId="{8E5A80D3-6D5F-8FB9-E74E-535DA7F30B66}"/>
          </ac:spMkLst>
        </pc:spChg>
        <pc:spChg chg="mod">
          <ac:chgData name="fmayer2@th-koeln.de" userId="df91593c-0490-4e52-8e14-a3a88aefae68" providerId="ADAL" clId="{50D6EB62-FF43-4033-8E13-7F5E43758E5A}" dt="2023-06-19T18:50:58.539" v="476"/>
          <ac:spMkLst>
            <pc:docMk/>
            <pc:sldMk cId="1566187321" sldId="258"/>
            <ac:spMk id="6" creationId="{01FA302F-236B-9327-28B0-A49BDABFB7CF}"/>
          </ac:spMkLst>
        </pc:spChg>
        <pc:spChg chg="add del mod">
          <ac:chgData name="fmayer2@th-koeln.de" userId="df91593c-0490-4e52-8e14-a3a88aefae68" providerId="ADAL" clId="{50D6EB62-FF43-4033-8E13-7F5E43758E5A}" dt="2023-06-19T21:03:21.906" v="702" actId="21"/>
          <ac:spMkLst>
            <pc:docMk/>
            <pc:sldMk cId="1566187321" sldId="258"/>
            <ac:spMk id="7" creationId="{8D6797ED-739D-7734-E7DF-3BF7A4534F13}"/>
          </ac:spMkLst>
        </pc:spChg>
        <pc:spChg chg="add del mod">
          <ac:chgData name="fmayer2@th-koeln.de" userId="df91593c-0490-4e52-8e14-a3a88aefae68" providerId="ADAL" clId="{50D6EB62-FF43-4033-8E13-7F5E43758E5A}" dt="2023-06-19T21:41:50.798" v="904" actId="478"/>
          <ac:spMkLst>
            <pc:docMk/>
            <pc:sldMk cId="1566187321" sldId="258"/>
            <ac:spMk id="9" creationId="{E6DBACE6-E9DA-77A4-7883-7F52FEC1A1D0}"/>
          </ac:spMkLst>
        </pc:spChg>
        <pc:spChg chg="add del mod">
          <ac:chgData name="fmayer2@th-koeln.de" userId="df91593c-0490-4e52-8e14-a3a88aefae68" providerId="ADAL" clId="{50D6EB62-FF43-4033-8E13-7F5E43758E5A}" dt="2023-06-19T21:41:47.804" v="903"/>
          <ac:spMkLst>
            <pc:docMk/>
            <pc:sldMk cId="1566187321" sldId="258"/>
            <ac:spMk id="10" creationId="{BEA0A59B-3443-DFF3-DF30-625C37FB55AA}"/>
          </ac:spMkLst>
        </pc:spChg>
        <pc:spChg chg="add mod">
          <ac:chgData name="fmayer2@th-koeln.de" userId="df91593c-0490-4e52-8e14-a3a88aefae68" providerId="ADAL" clId="{50D6EB62-FF43-4033-8E13-7F5E43758E5A}" dt="2023-06-19T21:41:54.895" v="907" actId="20577"/>
          <ac:spMkLst>
            <pc:docMk/>
            <pc:sldMk cId="1566187321" sldId="258"/>
            <ac:spMk id="11" creationId="{025BACD9-D508-DE52-234E-2C8B664E47CB}"/>
          </ac:spMkLst>
        </pc:spChg>
        <pc:picChg chg="add mod">
          <ac:chgData name="fmayer2@th-koeln.de" userId="df91593c-0490-4e52-8e14-a3a88aefae68" providerId="ADAL" clId="{50D6EB62-FF43-4033-8E13-7F5E43758E5A}" dt="2023-06-18T20:05:25.738" v="475" actId="1076"/>
          <ac:picMkLst>
            <pc:docMk/>
            <pc:sldMk cId="1566187321" sldId="258"/>
            <ac:picMk id="8" creationId="{AB1CE736-8444-F029-C12F-2CCC1A5186A7}"/>
          </ac:picMkLst>
        </pc:picChg>
      </pc:sldChg>
      <pc:sldChg chg="modSp new mod">
        <pc:chgData name="fmayer2@th-koeln.de" userId="df91593c-0490-4e52-8e14-a3a88aefae68" providerId="ADAL" clId="{50D6EB62-FF43-4033-8E13-7F5E43758E5A}" dt="2023-06-16T09:50:26.611" v="313" actId="20577"/>
        <pc:sldMkLst>
          <pc:docMk/>
          <pc:sldMk cId="836371385" sldId="259"/>
        </pc:sldMkLst>
        <pc:spChg chg="mod">
          <ac:chgData name="fmayer2@th-koeln.de" userId="df91593c-0490-4e52-8e14-a3a88aefae68" providerId="ADAL" clId="{50D6EB62-FF43-4033-8E13-7F5E43758E5A}" dt="2023-06-16T09:50:26.611" v="313" actId="20577"/>
          <ac:spMkLst>
            <pc:docMk/>
            <pc:sldMk cId="836371385" sldId="259"/>
            <ac:spMk id="2" creationId="{DAA19662-DDBE-F241-EF4C-A410AAB88E89}"/>
          </ac:spMkLst>
        </pc:spChg>
      </pc:sldChg>
      <pc:sldChg chg="addSp modSp new mod modAnim">
        <pc:chgData name="fmayer2@th-koeln.de" userId="df91593c-0490-4e52-8e14-a3a88aefae68" providerId="ADAL" clId="{50D6EB62-FF43-4033-8E13-7F5E43758E5A}" dt="2023-06-20T00:36:56.696" v="1864"/>
        <pc:sldMkLst>
          <pc:docMk/>
          <pc:sldMk cId="1884418918" sldId="260"/>
        </pc:sldMkLst>
        <pc:spChg chg="mod">
          <ac:chgData name="fmayer2@th-koeln.de" userId="df91593c-0490-4e52-8e14-a3a88aefae68" providerId="ADAL" clId="{50D6EB62-FF43-4033-8E13-7F5E43758E5A}" dt="2023-06-19T21:39:58.575" v="892" actId="20577"/>
          <ac:spMkLst>
            <pc:docMk/>
            <pc:sldMk cId="1884418918" sldId="260"/>
            <ac:spMk id="2" creationId="{50CF07E9-C3F8-9216-FABC-AF4359B655DD}"/>
          </ac:spMkLst>
        </pc:spChg>
        <pc:spChg chg="mod">
          <ac:chgData name="fmayer2@th-koeln.de" userId="df91593c-0490-4e52-8e14-a3a88aefae68" providerId="ADAL" clId="{50D6EB62-FF43-4033-8E13-7F5E43758E5A}" dt="2023-06-20T00:17:16.366" v="1686" actId="20577"/>
          <ac:spMkLst>
            <pc:docMk/>
            <pc:sldMk cId="1884418918" sldId="260"/>
            <ac:spMk id="5" creationId="{A84D8D96-A458-DFB3-D7E4-D51A42996946}"/>
          </ac:spMkLst>
        </pc:spChg>
        <pc:spChg chg="mod">
          <ac:chgData name="fmayer2@th-koeln.de" userId="df91593c-0490-4e52-8e14-a3a88aefae68" providerId="ADAL" clId="{50D6EB62-FF43-4033-8E13-7F5E43758E5A}" dt="2023-06-19T22:54:01.104" v="1203"/>
          <ac:spMkLst>
            <pc:docMk/>
            <pc:sldMk cId="1884418918" sldId="260"/>
            <ac:spMk id="6" creationId="{C9F0EBD2-E65E-8A7C-259F-BA9FAE768954}"/>
          </ac:spMkLst>
        </pc:spChg>
        <pc:spChg chg="add mod">
          <ac:chgData name="fmayer2@th-koeln.de" userId="df91593c-0490-4e52-8e14-a3a88aefae68" providerId="ADAL" clId="{50D6EB62-FF43-4033-8E13-7F5E43758E5A}" dt="2023-06-19T22:53:37.984" v="1201"/>
          <ac:spMkLst>
            <pc:docMk/>
            <pc:sldMk cId="1884418918" sldId="260"/>
            <ac:spMk id="7" creationId="{05C1B3F5-C9CA-6CE6-CD6E-3B039574E603}"/>
          </ac:spMkLst>
        </pc:spChg>
      </pc:sldChg>
      <pc:sldChg chg="modSp new del mod">
        <pc:chgData name="fmayer2@th-koeln.de" userId="df91593c-0490-4e52-8e14-a3a88aefae68" providerId="ADAL" clId="{50D6EB62-FF43-4033-8E13-7F5E43758E5A}" dt="2023-06-16T09:54:29.437" v="373" actId="47"/>
        <pc:sldMkLst>
          <pc:docMk/>
          <pc:sldMk cId="22635143" sldId="261"/>
        </pc:sldMkLst>
        <pc:spChg chg="mod">
          <ac:chgData name="fmayer2@th-koeln.de" userId="df91593c-0490-4e52-8e14-a3a88aefae68" providerId="ADAL" clId="{50D6EB62-FF43-4033-8E13-7F5E43758E5A}" dt="2023-06-16T09:51:33.440" v="352" actId="20577"/>
          <ac:spMkLst>
            <pc:docMk/>
            <pc:sldMk cId="22635143" sldId="261"/>
            <ac:spMk id="2" creationId="{E1F53931-ACE9-A858-024D-B5DF7CC93B45}"/>
          </ac:spMkLst>
        </pc:spChg>
      </pc:sldChg>
      <pc:sldChg chg="modSp del mod">
        <pc:chgData name="fmayer2@th-koeln.de" userId="df91593c-0490-4e52-8e14-a3a88aefae68" providerId="ADAL" clId="{50D6EB62-FF43-4033-8E13-7F5E43758E5A}" dt="2023-06-16T09:43:17.006" v="167" actId="47"/>
        <pc:sldMkLst>
          <pc:docMk/>
          <pc:sldMk cId="2749713767" sldId="261"/>
        </pc:sldMkLst>
        <pc:spChg chg="mod">
          <ac:chgData name="fmayer2@th-koeln.de" userId="df91593c-0490-4e52-8e14-a3a88aefae68" providerId="ADAL" clId="{50D6EB62-FF43-4033-8E13-7F5E43758E5A}" dt="2023-06-16T09:40:28.901" v="121" actId="20577"/>
          <ac:spMkLst>
            <pc:docMk/>
            <pc:sldMk cId="2749713767" sldId="261"/>
            <ac:spMk id="11" creationId="{00000000-0000-0000-0000-000000000000}"/>
          </ac:spMkLst>
        </pc:spChg>
        <pc:spChg chg="mod">
          <ac:chgData name="fmayer2@th-koeln.de" userId="df91593c-0490-4e52-8e14-a3a88aefae68" providerId="ADAL" clId="{50D6EB62-FF43-4033-8E13-7F5E43758E5A}" dt="2023-06-16T09:42:59.788" v="166" actId="6549"/>
          <ac:spMkLst>
            <pc:docMk/>
            <pc:sldMk cId="2749713767" sldId="261"/>
            <ac:spMk id="12" creationId="{00000000-0000-0000-0000-000000000000}"/>
          </ac:spMkLst>
        </pc:spChg>
      </pc:sldChg>
      <pc:sldChg chg="modSp new mod modAnim addCm delCm modCm">
        <pc:chgData name="fmayer2@th-koeln.de" userId="df91593c-0490-4e52-8e14-a3a88aefae68" providerId="ADAL" clId="{50D6EB62-FF43-4033-8E13-7F5E43758E5A}" dt="2023-06-20T09:52:44.376" v="2135"/>
        <pc:sldMkLst>
          <pc:docMk/>
          <pc:sldMk cId="2662090221" sldId="262"/>
        </pc:sldMkLst>
        <pc:spChg chg="mod">
          <ac:chgData name="fmayer2@th-koeln.de" userId="df91593c-0490-4e52-8e14-a3a88aefae68" providerId="ADAL" clId="{50D6EB62-FF43-4033-8E13-7F5E43758E5A}" dt="2023-06-16T09:51:57.523" v="354"/>
          <ac:spMkLst>
            <pc:docMk/>
            <pc:sldMk cId="2662090221" sldId="262"/>
            <ac:spMk id="2" creationId="{6A813A90-0E6C-1146-2630-512E9FB54C94}"/>
          </ac:spMkLst>
        </pc:spChg>
        <pc:spChg chg="mod">
          <ac:chgData name="fmayer2@th-koeln.de" userId="df91593c-0490-4e52-8e14-a3a88aefae68" providerId="ADAL" clId="{50D6EB62-FF43-4033-8E13-7F5E43758E5A}" dt="2023-06-20T09:35:16.631" v="2117"/>
          <ac:spMkLst>
            <pc:docMk/>
            <pc:sldMk cId="2662090221" sldId="262"/>
            <ac:spMk id="5" creationId="{1BF5D0C1-9B96-D830-27ED-E6DE08970CD6}"/>
          </ac:spMkLst>
        </pc:spChg>
      </pc:sldChg>
      <pc:sldChg chg="addSp delSp modSp new del mod addCm modCm">
        <pc:chgData name="fmayer2@th-koeln.de" userId="df91593c-0490-4e52-8e14-a3a88aefae68" providerId="ADAL" clId="{50D6EB62-FF43-4033-8E13-7F5E43758E5A}" dt="2023-06-20T08:42:46.539" v="2007" actId="47"/>
        <pc:sldMkLst>
          <pc:docMk/>
          <pc:sldMk cId="2072927851" sldId="263"/>
        </pc:sldMkLst>
        <pc:spChg chg="mod">
          <ac:chgData name="fmayer2@th-koeln.de" userId="df91593c-0490-4e52-8e14-a3a88aefae68" providerId="ADAL" clId="{50D6EB62-FF43-4033-8E13-7F5E43758E5A}" dt="2023-06-19T21:10:35.359" v="723"/>
          <ac:spMkLst>
            <pc:docMk/>
            <pc:sldMk cId="2072927851" sldId="263"/>
            <ac:spMk id="2" creationId="{AE2673B5-09A1-33F5-34E9-76072E464DB8}"/>
          </ac:spMkLst>
        </pc:spChg>
        <pc:spChg chg="mod">
          <ac:chgData name="fmayer2@th-koeln.de" userId="df91593c-0490-4e52-8e14-a3a88aefae68" providerId="ADAL" clId="{50D6EB62-FF43-4033-8E13-7F5E43758E5A}" dt="2023-06-20T08:40:59.805" v="1995" actId="21"/>
          <ac:spMkLst>
            <pc:docMk/>
            <pc:sldMk cId="2072927851" sldId="263"/>
            <ac:spMk id="5" creationId="{F1DD89F1-881E-ACC0-E13C-489BB611D80B}"/>
          </ac:spMkLst>
        </pc:spChg>
        <pc:graphicFrameChg chg="add del mod modGraphic">
          <ac:chgData name="fmayer2@th-koeln.de" userId="df91593c-0490-4e52-8e14-a3a88aefae68" providerId="ADAL" clId="{50D6EB62-FF43-4033-8E13-7F5E43758E5A}" dt="2023-06-19T21:13:34.526" v="768" actId="21"/>
          <ac:graphicFrameMkLst>
            <pc:docMk/>
            <pc:sldMk cId="2072927851" sldId="263"/>
            <ac:graphicFrameMk id="7" creationId="{D4FAB33D-A9EC-4D6D-3600-35838CAF82CC}"/>
          </ac:graphicFrameMkLst>
        </pc:graphicFrameChg>
        <pc:graphicFrameChg chg="add del mod">
          <ac:chgData name="fmayer2@th-koeln.de" userId="df91593c-0490-4e52-8e14-a3a88aefae68" providerId="ADAL" clId="{50D6EB62-FF43-4033-8E13-7F5E43758E5A}" dt="2023-06-19T21:14:14.012" v="811" actId="21"/>
          <ac:graphicFrameMkLst>
            <pc:docMk/>
            <pc:sldMk cId="2072927851" sldId="263"/>
            <ac:graphicFrameMk id="8" creationId="{DF27F081-B7C0-5FCC-6F8A-BF12A42374ED}"/>
          </ac:graphicFrameMkLst>
        </pc:graphicFrameChg>
        <pc:graphicFrameChg chg="add del mod">
          <ac:chgData name="fmayer2@th-koeln.de" userId="df91593c-0490-4e52-8e14-a3a88aefae68" providerId="ADAL" clId="{50D6EB62-FF43-4033-8E13-7F5E43758E5A}" dt="2023-06-19T21:14:02.959" v="793"/>
          <ac:graphicFrameMkLst>
            <pc:docMk/>
            <pc:sldMk cId="2072927851" sldId="263"/>
            <ac:graphicFrameMk id="9" creationId="{8581EBAC-75E1-960A-5AFD-AB9ED88D328F}"/>
          </ac:graphicFrameMkLst>
        </pc:graphicFrameChg>
      </pc:sldChg>
      <pc:sldChg chg="addCm modCm">
        <pc:chgData name="fmayer2@th-koeln.de" userId="df91593c-0490-4e52-8e14-a3a88aefae68" providerId="ADAL" clId="{50D6EB62-FF43-4033-8E13-7F5E43758E5A}" dt="2023-06-20T00:15:34.508" v="1684"/>
        <pc:sldMkLst>
          <pc:docMk/>
          <pc:sldMk cId="3897593533" sldId="266"/>
        </pc:sldMkLst>
      </pc:sldChg>
      <pc:sldChg chg="addSp delSp modSp new mod modAnim chgLayout modNotesTx">
        <pc:chgData name="fmayer2@th-koeln.de" userId="df91593c-0490-4e52-8e14-a3a88aefae68" providerId="ADAL" clId="{50D6EB62-FF43-4033-8E13-7F5E43758E5A}" dt="2023-06-20T00:05:14.857" v="1646"/>
        <pc:sldMkLst>
          <pc:docMk/>
          <pc:sldMk cId="2411064557" sldId="267"/>
        </pc:sldMkLst>
        <pc:spChg chg="mod ord">
          <ac:chgData name="fmayer2@th-koeln.de" userId="df91593c-0490-4e52-8e14-a3a88aefae68" providerId="ADAL" clId="{50D6EB62-FF43-4033-8E13-7F5E43758E5A}" dt="2023-06-20T00:04:43.423" v="1644" actId="6264"/>
          <ac:spMkLst>
            <pc:docMk/>
            <pc:sldMk cId="2411064557" sldId="267"/>
            <ac:spMk id="2" creationId="{CD3780F2-4769-2331-8439-8BA36AD335B3}"/>
          </ac:spMkLst>
        </pc:spChg>
        <pc:spChg chg="mod ord">
          <ac:chgData name="fmayer2@th-koeln.de" userId="df91593c-0490-4e52-8e14-a3a88aefae68" providerId="ADAL" clId="{50D6EB62-FF43-4033-8E13-7F5E43758E5A}" dt="2023-06-20T00:04:43.423" v="1644" actId="6264"/>
          <ac:spMkLst>
            <pc:docMk/>
            <pc:sldMk cId="2411064557" sldId="267"/>
            <ac:spMk id="3" creationId="{3DC180D1-6750-C8B5-FE56-572C8827163F}"/>
          </ac:spMkLst>
        </pc:spChg>
        <pc:spChg chg="mod ord">
          <ac:chgData name="fmayer2@th-koeln.de" userId="df91593c-0490-4e52-8e14-a3a88aefae68" providerId="ADAL" clId="{50D6EB62-FF43-4033-8E13-7F5E43758E5A}" dt="2023-06-20T00:04:43.423" v="1644" actId="6264"/>
          <ac:spMkLst>
            <pc:docMk/>
            <pc:sldMk cId="2411064557" sldId="267"/>
            <ac:spMk id="4" creationId="{9444E6AA-3F93-2ED6-DBC2-A4789F07DC2B}"/>
          </ac:spMkLst>
        </pc:spChg>
        <pc:spChg chg="add del mod ord">
          <ac:chgData name="fmayer2@th-koeln.de" userId="df91593c-0490-4e52-8e14-a3a88aefae68" providerId="ADAL" clId="{50D6EB62-FF43-4033-8E13-7F5E43758E5A}" dt="2023-06-20T00:04:59.842" v="1645" actId="12"/>
          <ac:spMkLst>
            <pc:docMk/>
            <pc:sldMk cId="2411064557" sldId="267"/>
            <ac:spMk id="5" creationId="{705F2B31-D2E4-F198-9EAB-3C3CA92F1410}"/>
          </ac:spMkLst>
        </pc:spChg>
        <pc:spChg chg="mod ord">
          <ac:chgData name="fmayer2@th-koeln.de" userId="df91593c-0490-4e52-8e14-a3a88aefae68" providerId="ADAL" clId="{50D6EB62-FF43-4033-8E13-7F5E43758E5A}" dt="2023-06-20T00:04:43.423" v="1644" actId="6264"/>
          <ac:spMkLst>
            <pc:docMk/>
            <pc:sldMk cId="2411064557" sldId="267"/>
            <ac:spMk id="6" creationId="{CBF466EF-1626-3ADC-4756-25D229FA0A25}"/>
          </ac:spMkLst>
        </pc:spChg>
        <pc:spChg chg="add del mod">
          <ac:chgData name="fmayer2@th-koeln.de" userId="df91593c-0490-4e52-8e14-a3a88aefae68" providerId="ADAL" clId="{50D6EB62-FF43-4033-8E13-7F5E43758E5A}" dt="2023-06-19T18:52:14.179" v="480"/>
          <ac:spMkLst>
            <pc:docMk/>
            <pc:sldMk cId="2411064557" sldId="267"/>
            <ac:spMk id="7" creationId="{1D767F54-4D78-68C8-D1A4-D8758E9FB73B}"/>
          </ac:spMkLst>
        </pc:spChg>
        <pc:spChg chg="add del mod">
          <ac:chgData name="fmayer2@th-koeln.de" userId="df91593c-0490-4e52-8e14-a3a88aefae68" providerId="ADAL" clId="{50D6EB62-FF43-4033-8E13-7F5E43758E5A}" dt="2023-06-19T19:45:55.468" v="570" actId="478"/>
          <ac:spMkLst>
            <pc:docMk/>
            <pc:sldMk cId="2411064557" sldId="267"/>
            <ac:spMk id="8" creationId="{478F7997-1C4E-8422-1FA7-948450E7BCAD}"/>
          </ac:spMkLst>
        </pc:spChg>
        <pc:spChg chg="add mod">
          <ac:chgData name="fmayer2@th-koeln.de" userId="df91593c-0490-4e52-8e14-a3a88aefae68" providerId="ADAL" clId="{50D6EB62-FF43-4033-8E13-7F5E43758E5A}" dt="2023-06-19T21:41:21.624" v="899" actId="14100"/>
          <ac:spMkLst>
            <pc:docMk/>
            <pc:sldMk cId="2411064557" sldId="267"/>
            <ac:spMk id="9" creationId="{694E3B0A-0DCB-72B2-AE36-F6CD4D31AD3E}"/>
          </ac:spMkLst>
        </pc:spChg>
        <pc:spChg chg="add del mod">
          <ac:chgData name="fmayer2@th-koeln.de" userId="df91593c-0490-4e52-8e14-a3a88aefae68" providerId="ADAL" clId="{50D6EB62-FF43-4033-8E13-7F5E43758E5A}" dt="2023-06-20T00:04:43.423" v="1644" actId="6264"/>
          <ac:spMkLst>
            <pc:docMk/>
            <pc:sldMk cId="2411064557" sldId="267"/>
            <ac:spMk id="10" creationId="{9D666E62-58B8-5AE5-9C52-1F3CDA81D46D}"/>
          </ac:spMkLst>
        </pc:spChg>
        <pc:spChg chg="add del mod">
          <ac:chgData name="fmayer2@th-koeln.de" userId="df91593c-0490-4e52-8e14-a3a88aefae68" providerId="ADAL" clId="{50D6EB62-FF43-4033-8E13-7F5E43758E5A}" dt="2023-06-20T00:04:43.423" v="1644" actId="6264"/>
          <ac:spMkLst>
            <pc:docMk/>
            <pc:sldMk cId="2411064557" sldId="267"/>
            <ac:spMk id="11" creationId="{BB193D57-9810-3909-7E11-C14C55BE687E}"/>
          </ac:spMkLst>
        </pc:spChg>
        <pc:spChg chg="add del mod">
          <ac:chgData name="fmayer2@th-koeln.de" userId="df91593c-0490-4e52-8e14-a3a88aefae68" providerId="ADAL" clId="{50D6EB62-FF43-4033-8E13-7F5E43758E5A}" dt="2023-06-20T00:04:43.423" v="1644" actId="6264"/>
          <ac:spMkLst>
            <pc:docMk/>
            <pc:sldMk cId="2411064557" sldId="267"/>
            <ac:spMk id="12" creationId="{C4AF946C-FD8C-AE3F-80D8-6378B0259DCB}"/>
          </ac:spMkLst>
        </pc:spChg>
        <pc:spChg chg="add del mod">
          <ac:chgData name="fmayer2@th-koeln.de" userId="df91593c-0490-4e52-8e14-a3a88aefae68" providerId="ADAL" clId="{50D6EB62-FF43-4033-8E13-7F5E43758E5A}" dt="2023-06-20T00:04:43.423" v="1644" actId="6264"/>
          <ac:spMkLst>
            <pc:docMk/>
            <pc:sldMk cId="2411064557" sldId="267"/>
            <ac:spMk id="13" creationId="{97214CCF-8D9A-A3C1-B301-115754AB58CE}"/>
          </ac:spMkLst>
        </pc:spChg>
        <pc:spChg chg="add del mod">
          <ac:chgData name="fmayer2@th-koeln.de" userId="df91593c-0490-4e52-8e14-a3a88aefae68" providerId="ADAL" clId="{50D6EB62-FF43-4033-8E13-7F5E43758E5A}" dt="2023-06-20T00:04:43.423" v="1644" actId="6264"/>
          <ac:spMkLst>
            <pc:docMk/>
            <pc:sldMk cId="2411064557" sldId="267"/>
            <ac:spMk id="14" creationId="{F7291FC1-4E84-8130-0E96-0ECE61295D41}"/>
          </ac:spMkLst>
        </pc:spChg>
      </pc:sldChg>
      <pc:sldChg chg="addSp delSp modSp new mod">
        <pc:chgData name="fmayer2@th-koeln.de" userId="df91593c-0490-4e52-8e14-a3a88aefae68" providerId="ADAL" clId="{50D6EB62-FF43-4033-8E13-7F5E43758E5A}" dt="2023-06-20T00:02:28.896" v="1639"/>
        <pc:sldMkLst>
          <pc:docMk/>
          <pc:sldMk cId="80161834" sldId="268"/>
        </pc:sldMkLst>
        <pc:spChg chg="mod">
          <ac:chgData name="fmayer2@th-koeln.de" userId="df91593c-0490-4e52-8e14-a3a88aefae68" providerId="ADAL" clId="{50D6EB62-FF43-4033-8E13-7F5E43758E5A}" dt="2023-06-19T20:35:29.621" v="632" actId="20577"/>
          <ac:spMkLst>
            <pc:docMk/>
            <pc:sldMk cId="80161834" sldId="268"/>
            <ac:spMk id="2" creationId="{77871DD7-0F45-0C36-B59A-E921B0F09F23}"/>
          </ac:spMkLst>
        </pc:spChg>
        <pc:spChg chg="mod">
          <ac:chgData name="fmayer2@th-koeln.de" userId="df91593c-0490-4e52-8e14-a3a88aefae68" providerId="ADAL" clId="{50D6EB62-FF43-4033-8E13-7F5E43758E5A}" dt="2023-06-20T00:02:28.896" v="1639"/>
          <ac:spMkLst>
            <pc:docMk/>
            <pc:sldMk cId="80161834" sldId="268"/>
            <ac:spMk id="3" creationId="{C2398C6D-F496-160E-3AD8-D64571FBA157}"/>
          </ac:spMkLst>
        </pc:spChg>
        <pc:spChg chg="mod">
          <ac:chgData name="fmayer2@th-koeln.de" userId="df91593c-0490-4e52-8e14-a3a88aefae68" providerId="ADAL" clId="{50D6EB62-FF43-4033-8E13-7F5E43758E5A}" dt="2023-06-19T21:19:23.190" v="879" actId="20577"/>
          <ac:spMkLst>
            <pc:docMk/>
            <pc:sldMk cId="80161834" sldId="268"/>
            <ac:spMk id="5" creationId="{11D86B19-C6B6-0CF5-B6CD-FC1ADFA01A4F}"/>
          </ac:spMkLst>
        </pc:spChg>
        <pc:spChg chg="mod">
          <ac:chgData name="fmayer2@th-koeln.de" userId="df91593c-0490-4e52-8e14-a3a88aefae68" providerId="ADAL" clId="{50D6EB62-FF43-4033-8E13-7F5E43758E5A}" dt="2023-06-19T21:02:47.407" v="701"/>
          <ac:spMkLst>
            <pc:docMk/>
            <pc:sldMk cId="80161834" sldId="268"/>
            <ac:spMk id="6" creationId="{05B8D04A-FFA0-BF5A-52D3-5C96EFD20D75}"/>
          </ac:spMkLst>
        </pc:spChg>
        <pc:spChg chg="add del mod">
          <ac:chgData name="fmayer2@th-koeln.de" userId="df91593c-0490-4e52-8e14-a3a88aefae68" providerId="ADAL" clId="{50D6EB62-FF43-4033-8E13-7F5E43758E5A}" dt="2023-06-19T21:42:00.280" v="908" actId="478"/>
          <ac:spMkLst>
            <pc:docMk/>
            <pc:sldMk cId="80161834" sldId="268"/>
            <ac:spMk id="7" creationId="{63510CF2-FED3-4A18-74DD-4460FE5FA09D}"/>
          </ac:spMkLst>
        </pc:spChg>
        <pc:spChg chg="add mod">
          <ac:chgData name="fmayer2@th-koeln.de" userId="df91593c-0490-4e52-8e14-a3a88aefae68" providerId="ADAL" clId="{50D6EB62-FF43-4033-8E13-7F5E43758E5A}" dt="2023-06-19T21:42:05.707" v="911" actId="20577"/>
          <ac:spMkLst>
            <pc:docMk/>
            <pc:sldMk cId="80161834" sldId="268"/>
            <ac:spMk id="8" creationId="{8A22AAC7-3501-BDD3-9589-13C4CAE5CA05}"/>
          </ac:spMkLst>
        </pc:spChg>
      </pc:sldChg>
      <pc:sldChg chg="addSp delSp modSp new mod">
        <pc:chgData name="fmayer2@th-koeln.de" userId="df91593c-0490-4e52-8e14-a3a88aefae68" providerId="ADAL" clId="{50D6EB62-FF43-4033-8E13-7F5E43758E5A}" dt="2023-06-20T08:42:03.964" v="2006" actId="403"/>
        <pc:sldMkLst>
          <pc:docMk/>
          <pc:sldMk cId="956125157" sldId="269"/>
        </pc:sldMkLst>
        <pc:spChg chg="mod">
          <ac:chgData name="fmayer2@th-koeln.de" userId="df91593c-0490-4e52-8e14-a3a88aefae68" providerId="ADAL" clId="{50D6EB62-FF43-4033-8E13-7F5E43758E5A}" dt="2023-06-19T21:13:27.662" v="767" actId="20577"/>
          <ac:spMkLst>
            <pc:docMk/>
            <pc:sldMk cId="956125157" sldId="269"/>
            <ac:spMk id="2" creationId="{0EA3197A-AF92-3F7E-6A70-A16151D8E7AB}"/>
          </ac:spMkLst>
        </pc:spChg>
        <pc:spChg chg="mod">
          <ac:chgData name="fmayer2@th-koeln.de" userId="df91593c-0490-4e52-8e14-a3a88aefae68" providerId="ADAL" clId="{50D6EB62-FF43-4033-8E13-7F5E43758E5A}" dt="2023-06-20T00:02:52.468" v="1641"/>
          <ac:spMkLst>
            <pc:docMk/>
            <pc:sldMk cId="956125157" sldId="269"/>
            <ac:spMk id="3" creationId="{4A2FC226-4E55-5209-2157-7E0FC0FE5E20}"/>
          </ac:spMkLst>
        </pc:spChg>
        <pc:spChg chg="del">
          <ac:chgData name="fmayer2@th-koeln.de" userId="df91593c-0490-4e52-8e14-a3a88aefae68" providerId="ADAL" clId="{50D6EB62-FF43-4033-8E13-7F5E43758E5A}" dt="2023-06-19T21:13:42.741" v="770" actId="478"/>
          <ac:spMkLst>
            <pc:docMk/>
            <pc:sldMk cId="956125157" sldId="269"/>
            <ac:spMk id="5" creationId="{61CDADFD-057A-A359-2ECB-CCAB83C994E8}"/>
          </ac:spMkLst>
        </pc:spChg>
        <pc:graphicFrameChg chg="add del mod">
          <ac:chgData name="fmayer2@th-koeln.de" userId="df91593c-0490-4e52-8e14-a3a88aefae68" providerId="ADAL" clId="{50D6EB62-FF43-4033-8E13-7F5E43758E5A}" dt="2023-06-19T21:13:58.790" v="790" actId="21"/>
          <ac:graphicFrameMkLst>
            <pc:docMk/>
            <pc:sldMk cId="956125157" sldId="269"/>
            <ac:graphicFrameMk id="7" creationId="{8505170F-9228-1772-9758-75005D9D9E68}"/>
          </ac:graphicFrameMkLst>
        </pc:graphicFrameChg>
        <pc:graphicFrameChg chg="add mod modGraphic">
          <ac:chgData name="fmayer2@th-koeln.de" userId="df91593c-0490-4e52-8e14-a3a88aefae68" providerId="ADAL" clId="{50D6EB62-FF43-4033-8E13-7F5E43758E5A}" dt="2023-06-20T08:42:03.964" v="2006" actId="403"/>
          <ac:graphicFrameMkLst>
            <pc:docMk/>
            <pc:sldMk cId="956125157" sldId="269"/>
            <ac:graphicFrameMk id="8" creationId="{BA9831BE-A5BE-8CE9-82C4-23F743550F6F}"/>
          </ac:graphicFrameMkLst>
        </pc:graphicFrameChg>
      </pc:sldChg>
      <pc:sldChg chg="addSp delSp modSp add mod modAnim">
        <pc:chgData name="fmayer2@th-koeln.de" userId="df91593c-0490-4e52-8e14-a3a88aefae68" providerId="ADAL" clId="{50D6EB62-FF43-4033-8E13-7F5E43758E5A}" dt="2023-06-20T00:43:06.304" v="1923" actId="1037"/>
        <pc:sldMkLst>
          <pc:docMk/>
          <pc:sldMk cId="3542152244" sldId="270"/>
        </pc:sldMkLst>
        <pc:spChg chg="mod">
          <ac:chgData name="fmayer2@th-koeln.de" userId="df91593c-0490-4e52-8e14-a3a88aefae68" providerId="ADAL" clId="{50D6EB62-FF43-4033-8E13-7F5E43758E5A}" dt="2023-06-19T22:57:22.265" v="1224" actId="20577"/>
          <ac:spMkLst>
            <pc:docMk/>
            <pc:sldMk cId="3542152244" sldId="270"/>
            <ac:spMk id="2" creationId="{50CF07E9-C3F8-9216-FABC-AF4359B655DD}"/>
          </ac:spMkLst>
        </pc:spChg>
        <pc:spChg chg="mod">
          <ac:chgData name="fmayer2@th-koeln.de" userId="df91593c-0490-4e52-8e14-a3a88aefae68" providerId="ADAL" clId="{50D6EB62-FF43-4033-8E13-7F5E43758E5A}" dt="2023-06-20T00:39:13.456" v="1875"/>
          <ac:spMkLst>
            <pc:docMk/>
            <pc:sldMk cId="3542152244" sldId="270"/>
            <ac:spMk id="5" creationId="{A84D8D96-A458-DFB3-D7E4-D51A42996946}"/>
          </ac:spMkLst>
        </pc:spChg>
        <pc:spChg chg="mod">
          <ac:chgData name="fmayer2@th-koeln.de" userId="df91593c-0490-4e52-8e14-a3a88aefae68" providerId="ADAL" clId="{50D6EB62-FF43-4033-8E13-7F5E43758E5A}" dt="2023-06-19T22:54:03.886" v="1204"/>
          <ac:spMkLst>
            <pc:docMk/>
            <pc:sldMk cId="3542152244" sldId="270"/>
            <ac:spMk id="6" creationId="{C9F0EBD2-E65E-8A7C-259F-BA9FAE768954}"/>
          </ac:spMkLst>
        </pc:spChg>
        <pc:spChg chg="add mod">
          <ac:chgData name="fmayer2@th-koeln.de" userId="df91593c-0490-4e52-8e14-a3a88aefae68" providerId="ADAL" clId="{50D6EB62-FF43-4033-8E13-7F5E43758E5A}" dt="2023-06-19T22:52:20.743" v="1200"/>
          <ac:spMkLst>
            <pc:docMk/>
            <pc:sldMk cId="3542152244" sldId="270"/>
            <ac:spMk id="11" creationId="{D663377E-3521-991E-A6FC-995F36E0581C}"/>
          </ac:spMkLst>
        </pc:spChg>
        <pc:spChg chg="add mod">
          <ac:chgData name="fmayer2@th-koeln.de" userId="df91593c-0490-4e52-8e14-a3a88aefae68" providerId="ADAL" clId="{50D6EB62-FF43-4033-8E13-7F5E43758E5A}" dt="2023-06-20T00:38:13.553" v="1870" actId="571"/>
          <ac:spMkLst>
            <pc:docMk/>
            <pc:sldMk cId="3542152244" sldId="270"/>
            <ac:spMk id="13" creationId="{4AFE2BCB-9AC0-8067-02D0-C55A6BE4D3DE}"/>
          </ac:spMkLst>
        </pc:spChg>
        <pc:spChg chg="add del mod">
          <ac:chgData name="fmayer2@th-koeln.de" userId="df91593c-0490-4e52-8e14-a3a88aefae68" providerId="ADAL" clId="{50D6EB62-FF43-4033-8E13-7F5E43758E5A}" dt="2023-06-20T00:39:17.967" v="1877" actId="767"/>
          <ac:spMkLst>
            <pc:docMk/>
            <pc:sldMk cId="3542152244" sldId="270"/>
            <ac:spMk id="15" creationId="{66A2936E-C2D6-60F4-7D6F-EA1DCEEF94E2}"/>
          </ac:spMkLst>
        </pc:spChg>
        <pc:spChg chg="add mod">
          <ac:chgData name="fmayer2@th-koeln.de" userId="df91593c-0490-4e52-8e14-a3a88aefae68" providerId="ADAL" clId="{50D6EB62-FF43-4033-8E13-7F5E43758E5A}" dt="2023-06-20T00:43:06.304" v="1923" actId="1037"/>
          <ac:spMkLst>
            <pc:docMk/>
            <pc:sldMk cId="3542152244" sldId="270"/>
            <ac:spMk id="16" creationId="{B856FBD9-87CB-C92C-4209-152E665AED63}"/>
          </ac:spMkLst>
        </pc:spChg>
        <pc:picChg chg="add mod">
          <ac:chgData name="fmayer2@th-koeln.de" userId="df91593c-0490-4e52-8e14-a3a88aefae68" providerId="ADAL" clId="{50D6EB62-FF43-4033-8E13-7F5E43758E5A}" dt="2023-06-19T22:46:00.427" v="1199" actId="1035"/>
          <ac:picMkLst>
            <pc:docMk/>
            <pc:sldMk cId="3542152244" sldId="270"/>
            <ac:picMk id="8" creationId="{8BA424E9-CE8E-B487-B21B-665BDA51D0D5}"/>
          </ac:picMkLst>
        </pc:picChg>
        <pc:picChg chg="add del mod">
          <ac:chgData name="fmayer2@th-koeln.de" userId="df91593c-0490-4e52-8e14-a3a88aefae68" providerId="ADAL" clId="{50D6EB62-FF43-4033-8E13-7F5E43758E5A}" dt="2023-06-19T23:15:30.175" v="1348" actId="21"/>
          <ac:picMkLst>
            <pc:docMk/>
            <pc:sldMk cId="3542152244" sldId="270"/>
            <ac:picMk id="10" creationId="{133FB50A-32FD-138B-3B45-01EF562CE07D}"/>
          </ac:picMkLst>
        </pc:picChg>
        <pc:picChg chg="add mod">
          <ac:chgData name="fmayer2@th-koeln.de" userId="df91593c-0490-4e52-8e14-a3a88aefae68" providerId="ADAL" clId="{50D6EB62-FF43-4033-8E13-7F5E43758E5A}" dt="2023-06-19T23:16:26.942" v="1379" actId="1036"/>
          <ac:picMkLst>
            <pc:docMk/>
            <pc:sldMk cId="3542152244" sldId="270"/>
            <ac:picMk id="12" creationId="{7B3225CA-F2DD-BF4F-6539-D9167D2EF19A}"/>
          </ac:picMkLst>
        </pc:picChg>
        <pc:picChg chg="add mod">
          <ac:chgData name="fmayer2@th-koeln.de" userId="df91593c-0490-4e52-8e14-a3a88aefae68" providerId="ADAL" clId="{50D6EB62-FF43-4033-8E13-7F5E43758E5A}" dt="2023-06-20T00:38:13.553" v="1870" actId="571"/>
          <ac:picMkLst>
            <pc:docMk/>
            <pc:sldMk cId="3542152244" sldId="270"/>
            <ac:picMk id="14" creationId="{408A448D-FDAD-2775-0A07-AD5225ED0880}"/>
          </ac:picMkLst>
        </pc:picChg>
      </pc:sldChg>
      <pc:sldChg chg="addSp delSp modSp add mod modAnim">
        <pc:chgData name="fmayer2@th-koeln.de" userId="df91593c-0490-4e52-8e14-a3a88aefae68" providerId="ADAL" clId="{50D6EB62-FF43-4033-8E13-7F5E43758E5A}" dt="2023-06-20T09:30:28.388" v="2085" actId="1076"/>
        <pc:sldMkLst>
          <pc:docMk/>
          <pc:sldMk cId="574629482" sldId="271"/>
        </pc:sldMkLst>
        <pc:spChg chg="mod">
          <ac:chgData name="fmayer2@th-koeln.de" userId="df91593c-0490-4e52-8e14-a3a88aefae68" providerId="ADAL" clId="{50D6EB62-FF43-4033-8E13-7F5E43758E5A}" dt="2023-06-19T23:02:08.272" v="1230"/>
          <ac:spMkLst>
            <pc:docMk/>
            <pc:sldMk cId="574629482" sldId="271"/>
            <ac:spMk id="2" creationId="{50CF07E9-C3F8-9216-FABC-AF4359B655DD}"/>
          </ac:spMkLst>
        </pc:spChg>
        <pc:spChg chg="mod">
          <ac:chgData name="fmayer2@th-koeln.de" userId="df91593c-0490-4e52-8e14-a3a88aefae68" providerId="ADAL" clId="{50D6EB62-FF43-4033-8E13-7F5E43758E5A}" dt="2023-06-20T09:30:28.388" v="2085" actId="1076"/>
          <ac:spMkLst>
            <pc:docMk/>
            <pc:sldMk cId="574629482" sldId="271"/>
            <ac:spMk id="5" creationId="{A84D8D96-A458-DFB3-D7E4-D51A42996946}"/>
          </ac:spMkLst>
        </pc:spChg>
        <pc:spChg chg="mod">
          <ac:chgData name="fmayer2@th-koeln.de" userId="df91593c-0490-4e52-8e14-a3a88aefae68" providerId="ADAL" clId="{50D6EB62-FF43-4033-8E13-7F5E43758E5A}" dt="2023-06-19T22:54:07.013" v="1205"/>
          <ac:spMkLst>
            <pc:docMk/>
            <pc:sldMk cId="574629482" sldId="271"/>
            <ac:spMk id="6" creationId="{C9F0EBD2-E65E-8A7C-259F-BA9FAE768954}"/>
          </ac:spMkLst>
        </pc:spChg>
        <pc:spChg chg="add">
          <ac:chgData name="fmayer2@th-koeln.de" userId="df91593c-0490-4e52-8e14-a3a88aefae68" providerId="ADAL" clId="{50D6EB62-FF43-4033-8E13-7F5E43758E5A}" dt="2023-06-19T23:05:05.338" v="1251"/>
          <ac:spMkLst>
            <pc:docMk/>
            <pc:sldMk cId="574629482" sldId="271"/>
            <ac:spMk id="7" creationId="{5A0B3621-5566-B050-6F0D-55D1E4F716AD}"/>
          </ac:spMkLst>
        </pc:spChg>
        <pc:spChg chg="add mod">
          <ac:chgData name="fmayer2@th-koeln.de" userId="df91593c-0490-4e52-8e14-a3a88aefae68" providerId="ADAL" clId="{50D6EB62-FF43-4033-8E13-7F5E43758E5A}" dt="2023-06-19T23:05:08.213" v="1252"/>
          <ac:spMkLst>
            <pc:docMk/>
            <pc:sldMk cId="574629482" sldId="271"/>
            <ac:spMk id="9" creationId="{A1991AF3-5F16-A982-F033-7936C417590F}"/>
          </ac:spMkLst>
        </pc:spChg>
        <pc:spChg chg="add mod">
          <ac:chgData name="fmayer2@th-koeln.de" userId="df91593c-0490-4e52-8e14-a3a88aefae68" providerId="ADAL" clId="{50D6EB62-FF43-4033-8E13-7F5E43758E5A}" dt="2023-06-20T00:42:42.127" v="1915" actId="1037"/>
          <ac:spMkLst>
            <pc:docMk/>
            <pc:sldMk cId="574629482" sldId="271"/>
            <ac:spMk id="17" creationId="{6E8E4874-69A1-42DB-2CB2-71E86B50391C}"/>
          </ac:spMkLst>
        </pc:spChg>
        <pc:picChg chg="del">
          <ac:chgData name="fmayer2@th-koeln.de" userId="df91593c-0490-4e52-8e14-a3a88aefae68" providerId="ADAL" clId="{50D6EB62-FF43-4033-8E13-7F5E43758E5A}" dt="2023-06-19T23:09:37.026" v="1295" actId="478"/>
          <ac:picMkLst>
            <pc:docMk/>
            <pc:sldMk cId="574629482" sldId="271"/>
            <ac:picMk id="8" creationId="{8BA424E9-CE8E-B487-B21B-665BDA51D0D5}"/>
          </ac:picMkLst>
        </pc:picChg>
        <pc:picChg chg="del mod">
          <ac:chgData name="fmayer2@th-koeln.de" userId="df91593c-0490-4e52-8e14-a3a88aefae68" providerId="ADAL" clId="{50D6EB62-FF43-4033-8E13-7F5E43758E5A}" dt="2023-06-19T23:19:10.348" v="1411" actId="478"/>
          <ac:picMkLst>
            <pc:docMk/>
            <pc:sldMk cId="574629482" sldId="271"/>
            <ac:picMk id="10" creationId="{133FB50A-32FD-138B-3B45-01EF562CE07D}"/>
          </ac:picMkLst>
        </pc:picChg>
        <pc:picChg chg="add del mod">
          <ac:chgData name="fmayer2@th-koeln.de" userId="df91593c-0490-4e52-8e14-a3a88aefae68" providerId="ADAL" clId="{50D6EB62-FF43-4033-8E13-7F5E43758E5A}" dt="2023-06-19T23:17:24.079" v="1383" actId="478"/>
          <ac:picMkLst>
            <pc:docMk/>
            <pc:sldMk cId="574629482" sldId="271"/>
            <ac:picMk id="13" creationId="{880998F3-56A4-9BCA-0D4F-919C06473BE8}"/>
          </ac:picMkLst>
        </pc:picChg>
        <pc:picChg chg="add mod">
          <ac:chgData name="fmayer2@th-koeln.de" userId="df91593c-0490-4e52-8e14-a3a88aefae68" providerId="ADAL" clId="{50D6EB62-FF43-4033-8E13-7F5E43758E5A}" dt="2023-06-19T23:17:35.060" v="1393" actId="1035"/>
          <ac:picMkLst>
            <pc:docMk/>
            <pc:sldMk cId="574629482" sldId="271"/>
            <ac:picMk id="14" creationId="{78B535A5-216D-1AF7-F5EA-A918614B83AF}"/>
          </ac:picMkLst>
        </pc:picChg>
        <pc:picChg chg="add mod">
          <ac:chgData name="fmayer2@th-koeln.de" userId="df91593c-0490-4e52-8e14-a3a88aefae68" providerId="ADAL" clId="{50D6EB62-FF43-4033-8E13-7F5E43758E5A}" dt="2023-06-19T23:19:38.241" v="1423" actId="1035"/>
          <ac:picMkLst>
            <pc:docMk/>
            <pc:sldMk cId="574629482" sldId="271"/>
            <ac:picMk id="16" creationId="{C2504917-E643-8FA6-D9F5-92A266146045}"/>
          </ac:picMkLst>
        </pc:picChg>
      </pc:sldChg>
      <pc:sldChg chg="addSp delSp modSp add mod modAnim">
        <pc:chgData name="fmayer2@th-koeln.de" userId="df91593c-0490-4e52-8e14-a3a88aefae68" providerId="ADAL" clId="{50D6EB62-FF43-4033-8E13-7F5E43758E5A}" dt="2023-06-20T00:49:22.730" v="1963"/>
        <pc:sldMkLst>
          <pc:docMk/>
          <pc:sldMk cId="1760004526" sldId="272"/>
        </pc:sldMkLst>
        <pc:spChg chg="mod">
          <ac:chgData name="fmayer2@th-koeln.de" userId="df91593c-0490-4e52-8e14-a3a88aefae68" providerId="ADAL" clId="{50D6EB62-FF43-4033-8E13-7F5E43758E5A}" dt="2023-06-19T23:33:59.043" v="1439" actId="20577"/>
          <ac:spMkLst>
            <pc:docMk/>
            <pc:sldMk cId="1760004526" sldId="272"/>
            <ac:spMk id="2" creationId="{50CF07E9-C3F8-9216-FABC-AF4359B655DD}"/>
          </ac:spMkLst>
        </pc:spChg>
        <pc:spChg chg="mod">
          <ac:chgData name="fmayer2@th-koeln.de" userId="df91593c-0490-4e52-8e14-a3a88aefae68" providerId="ADAL" clId="{50D6EB62-FF43-4033-8E13-7F5E43758E5A}" dt="2023-06-20T00:41:28.210" v="1893" actId="14100"/>
          <ac:spMkLst>
            <pc:docMk/>
            <pc:sldMk cId="1760004526" sldId="272"/>
            <ac:spMk id="5" creationId="{A84D8D96-A458-DFB3-D7E4-D51A42996946}"/>
          </ac:spMkLst>
        </pc:spChg>
        <pc:spChg chg="add mod">
          <ac:chgData name="fmayer2@th-koeln.de" userId="df91593c-0490-4e52-8e14-a3a88aefae68" providerId="ADAL" clId="{50D6EB62-FF43-4033-8E13-7F5E43758E5A}" dt="2023-06-20T00:42:29.520" v="1906" actId="1037"/>
          <ac:spMkLst>
            <pc:docMk/>
            <pc:sldMk cId="1760004526" sldId="272"/>
            <ac:spMk id="15" creationId="{B6DA5636-2C4D-1CF5-207E-0C89351AF568}"/>
          </ac:spMkLst>
        </pc:spChg>
        <pc:picChg chg="add mod">
          <ac:chgData name="fmayer2@th-koeln.de" userId="df91593c-0490-4e52-8e14-a3a88aefae68" providerId="ADAL" clId="{50D6EB62-FF43-4033-8E13-7F5E43758E5A}" dt="2023-06-19T23:36:49.926" v="1455" actId="1036"/>
          <ac:picMkLst>
            <pc:docMk/>
            <pc:sldMk cId="1760004526" sldId="272"/>
            <ac:picMk id="10" creationId="{E391E7A1-EA04-3166-B07B-7E34C4C1DD56}"/>
          </ac:picMkLst>
        </pc:picChg>
        <pc:picChg chg="add mod">
          <ac:chgData name="fmayer2@th-koeln.de" userId="df91593c-0490-4e52-8e14-a3a88aefae68" providerId="ADAL" clId="{50D6EB62-FF43-4033-8E13-7F5E43758E5A}" dt="2023-06-19T23:37:50.944" v="1489" actId="1035"/>
          <ac:picMkLst>
            <pc:docMk/>
            <pc:sldMk cId="1760004526" sldId="272"/>
            <ac:picMk id="13" creationId="{622CE622-11BF-1E33-EAAD-6701ED9E6236}"/>
          </ac:picMkLst>
        </pc:picChg>
        <pc:picChg chg="del">
          <ac:chgData name="fmayer2@th-koeln.de" userId="df91593c-0490-4e52-8e14-a3a88aefae68" providerId="ADAL" clId="{50D6EB62-FF43-4033-8E13-7F5E43758E5A}" dt="2023-06-19T23:36:31.036" v="1442" actId="478"/>
          <ac:picMkLst>
            <pc:docMk/>
            <pc:sldMk cId="1760004526" sldId="272"/>
            <ac:picMk id="14" creationId="{78B535A5-216D-1AF7-F5EA-A918614B83AF}"/>
          </ac:picMkLst>
        </pc:picChg>
        <pc:picChg chg="add del">
          <ac:chgData name="fmayer2@th-koeln.de" userId="df91593c-0490-4e52-8e14-a3a88aefae68" providerId="ADAL" clId="{50D6EB62-FF43-4033-8E13-7F5E43758E5A}" dt="2023-06-19T23:36:55.154" v="1456" actId="478"/>
          <ac:picMkLst>
            <pc:docMk/>
            <pc:sldMk cId="1760004526" sldId="272"/>
            <ac:picMk id="16" creationId="{C2504917-E643-8FA6-D9F5-92A266146045}"/>
          </ac:picMkLst>
        </pc:picChg>
      </pc:sldChg>
      <pc:sldChg chg="modSp new mod addCm modCm">
        <pc:chgData name="fmayer2@th-koeln.de" userId="df91593c-0490-4e52-8e14-a3a88aefae68" providerId="ADAL" clId="{50D6EB62-FF43-4033-8E13-7F5E43758E5A}" dt="2023-06-20T11:35:44.500" v="2136"/>
        <pc:sldMkLst>
          <pc:docMk/>
          <pc:sldMk cId="2113105976" sldId="273"/>
        </pc:sldMkLst>
        <pc:spChg chg="mod">
          <ac:chgData name="fmayer2@th-koeln.de" userId="df91593c-0490-4e52-8e14-a3a88aefae68" providerId="ADAL" clId="{50D6EB62-FF43-4033-8E13-7F5E43758E5A}" dt="2023-06-19T23:58:43.228" v="1621" actId="790"/>
          <ac:spMkLst>
            <pc:docMk/>
            <pc:sldMk cId="2113105976" sldId="273"/>
            <ac:spMk id="2" creationId="{7D5B409C-E8CF-7A8B-DF7E-493F2DD443F2}"/>
          </ac:spMkLst>
        </pc:spChg>
        <pc:spChg chg="mod">
          <ac:chgData name="fmayer2@th-koeln.de" userId="df91593c-0490-4e52-8e14-a3a88aefae68" providerId="ADAL" clId="{50D6EB62-FF43-4033-8E13-7F5E43758E5A}" dt="2023-06-20T00:02:46.623" v="1640"/>
          <ac:spMkLst>
            <pc:docMk/>
            <pc:sldMk cId="2113105976" sldId="273"/>
            <ac:spMk id="3" creationId="{ACFE75AE-3F93-69C6-039F-4B59FB00BA8E}"/>
          </ac:spMkLst>
        </pc:spChg>
        <pc:spChg chg="mod">
          <ac:chgData name="fmayer2@th-koeln.de" userId="df91593c-0490-4e52-8e14-a3a88aefae68" providerId="ADAL" clId="{50D6EB62-FF43-4033-8E13-7F5E43758E5A}" dt="2023-06-20T11:35:44.500" v="2136"/>
          <ac:spMkLst>
            <pc:docMk/>
            <pc:sldMk cId="2113105976" sldId="273"/>
            <ac:spMk id="5" creationId="{3AB9CB00-BBD7-79B9-C675-B617233323CB}"/>
          </ac:spMkLst>
        </pc:spChg>
        <pc:spChg chg="mod">
          <ac:chgData name="fmayer2@th-koeln.de" userId="df91593c-0490-4e52-8e14-a3a88aefae68" providerId="ADAL" clId="{50D6EB62-FF43-4033-8E13-7F5E43758E5A}" dt="2023-06-19T23:54:13.072" v="1557"/>
          <ac:spMkLst>
            <pc:docMk/>
            <pc:sldMk cId="2113105976" sldId="273"/>
            <ac:spMk id="6" creationId="{99FBCB70-AEFB-8C40-3AF3-B1D8606F9F88}"/>
          </ac:spMkLst>
        </pc:spChg>
      </pc:sldChg>
      <pc:sldChg chg="addSp delSp modSp new mod modAnim">
        <pc:chgData name="fmayer2@th-koeln.de" userId="df91593c-0490-4e52-8e14-a3a88aefae68" providerId="ADAL" clId="{50D6EB62-FF43-4033-8E13-7F5E43758E5A}" dt="2023-06-20T00:47:33.857" v="1949"/>
        <pc:sldMkLst>
          <pc:docMk/>
          <pc:sldMk cId="778034148" sldId="274"/>
        </pc:sldMkLst>
        <pc:spChg chg="mod">
          <ac:chgData name="fmayer2@th-koeln.de" userId="df91593c-0490-4e52-8e14-a3a88aefae68" providerId="ADAL" clId="{50D6EB62-FF43-4033-8E13-7F5E43758E5A}" dt="2023-06-20T00:19:47.538" v="1688"/>
          <ac:spMkLst>
            <pc:docMk/>
            <pc:sldMk cId="778034148" sldId="274"/>
            <ac:spMk id="2" creationId="{912384DA-9822-5062-70D2-9E232509C1C6}"/>
          </ac:spMkLst>
        </pc:spChg>
        <pc:spChg chg="del">
          <ac:chgData name="fmayer2@th-koeln.de" userId="df91593c-0490-4e52-8e14-a3a88aefae68" providerId="ADAL" clId="{50D6EB62-FF43-4033-8E13-7F5E43758E5A}" dt="2023-06-20T00:24:39.689" v="1690"/>
          <ac:spMkLst>
            <pc:docMk/>
            <pc:sldMk cId="778034148" sldId="274"/>
            <ac:spMk id="5" creationId="{6A2715E8-5014-A11E-0EF7-787DC31C4584}"/>
          </ac:spMkLst>
        </pc:spChg>
        <pc:spChg chg="mod">
          <ac:chgData name="fmayer2@th-koeln.de" userId="df91593c-0490-4e52-8e14-a3a88aefae68" providerId="ADAL" clId="{50D6EB62-FF43-4033-8E13-7F5E43758E5A}" dt="2023-06-20T00:19:56.480" v="1689"/>
          <ac:spMkLst>
            <pc:docMk/>
            <pc:sldMk cId="778034148" sldId="274"/>
            <ac:spMk id="6" creationId="{AB3374F1-AC0A-2A35-0E3A-5929439A3EFA}"/>
          </ac:spMkLst>
        </pc:spChg>
        <pc:spChg chg="add mod">
          <ac:chgData name="fmayer2@th-koeln.de" userId="df91593c-0490-4e52-8e14-a3a88aefae68" providerId="ADAL" clId="{50D6EB62-FF43-4033-8E13-7F5E43758E5A}" dt="2023-06-20T00:25:29.020" v="1692" actId="478"/>
          <ac:spMkLst>
            <pc:docMk/>
            <pc:sldMk cId="778034148" sldId="274"/>
            <ac:spMk id="7" creationId="{72CCA642-A0BD-DC5D-368F-C809274DA557}"/>
          </ac:spMkLst>
        </pc:spChg>
        <pc:spChg chg="add mod">
          <ac:chgData name="fmayer2@th-koeln.de" userId="df91593c-0490-4e52-8e14-a3a88aefae68" providerId="ADAL" clId="{50D6EB62-FF43-4033-8E13-7F5E43758E5A}" dt="2023-06-20T00:45:44.607" v="1929" actId="1076"/>
          <ac:spMkLst>
            <pc:docMk/>
            <pc:sldMk cId="778034148" sldId="274"/>
            <ac:spMk id="8" creationId="{1327A174-2848-A7A8-DC6D-40AD432EBA80}"/>
          </ac:spMkLst>
        </pc:spChg>
        <pc:spChg chg="add mod">
          <ac:chgData name="fmayer2@th-koeln.de" userId="df91593c-0490-4e52-8e14-a3a88aefae68" providerId="ADAL" clId="{50D6EB62-FF43-4033-8E13-7F5E43758E5A}" dt="2023-06-20T00:46:39.933" v="1945" actId="1076"/>
          <ac:spMkLst>
            <pc:docMk/>
            <pc:sldMk cId="778034148" sldId="274"/>
            <ac:spMk id="9" creationId="{4146B161-C0AA-9750-3551-9D8265EBACB3}"/>
          </ac:spMkLst>
        </pc:spChg>
        <pc:picChg chg="add del mod">
          <ac:chgData name="fmayer2@th-koeln.de" userId="df91593c-0490-4e52-8e14-a3a88aefae68" providerId="ADAL" clId="{50D6EB62-FF43-4033-8E13-7F5E43758E5A}" dt="2023-06-20T00:25:29.020" v="1692" actId="478"/>
          <ac:picMkLst>
            <pc:docMk/>
            <pc:sldMk cId="778034148" sldId="274"/>
            <ac:picMk id="8194" creationId="{23125ECF-AA7C-8579-B515-345836982B6A}"/>
          </ac:picMkLst>
        </pc:picChg>
        <pc:picChg chg="add mod">
          <ac:chgData name="fmayer2@th-koeln.de" userId="df91593c-0490-4e52-8e14-a3a88aefae68" providerId="ADAL" clId="{50D6EB62-FF43-4033-8E13-7F5E43758E5A}" dt="2023-06-20T00:35:29.139" v="1861" actId="1038"/>
          <ac:picMkLst>
            <pc:docMk/>
            <pc:sldMk cId="778034148" sldId="274"/>
            <ac:picMk id="8196" creationId="{BEFF529C-395E-DC8D-ED7A-B58CCF42C11C}"/>
          </ac:picMkLst>
        </pc:picChg>
        <pc:picChg chg="add del mod">
          <ac:chgData name="fmayer2@th-koeln.de" userId="df91593c-0490-4e52-8e14-a3a88aefae68" providerId="ADAL" clId="{50D6EB62-FF43-4033-8E13-7F5E43758E5A}" dt="2023-06-20T00:28:24.942" v="1705" actId="478"/>
          <ac:picMkLst>
            <pc:docMk/>
            <pc:sldMk cId="778034148" sldId="274"/>
            <ac:picMk id="8198" creationId="{4220C2E9-1C76-91F5-AFEA-0F907793B387}"/>
          </ac:picMkLst>
        </pc:picChg>
        <pc:picChg chg="add mod">
          <ac:chgData name="fmayer2@th-koeln.de" userId="df91593c-0490-4e52-8e14-a3a88aefae68" providerId="ADAL" clId="{50D6EB62-FF43-4033-8E13-7F5E43758E5A}" dt="2023-06-20T00:46:16.729" v="1943" actId="1076"/>
          <ac:picMkLst>
            <pc:docMk/>
            <pc:sldMk cId="778034148" sldId="274"/>
            <ac:picMk id="8200" creationId="{AC0AE956-D7A2-4327-8DA9-99DC20AE86E0}"/>
          </ac:picMkLst>
        </pc:picChg>
      </pc:sldChg>
      <pc:sldChg chg="addSp delSp modSp add mod modAnim">
        <pc:chgData name="fmayer2@th-koeln.de" userId="df91593c-0490-4e52-8e14-a3a88aefae68" providerId="ADAL" clId="{50D6EB62-FF43-4033-8E13-7F5E43758E5A}" dt="2023-06-20T00:48:59.364" v="1961"/>
        <pc:sldMkLst>
          <pc:docMk/>
          <pc:sldMk cId="1089794979" sldId="275"/>
        </pc:sldMkLst>
        <pc:spChg chg="add mod">
          <ac:chgData name="fmayer2@th-koeln.de" userId="df91593c-0490-4e52-8e14-a3a88aefae68" providerId="ADAL" clId="{50D6EB62-FF43-4033-8E13-7F5E43758E5A}" dt="2023-06-20T00:48:46.774" v="1960" actId="1037"/>
          <ac:spMkLst>
            <pc:docMk/>
            <pc:sldMk cId="1089794979" sldId="275"/>
            <ac:spMk id="5" creationId="{E63BCBC7-CF57-A505-2F52-D42F38EDD5F2}"/>
          </ac:spMkLst>
        </pc:spChg>
        <pc:spChg chg="mod">
          <ac:chgData name="fmayer2@th-koeln.de" userId="df91593c-0490-4e52-8e14-a3a88aefae68" providerId="ADAL" clId="{50D6EB62-FF43-4033-8E13-7F5E43758E5A}" dt="2023-06-20T00:47:57.785" v="1951" actId="14100"/>
          <ac:spMkLst>
            <pc:docMk/>
            <pc:sldMk cId="1089794979" sldId="275"/>
            <ac:spMk id="7" creationId="{72CCA642-A0BD-DC5D-368F-C809274DA557}"/>
          </ac:spMkLst>
        </pc:spChg>
        <pc:picChg chg="del">
          <ac:chgData name="fmayer2@th-koeln.de" userId="df91593c-0490-4e52-8e14-a3a88aefae68" providerId="ADAL" clId="{50D6EB62-FF43-4033-8E13-7F5E43758E5A}" dt="2023-06-20T00:29:20.848" v="1710" actId="478"/>
          <ac:picMkLst>
            <pc:docMk/>
            <pc:sldMk cId="1089794979" sldId="275"/>
            <ac:picMk id="8196" creationId="{BEFF529C-395E-DC8D-ED7A-B58CCF42C11C}"/>
          </ac:picMkLst>
        </pc:picChg>
        <pc:picChg chg="del">
          <ac:chgData name="fmayer2@th-koeln.de" userId="df91593c-0490-4e52-8e14-a3a88aefae68" providerId="ADAL" clId="{50D6EB62-FF43-4033-8E13-7F5E43758E5A}" dt="2023-06-20T00:29:19.995" v="1709" actId="478"/>
          <ac:picMkLst>
            <pc:docMk/>
            <pc:sldMk cId="1089794979" sldId="275"/>
            <ac:picMk id="8200" creationId="{AC0AE956-D7A2-4327-8DA9-99DC20AE86E0}"/>
          </ac:picMkLst>
        </pc:picChg>
        <pc:picChg chg="add mod">
          <ac:chgData name="fmayer2@th-koeln.de" userId="df91593c-0490-4e52-8e14-a3a88aefae68" providerId="ADAL" clId="{50D6EB62-FF43-4033-8E13-7F5E43758E5A}" dt="2023-06-20T00:34:03.744" v="1828" actId="1038"/>
          <ac:picMkLst>
            <pc:docMk/>
            <pc:sldMk cId="1089794979" sldId="275"/>
            <ac:picMk id="10242" creationId="{5ACD18D6-2294-FD6A-1A3C-E6344C3B69A8}"/>
          </ac:picMkLst>
        </pc:picChg>
        <pc:picChg chg="add mod">
          <ac:chgData name="fmayer2@th-koeln.de" userId="df91593c-0490-4e52-8e14-a3a88aefae68" providerId="ADAL" clId="{50D6EB62-FF43-4033-8E13-7F5E43758E5A}" dt="2023-06-20T00:34:03.744" v="1828" actId="1038"/>
          <ac:picMkLst>
            <pc:docMk/>
            <pc:sldMk cId="1089794979" sldId="275"/>
            <ac:picMk id="10244" creationId="{2652B760-0FF1-9929-AB43-528AB9BA0367}"/>
          </ac:picMkLst>
        </pc:picChg>
      </pc:sldChg>
      <pc:sldChg chg="modSp add del mod">
        <pc:chgData name="fmayer2@th-koeln.de" userId="df91593c-0490-4e52-8e14-a3a88aefae68" providerId="ADAL" clId="{50D6EB62-FF43-4033-8E13-7F5E43758E5A}" dt="2023-06-20T09:46:02.344" v="2128" actId="47"/>
        <pc:sldMkLst>
          <pc:docMk/>
          <pc:sldMk cId="2358846323" sldId="276"/>
        </pc:sldMkLst>
        <pc:spChg chg="mod">
          <ac:chgData name="fmayer2@th-koeln.de" userId="df91593c-0490-4e52-8e14-a3a88aefae68" providerId="ADAL" clId="{50D6EB62-FF43-4033-8E13-7F5E43758E5A}" dt="2023-06-20T09:43:34.460" v="2127" actId="20577"/>
          <ac:spMkLst>
            <pc:docMk/>
            <pc:sldMk cId="2358846323" sldId="276"/>
            <ac:spMk id="2" creationId="{6A813A90-0E6C-1146-2630-512E9FB54C94}"/>
          </ac:spMkLst>
        </pc:spChg>
        <pc:spChg chg="mod">
          <ac:chgData name="fmayer2@th-koeln.de" userId="df91593c-0490-4e52-8e14-a3a88aefae68" providerId="ADAL" clId="{50D6EB62-FF43-4033-8E13-7F5E43758E5A}" dt="2023-06-20T09:41:57.682" v="2119" actId="20577"/>
          <ac:spMkLst>
            <pc:docMk/>
            <pc:sldMk cId="2358846323" sldId="276"/>
            <ac:spMk id="5" creationId="{1BF5D0C1-9B96-D830-27ED-E6DE08970CD6}"/>
          </ac:spMkLst>
        </pc:spChg>
      </pc:sldChg>
      <pc:sldChg chg="delSp modSp add mod">
        <pc:chgData name="fmayer2@th-koeln.de" userId="df91593c-0490-4e52-8e14-a3a88aefae68" providerId="ADAL" clId="{50D6EB62-FF43-4033-8E13-7F5E43758E5A}" dt="2023-06-20T09:46:33.604" v="2132" actId="478"/>
        <pc:sldMkLst>
          <pc:docMk/>
          <pc:sldMk cId="2679429002" sldId="292"/>
        </pc:sldMkLst>
        <pc:spChg chg="mod">
          <ac:chgData name="fmayer2@th-koeln.de" userId="df91593c-0490-4e52-8e14-a3a88aefae68" providerId="ADAL" clId="{50D6EB62-FF43-4033-8E13-7F5E43758E5A}" dt="2023-06-20T09:46:25.236" v="2131" actId="20577"/>
          <ac:spMkLst>
            <pc:docMk/>
            <pc:sldMk cId="2679429002" sldId="292"/>
            <ac:spMk id="2" creationId="{7235A855-0CC5-021F-18FE-3238F18B6E79}"/>
          </ac:spMkLst>
        </pc:spChg>
        <pc:spChg chg="mod">
          <ac:chgData name="fmayer2@th-koeln.de" userId="df91593c-0490-4e52-8e14-a3a88aefae68" providerId="ADAL" clId="{50D6EB62-FF43-4033-8E13-7F5E43758E5A}" dt="2023-06-20T09:46:04.623" v="2129"/>
          <ac:spMkLst>
            <pc:docMk/>
            <pc:sldMk cId="2679429002" sldId="292"/>
            <ac:spMk id="5" creationId="{5C75322E-1C26-2F0E-CCFF-F76DFE450143}"/>
          </ac:spMkLst>
        </pc:spChg>
        <pc:spChg chg="mod">
          <ac:chgData name="fmayer2@th-koeln.de" userId="df91593c-0490-4e52-8e14-a3a88aefae68" providerId="ADAL" clId="{50D6EB62-FF43-4033-8E13-7F5E43758E5A}" dt="2023-06-20T09:46:04.623" v="2129"/>
          <ac:spMkLst>
            <pc:docMk/>
            <pc:sldMk cId="2679429002" sldId="292"/>
            <ac:spMk id="6" creationId="{7494E954-52C2-C2E3-40C5-1C122F03A0D3}"/>
          </ac:spMkLst>
        </pc:spChg>
        <pc:spChg chg="del">
          <ac:chgData name="fmayer2@th-koeln.de" userId="df91593c-0490-4e52-8e14-a3a88aefae68" providerId="ADAL" clId="{50D6EB62-FF43-4033-8E13-7F5E43758E5A}" dt="2023-06-20T09:46:33.604" v="2132" actId="478"/>
          <ac:spMkLst>
            <pc:docMk/>
            <pc:sldMk cId="2679429002" sldId="292"/>
            <ac:spMk id="12" creationId="{978A402D-8E5B-BAB8-D9B5-9884F1B35A7E}"/>
          </ac:spMkLst>
        </pc:spChg>
      </pc:sldChg>
      <pc:sldMasterChg chg="modSp mod modSldLayout">
        <pc:chgData name="fmayer2@th-koeln.de" userId="df91593c-0490-4e52-8e14-a3a88aefae68" providerId="ADAL" clId="{50D6EB62-FF43-4033-8E13-7F5E43758E5A}" dt="2023-06-20T00:01:46.906" v="1637"/>
        <pc:sldMasterMkLst>
          <pc:docMk/>
          <pc:sldMasterMk cId="2895772718" sldId="2147483648"/>
        </pc:sldMasterMkLst>
        <pc:spChg chg="mod">
          <ac:chgData name="fmayer2@th-koeln.de" userId="df91593c-0490-4e52-8e14-a3a88aefae68" providerId="ADAL" clId="{50D6EB62-FF43-4033-8E13-7F5E43758E5A}" dt="2023-06-16T13:53:09.478" v="401" actId="790"/>
          <ac:spMkLst>
            <pc:docMk/>
            <pc:sldMasterMk cId="2895772718" sldId="2147483648"/>
            <ac:spMk id="2" creationId="{00000000-0000-0000-0000-000000000000}"/>
          </ac:spMkLst>
        </pc:spChg>
        <pc:spChg chg="mod">
          <ac:chgData name="fmayer2@th-koeln.de" userId="df91593c-0490-4e52-8e14-a3a88aefae68" providerId="ADAL" clId="{50D6EB62-FF43-4033-8E13-7F5E43758E5A}" dt="2023-06-16T13:53:28.555" v="402" actId="790"/>
          <ac:spMkLst>
            <pc:docMk/>
            <pc:sldMasterMk cId="2895772718" sldId="2147483648"/>
            <ac:spMk id="3" creationId="{00000000-0000-0000-0000-000000000000}"/>
          </ac:spMkLst>
        </pc:spChg>
        <pc:spChg chg="mod">
          <ac:chgData name="fmayer2@th-koeln.de" userId="df91593c-0490-4e52-8e14-a3a88aefae68" providerId="ADAL" clId="{50D6EB62-FF43-4033-8E13-7F5E43758E5A}" dt="2023-06-16T13:54:50.886" v="407" actId="790"/>
          <ac:spMkLst>
            <pc:docMk/>
            <pc:sldMasterMk cId="2895772718" sldId="2147483648"/>
            <ac:spMk id="11" creationId="{00000000-0000-0000-0000-000000000000}"/>
          </ac:spMkLst>
        </pc:spChg>
        <pc:spChg chg="mod">
          <ac:chgData name="fmayer2@th-koeln.de" userId="df91593c-0490-4e52-8e14-a3a88aefae68" providerId="ADAL" clId="{50D6EB62-FF43-4033-8E13-7F5E43758E5A}" dt="2023-06-20T00:01:46.906" v="1637"/>
          <ac:spMkLst>
            <pc:docMk/>
            <pc:sldMasterMk cId="2895772718" sldId="2147483648"/>
            <ac:spMk id="17" creationId="{00000000-0000-0000-0000-000000000000}"/>
          </ac:spMkLst>
        </pc:spChg>
        <pc:spChg chg="mod">
          <ac:chgData name="fmayer2@th-koeln.de" userId="df91593c-0490-4e52-8e14-a3a88aefae68" providerId="ADAL" clId="{50D6EB62-FF43-4033-8E13-7F5E43758E5A}" dt="2023-06-16T13:54:26.178" v="405" actId="790"/>
          <ac:spMkLst>
            <pc:docMk/>
            <pc:sldMasterMk cId="2895772718" sldId="2147483648"/>
            <ac:spMk id="18" creationId="{00000000-0000-0000-0000-000000000000}"/>
          </ac:spMkLst>
        </pc:spChg>
        <pc:sldLayoutChg chg="modSp mod">
          <pc:chgData name="fmayer2@th-koeln.de" userId="df91593c-0490-4e52-8e14-a3a88aefae68" providerId="ADAL" clId="{50D6EB62-FF43-4033-8E13-7F5E43758E5A}" dt="2023-06-20T00:01:08.467" v="1627"/>
          <pc:sldLayoutMkLst>
            <pc:docMk/>
            <pc:sldMasterMk cId="2895772718" sldId="2147483648"/>
            <pc:sldLayoutMk cId="1375823484" sldId="2147483651"/>
          </pc:sldLayoutMkLst>
          <pc:spChg chg="mod">
            <ac:chgData name="fmayer2@th-koeln.de" userId="df91593c-0490-4e52-8e14-a3a88aefae68" providerId="ADAL" clId="{50D6EB62-FF43-4033-8E13-7F5E43758E5A}" dt="2023-06-20T00:01:08.467" v="1627"/>
            <ac:spMkLst>
              <pc:docMk/>
              <pc:sldMasterMk cId="2895772718" sldId="2147483648"/>
              <pc:sldLayoutMk cId="1375823484" sldId="2147483651"/>
              <ac:spMk id="2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23.424" v="409" actId="790"/>
            <ac:spMkLst>
              <pc:docMk/>
              <pc:sldMasterMk cId="2895772718" sldId="2147483648"/>
              <pc:sldLayoutMk cId="1375823484" sldId="2147483651"/>
              <ac:spMk id="3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23.424" v="409" actId="790"/>
            <ac:spMkLst>
              <pc:docMk/>
              <pc:sldMasterMk cId="2895772718" sldId="2147483648"/>
              <pc:sldLayoutMk cId="1375823484" sldId="2147483651"/>
              <ac:spMk id="6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23.424" v="409" actId="790"/>
            <ac:spMkLst>
              <pc:docMk/>
              <pc:sldMasterMk cId="2895772718" sldId="2147483648"/>
              <pc:sldLayoutMk cId="1375823484" sldId="2147483651"/>
              <ac:spMk id="8" creationId="{00000000-0000-0000-0000-000000000000}"/>
            </ac:spMkLst>
          </pc:spChg>
        </pc:sldLayoutChg>
        <pc:sldLayoutChg chg="modSp mod">
          <pc:chgData name="fmayer2@th-koeln.de" userId="df91593c-0490-4e52-8e14-a3a88aefae68" providerId="ADAL" clId="{50D6EB62-FF43-4033-8E13-7F5E43758E5A}" dt="2023-06-20T00:01:04.850" v="1626"/>
          <pc:sldLayoutMkLst>
            <pc:docMk/>
            <pc:sldMasterMk cId="2895772718" sldId="2147483648"/>
            <pc:sldLayoutMk cId="2316057110" sldId="2147483655"/>
          </pc:sldLayoutMkLst>
          <pc:spChg chg="mod">
            <ac:chgData name="fmayer2@th-koeln.de" userId="df91593c-0490-4e52-8e14-a3a88aefae68" providerId="ADAL" clId="{50D6EB62-FF43-4033-8E13-7F5E43758E5A}" dt="2023-06-20T00:01:04.850" v="1626"/>
            <ac:spMkLst>
              <pc:docMk/>
              <pc:sldMasterMk cId="2895772718" sldId="2147483648"/>
              <pc:sldLayoutMk cId="2316057110" sldId="2147483655"/>
              <ac:spMk id="2" creationId="{00000000-0000-0000-0000-000000000000}"/>
            </ac:spMkLst>
          </pc:spChg>
        </pc:sldLayoutChg>
        <pc:sldLayoutChg chg="modSp mod">
          <pc:chgData name="fmayer2@th-koeln.de" userId="df91593c-0490-4e52-8e14-a3a88aefae68" providerId="ADAL" clId="{50D6EB62-FF43-4033-8E13-7F5E43758E5A}" dt="2023-06-20T00:01:21.823" v="1631"/>
          <pc:sldLayoutMkLst>
            <pc:docMk/>
            <pc:sldMasterMk cId="2895772718" sldId="2147483648"/>
            <pc:sldLayoutMk cId="361950040" sldId="2147483657"/>
          </pc:sldLayoutMkLst>
          <pc:spChg chg="mod">
            <ac:chgData name="fmayer2@th-koeln.de" userId="df91593c-0490-4e52-8e14-a3a88aefae68" providerId="ADAL" clId="{50D6EB62-FF43-4033-8E13-7F5E43758E5A}" dt="2023-06-20T00:01:21.823" v="1631"/>
            <ac:spMkLst>
              <pc:docMk/>
              <pc:sldMasterMk cId="2895772718" sldId="2147483648"/>
              <pc:sldLayoutMk cId="361950040" sldId="2147483657"/>
              <ac:spMk id="2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23.297" v="392" actId="790"/>
            <ac:spMkLst>
              <pc:docMk/>
              <pc:sldMasterMk cId="2895772718" sldId="2147483648"/>
              <pc:sldLayoutMk cId="361950040" sldId="2147483657"/>
              <ac:spMk id="3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23.297" v="392" actId="790"/>
            <ac:spMkLst>
              <pc:docMk/>
              <pc:sldMasterMk cId="2895772718" sldId="2147483648"/>
              <pc:sldLayoutMk cId="361950040" sldId="2147483657"/>
              <ac:spMk id="7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23.297" v="392" actId="790"/>
            <ac:spMkLst>
              <pc:docMk/>
              <pc:sldMasterMk cId="2895772718" sldId="2147483648"/>
              <pc:sldLayoutMk cId="361950040" sldId="2147483657"/>
              <ac:spMk id="9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23.297" v="392" actId="790"/>
            <ac:spMkLst>
              <pc:docMk/>
              <pc:sldMasterMk cId="2895772718" sldId="2147483648"/>
              <pc:sldLayoutMk cId="361950040" sldId="2147483657"/>
              <ac:spMk id="11" creationId="{00000000-0000-0000-0000-000000000000}"/>
            </ac:spMkLst>
          </pc:spChg>
        </pc:sldLayoutChg>
        <pc:sldLayoutChg chg="modSp mod">
          <pc:chgData name="fmayer2@th-koeln.de" userId="df91593c-0490-4e52-8e14-a3a88aefae68" providerId="ADAL" clId="{50D6EB62-FF43-4033-8E13-7F5E43758E5A}" dt="2023-06-20T00:01:33.482" v="1634"/>
          <pc:sldLayoutMkLst>
            <pc:docMk/>
            <pc:sldMasterMk cId="2895772718" sldId="2147483648"/>
            <pc:sldLayoutMk cId="1351535688" sldId="2147483658"/>
          </pc:sldLayoutMkLst>
          <pc:spChg chg="mod">
            <ac:chgData name="fmayer2@th-koeln.de" userId="df91593c-0490-4e52-8e14-a3a88aefae68" providerId="ADAL" clId="{50D6EB62-FF43-4033-8E13-7F5E43758E5A}" dt="2023-06-16T13:52:58.351" v="395" actId="790"/>
            <ac:spMkLst>
              <pc:docMk/>
              <pc:sldMasterMk cId="2895772718" sldId="2147483648"/>
              <pc:sldLayoutMk cId="1351535688" sldId="2147483658"/>
              <ac:spMk id="3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58.351" v="395" actId="790"/>
            <ac:spMkLst>
              <pc:docMk/>
              <pc:sldMasterMk cId="2895772718" sldId="2147483648"/>
              <pc:sldLayoutMk cId="1351535688" sldId="2147483658"/>
              <ac:spMk id="6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58.351" v="395" actId="790"/>
            <ac:spMkLst>
              <pc:docMk/>
              <pc:sldMasterMk cId="2895772718" sldId="2147483648"/>
              <pc:sldLayoutMk cId="1351535688" sldId="2147483658"/>
              <ac:spMk id="7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20T00:01:33.482" v="1634"/>
            <ac:spMkLst>
              <pc:docMk/>
              <pc:sldMasterMk cId="2895772718" sldId="2147483648"/>
              <pc:sldLayoutMk cId="1351535688" sldId="2147483658"/>
              <ac:spMk id="10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58.351" v="395" actId="790"/>
            <ac:spMkLst>
              <pc:docMk/>
              <pc:sldMasterMk cId="2895772718" sldId="2147483648"/>
              <pc:sldLayoutMk cId="1351535688" sldId="2147483658"/>
              <ac:spMk id="11" creationId="{00000000-0000-0000-0000-000000000000}"/>
            </ac:spMkLst>
          </pc:spChg>
        </pc:sldLayoutChg>
        <pc:sldLayoutChg chg="modSp mod">
          <pc:chgData name="fmayer2@th-koeln.de" userId="df91593c-0490-4e52-8e14-a3a88aefae68" providerId="ADAL" clId="{50D6EB62-FF43-4033-8E13-7F5E43758E5A}" dt="2023-06-20T00:00:57.467" v="1625"/>
          <pc:sldLayoutMkLst>
            <pc:docMk/>
            <pc:sldMasterMk cId="2895772718" sldId="2147483648"/>
            <pc:sldLayoutMk cId="3108231155" sldId="2147483662"/>
          </pc:sldLayoutMkLst>
          <pc:spChg chg="mod">
            <ac:chgData name="fmayer2@th-koeln.de" userId="df91593c-0490-4e52-8e14-a3a88aefae68" providerId="ADAL" clId="{50D6EB62-FF43-4033-8E13-7F5E43758E5A}" dt="2023-06-20T00:00:57.467" v="1625"/>
            <ac:spMkLst>
              <pc:docMk/>
              <pc:sldMasterMk cId="2895772718" sldId="2147483648"/>
              <pc:sldLayoutMk cId="3108231155" sldId="2147483662"/>
              <ac:spMk id="2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3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20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21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22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23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24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25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26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27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28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29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30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31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42.282" v="411" actId="790"/>
            <ac:spMkLst>
              <pc:docMk/>
              <pc:sldMasterMk cId="2895772718" sldId="2147483648"/>
              <pc:sldLayoutMk cId="3108231155" sldId="2147483662"/>
              <ac:spMk id="32" creationId="{00000000-0000-0000-0000-000000000000}"/>
            </ac:spMkLst>
          </pc:spChg>
        </pc:sldLayoutChg>
        <pc:sldLayoutChg chg="modSp mod">
          <pc:chgData name="fmayer2@th-koeln.de" userId="df91593c-0490-4e52-8e14-a3a88aefae68" providerId="ADAL" clId="{50D6EB62-FF43-4033-8E13-7F5E43758E5A}" dt="2023-06-20T00:00:53.936" v="1624"/>
          <pc:sldLayoutMkLst>
            <pc:docMk/>
            <pc:sldMasterMk cId="2895772718" sldId="2147483648"/>
            <pc:sldLayoutMk cId="1579386395" sldId="2147483663"/>
          </pc:sldLayoutMkLst>
          <pc:spChg chg="mod">
            <ac:chgData name="fmayer2@th-koeln.de" userId="df91593c-0490-4e52-8e14-a3a88aefae68" providerId="ADAL" clId="{50D6EB62-FF43-4033-8E13-7F5E43758E5A}" dt="2023-06-20T00:00:53.936" v="1624"/>
            <ac:spMkLst>
              <pc:docMk/>
              <pc:sldMasterMk cId="2895772718" sldId="2147483648"/>
              <pc:sldLayoutMk cId="1579386395" sldId="2147483663"/>
              <ac:spMk id="2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34.576" v="410" actId="790"/>
            <ac:spMkLst>
              <pc:docMk/>
              <pc:sldMasterMk cId="2895772718" sldId="2147483648"/>
              <pc:sldLayoutMk cId="1579386395" sldId="2147483663"/>
              <ac:spMk id="3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34.576" v="410" actId="790"/>
            <ac:spMkLst>
              <pc:docMk/>
              <pc:sldMasterMk cId="2895772718" sldId="2147483648"/>
              <pc:sldLayoutMk cId="1579386395" sldId="2147483663"/>
              <ac:spMk id="8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34.576" v="410" actId="790"/>
            <ac:spMkLst>
              <pc:docMk/>
              <pc:sldMasterMk cId="2895772718" sldId="2147483648"/>
              <pc:sldLayoutMk cId="1579386395" sldId="2147483663"/>
              <ac:spMk id="9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34.576" v="410" actId="790"/>
            <ac:spMkLst>
              <pc:docMk/>
              <pc:sldMasterMk cId="2895772718" sldId="2147483648"/>
              <pc:sldLayoutMk cId="1579386395" sldId="2147483663"/>
              <ac:spMk id="10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34.576" v="410" actId="790"/>
            <ac:spMkLst>
              <pc:docMk/>
              <pc:sldMasterMk cId="2895772718" sldId="2147483648"/>
              <pc:sldLayoutMk cId="1579386395" sldId="2147483663"/>
              <ac:spMk id="13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34.576" v="410" actId="790"/>
            <ac:spMkLst>
              <pc:docMk/>
              <pc:sldMasterMk cId="2895772718" sldId="2147483648"/>
              <pc:sldLayoutMk cId="1579386395" sldId="2147483663"/>
              <ac:spMk id="14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34.576" v="410" actId="790"/>
            <ac:spMkLst>
              <pc:docMk/>
              <pc:sldMasterMk cId="2895772718" sldId="2147483648"/>
              <pc:sldLayoutMk cId="1579386395" sldId="2147483663"/>
              <ac:spMk id="28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34.576" v="410" actId="790"/>
            <ac:spMkLst>
              <pc:docMk/>
              <pc:sldMasterMk cId="2895772718" sldId="2147483648"/>
              <pc:sldLayoutMk cId="1579386395" sldId="2147483663"/>
              <ac:spMk id="34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34.576" v="410" actId="790"/>
            <ac:spMkLst>
              <pc:docMk/>
              <pc:sldMasterMk cId="2895772718" sldId="2147483648"/>
              <pc:sldLayoutMk cId="1579386395" sldId="2147483663"/>
              <ac:spMk id="35" creationId="{00000000-0000-0000-0000-000000000000}"/>
            </ac:spMkLst>
          </pc:spChg>
        </pc:sldLayoutChg>
        <pc:sldLayoutChg chg="modSp mod">
          <pc:chgData name="fmayer2@th-koeln.de" userId="df91593c-0490-4e52-8e14-a3a88aefae68" providerId="ADAL" clId="{50D6EB62-FF43-4033-8E13-7F5E43758E5A}" dt="2023-06-20T00:01:18.434" v="1630"/>
          <pc:sldLayoutMkLst>
            <pc:docMk/>
            <pc:sldMasterMk cId="2895772718" sldId="2147483648"/>
            <pc:sldLayoutMk cId="3933232459" sldId="2147483668"/>
          </pc:sldLayoutMkLst>
          <pc:spChg chg="mod">
            <ac:chgData name="fmayer2@th-koeln.de" userId="df91593c-0490-4e52-8e14-a3a88aefae68" providerId="ADAL" clId="{50D6EB62-FF43-4033-8E13-7F5E43758E5A}" dt="2023-06-20T00:01:18.434" v="1630"/>
            <ac:spMkLst>
              <pc:docMk/>
              <pc:sldMasterMk cId="2895772718" sldId="2147483648"/>
              <pc:sldLayoutMk cId="3933232459" sldId="2147483668"/>
              <ac:spMk id="2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28.676" v="393" actId="790"/>
            <ac:spMkLst>
              <pc:docMk/>
              <pc:sldMasterMk cId="2895772718" sldId="2147483648"/>
              <pc:sldLayoutMk cId="3933232459" sldId="2147483668"/>
              <ac:spMk id="4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28.676" v="393" actId="790"/>
            <ac:spMkLst>
              <pc:docMk/>
              <pc:sldMasterMk cId="2895772718" sldId="2147483648"/>
              <pc:sldLayoutMk cId="3933232459" sldId="2147483668"/>
              <ac:spMk id="6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28.676" v="393" actId="790"/>
            <ac:spMkLst>
              <pc:docMk/>
              <pc:sldMasterMk cId="2895772718" sldId="2147483648"/>
              <pc:sldLayoutMk cId="3933232459" sldId="2147483668"/>
              <ac:spMk id="8" creationId="{00000000-0000-0000-0000-000000000000}"/>
            </ac:spMkLst>
          </pc:spChg>
        </pc:sldLayoutChg>
        <pc:sldLayoutChg chg="modSp mod">
          <pc:chgData name="fmayer2@th-koeln.de" userId="df91593c-0490-4e52-8e14-a3a88aefae68" providerId="ADAL" clId="{50D6EB62-FF43-4033-8E13-7F5E43758E5A}" dt="2023-06-20T00:01:25.195" v="1632"/>
          <pc:sldLayoutMkLst>
            <pc:docMk/>
            <pc:sldMasterMk cId="2895772718" sldId="2147483648"/>
            <pc:sldLayoutMk cId="1541451582" sldId="2147483690"/>
          </pc:sldLayoutMkLst>
          <pc:spChg chg="mod">
            <ac:chgData name="fmayer2@th-koeln.de" userId="df91593c-0490-4e52-8e14-a3a88aefae68" providerId="ADAL" clId="{50D6EB62-FF43-4033-8E13-7F5E43758E5A}" dt="2023-06-16T13:49:57.456" v="374" actId="790"/>
            <ac:spMkLst>
              <pc:docMk/>
              <pc:sldMasterMk cId="2895772718" sldId="2147483648"/>
              <pc:sldLayoutMk cId="1541451582" sldId="2147483690"/>
              <ac:spMk id="2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20T00:01:25.195" v="1632"/>
            <ac:spMkLst>
              <pc:docMk/>
              <pc:sldMasterMk cId="2895772718" sldId="2147483648"/>
              <pc:sldLayoutMk cId="1541451582" sldId="2147483690"/>
              <ac:spMk id="3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4:04.761" v="404" actId="790"/>
            <ac:spMkLst>
              <pc:docMk/>
              <pc:sldMasterMk cId="2895772718" sldId="2147483648"/>
              <pc:sldLayoutMk cId="1541451582" sldId="2147483690"/>
              <ac:spMk id="4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0:07.439" v="375" actId="790"/>
            <ac:spMkLst>
              <pc:docMk/>
              <pc:sldMasterMk cId="2895772718" sldId="2147483648"/>
              <pc:sldLayoutMk cId="1541451582" sldId="2147483690"/>
              <ac:spMk id="7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3:51.857" v="403" actId="790"/>
            <ac:spMkLst>
              <pc:docMk/>
              <pc:sldMasterMk cId="2895772718" sldId="2147483648"/>
              <pc:sldLayoutMk cId="1541451582" sldId="2147483690"/>
              <ac:spMk id="8" creationId="{00000000-0000-0000-0000-000000000000}"/>
            </ac:spMkLst>
          </pc:spChg>
        </pc:sldLayoutChg>
        <pc:sldLayoutChg chg="modSp mod">
          <pc:chgData name="fmayer2@th-koeln.de" userId="df91593c-0490-4e52-8e14-a3a88aefae68" providerId="ADAL" clId="{50D6EB62-FF43-4033-8E13-7F5E43758E5A}" dt="2023-06-20T00:01:14.847" v="1629"/>
          <pc:sldLayoutMkLst>
            <pc:docMk/>
            <pc:sldMasterMk cId="2895772718" sldId="2147483648"/>
            <pc:sldLayoutMk cId="3372708890" sldId="2147483692"/>
          </pc:sldLayoutMkLst>
          <pc:spChg chg="mod">
            <ac:chgData name="fmayer2@th-koeln.de" userId="df91593c-0490-4e52-8e14-a3a88aefae68" providerId="ADAL" clId="{50D6EB62-FF43-4033-8E13-7F5E43758E5A}" dt="2023-06-16T13:52:33.740" v="394" actId="790"/>
            <ac:spMkLst>
              <pc:docMk/>
              <pc:sldMasterMk cId="2895772718" sldId="2147483648"/>
              <pc:sldLayoutMk cId="3372708890" sldId="2147483692"/>
              <ac:spMk id="2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20T00:01:14.847" v="1629"/>
            <ac:spMkLst>
              <pc:docMk/>
              <pc:sldMasterMk cId="2895772718" sldId="2147483648"/>
              <pc:sldLayoutMk cId="3372708890" sldId="2147483692"/>
              <ac:spMk id="3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33.740" v="394" actId="790"/>
            <ac:spMkLst>
              <pc:docMk/>
              <pc:sldMasterMk cId="2895772718" sldId="2147483648"/>
              <pc:sldLayoutMk cId="3372708890" sldId="2147483692"/>
              <ac:spMk id="4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33.740" v="394" actId="790"/>
            <ac:spMkLst>
              <pc:docMk/>
              <pc:sldMasterMk cId="2895772718" sldId="2147483648"/>
              <pc:sldLayoutMk cId="3372708890" sldId="2147483692"/>
              <ac:spMk id="6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33.740" v="394" actId="790"/>
            <ac:spMkLst>
              <pc:docMk/>
              <pc:sldMasterMk cId="2895772718" sldId="2147483648"/>
              <pc:sldLayoutMk cId="3372708890" sldId="2147483692"/>
              <ac:spMk id="7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3:52:33.740" v="394" actId="790"/>
            <ac:spMkLst>
              <pc:docMk/>
              <pc:sldMasterMk cId="2895772718" sldId="2147483648"/>
              <pc:sldLayoutMk cId="3372708890" sldId="2147483692"/>
              <ac:spMk id="9" creationId="{00000000-0000-0000-0000-000000000000}"/>
            </ac:spMkLst>
          </pc:spChg>
        </pc:sldLayoutChg>
        <pc:sldLayoutChg chg="modSp mod">
          <pc:chgData name="fmayer2@th-koeln.de" userId="df91593c-0490-4e52-8e14-a3a88aefae68" providerId="ADAL" clId="{50D6EB62-FF43-4033-8E13-7F5E43758E5A}" dt="2023-06-20T00:01:11.687" v="1628"/>
          <pc:sldLayoutMkLst>
            <pc:docMk/>
            <pc:sldMasterMk cId="2895772718" sldId="2147483648"/>
            <pc:sldLayoutMk cId="932244020" sldId="2147483693"/>
          </pc:sldLayoutMkLst>
          <pc:spChg chg="mod">
            <ac:chgData name="fmayer2@th-koeln.de" userId="df91593c-0490-4e52-8e14-a3a88aefae68" providerId="ADAL" clId="{50D6EB62-FF43-4033-8E13-7F5E43758E5A}" dt="2023-06-16T16:40:14.343" v="408" actId="790"/>
            <ac:spMkLst>
              <pc:docMk/>
              <pc:sldMasterMk cId="2895772718" sldId="2147483648"/>
              <pc:sldLayoutMk cId="932244020" sldId="2147483693"/>
              <ac:spMk id="2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20T00:01:11.687" v="1628"/>
            <ac:spMkLst>
              <pc:docMk/>
              <pc:sldMasterMk cId="2895772718" sldId="2147483648"/>
              <pc:sldLayoutMk cId="932244020" sldId="2147483693"/>
              <ac:spMk id="3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14.343" v="408" actId="790"/>
            <ac:spMkLst>
              <pc:docMk/>
              <pc:sldMasterMk cId="2895772718" sldId="2147483648"/>
              <pc:sldLayoutMk cId="932244020" sldId="2147483693"/>
              <ac:spMk id="4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14.343" v="408" actId="790"/>
            <ac:spMkLst>
              <pc:docMk/>
              <pc:sldMasterMk cId="2895772718" sldId="2147483648"/>
              <pc:sldLayoutMk cId="932244020" sldId="2147483693"/>
              <ac:spMk id="6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14.343" v="408" actId="790"/>
            <ac:spMkLst>
              <pc:docMk/>
              <pc:sldMasterMk cId="2895772718" sldId="2147483648"/>
              <pc:sldLayoutMk cId="932244020" sldId="2147483693"/>
              <ac:spMk id="7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14.343" v="408" actId="790"/>
            <ac:spMkLst>
              <pc:docMk/>
              <pc:sldMasterMk cId="2895772718" sldId="2147483648"/>
              <pc:sldLayoutMk cId="932244020" sldId="2147483693"/>
              <ac:spMk id="8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14.343" v="408" actId="790"/>
            <ac:spMkLst>
              <pc:docMk/>
              <pc:sldMasterMk cId="2895772718" sldId="2147483648"/>
              <pc:sldLayoutMk cId="932244020" sldId="2147483693"/>
              <ac:spMk id="9" creationId="{00000000-0000-0000-0000-000000000000}"/>
            </ac:spMkLst>
          </pc:spChg>
          <pc:spChg chg="mod">
            <ac:chgData name="fmayer2@th-koeln.de" userId="df91593c-0490-4e52-8e14-a3a88aefae68" providerId="ADAL" clId="{50D6EB62-FF43-4033-8E13-7F5E43758E5A}" dt="2023-06-16T16:40:14.343" v="408" actId="790"/>
            <ac:spMkLst>
              <pc:docMk/>
              <pc:sldMasterMk cId="2895772718" sldId="2147483648"/>
              <pc:sldLayoutMk cId="932244020" sldId="2147483693"/>
              <ac:spMk id="11" creationId="{00000000-0000-0000-0000-000000000000}"/>
            </ac:spMkLst>
          </pc:spChg>
        </pc:sldLayoutChg>
      </pc:sldMasterChg>
    </pc:docChg>
  </pc:docChgLst>
  <pc:docChgLst>
    <pc:chgData name="Jiyon Park (jpark4)" userId="S::jpark4@th-koeln.de::43facf7c-4140-475a-b997-8a71400fc6e1" providerId="AD" clId="Web-{71FA3677-8C01-1037-B2B6-CA0C1CF90B82}"/>
    <pc:docChg chg="addSld modSld modSection">
      <pc:chgData name="Jiyon Park (jpark4)" userId="S::jpark4@th-koeln.de::43facf7c-4140-475a-b997-8a71400fc6e1" providerId="AD" clId="Web-{71FA3677-8C01-1037-B2B6-CA0C1CF90B82}" dt="2023-06-17T22:58:21.901" v="100" actId="1076"/>
      <pc:docMkLst>
        <pc:docMk/>
      </pc:docMkLst>
      <pc:sldChg chg="delSp">
        <pc:chgData name="Jiyon Park (jpark4)" userId="S::jpark4@th-koeln.de::43facf7c-4140-475a-b997-8a71400fc6e1" providerId="AD" clId="Web-{71FA3677-8C01-1037-B2B6-CA0C1CF90B82}" dt="2023-06-17T20:42:19.383" v="0"/>
        <pc:sldMkLst>
          <pc:docMk/>
          <pc:sldMk cId="836371385" sldId="259"/>
        </pc:sldMkLst>
        <pc:spChg chg="del">
          <ac:chgData name="Jiyon Park (jpark4)" userId="S::jpark4@th-koeln.de::43facf7c-4140-475a-b997-8a71400fc6e1" providerId="AD" clId="Web-{71FA3677-8C01-1037-B2B6-CA0C1CF90B82}" dt="2023-06-17T20:42:19.383" v="0"/>
          <ac:spMkLst>
            <pc:docMk/>
            <pc:sldMk cId="836371385" sldId="259"/>
            <ac:spMk id="5" creationId="{05C5D06B-43BD-0644-6264-F7ED7B3DCBD1}"/>
          </ac:spMkLst>
        </pc:spChg>
      </pc:sldChg>
      <pc:sldChg chg="addSp delSp modSp add replId">
        <pc:chgData name="Jiyon Park (jpark4)" userId="S::jpark4@th-koeln.de::43facf7c-4140-475a-b997-8a71400fc6e1" providerId="AD" clId="Web-{71FA3677-8C01-1037-B2B6-CA0C1CF90B82}" dt="2023-06-17T22:53:34.766" v="82" actId="1076"/>
        <pc:sldMkLst>
          <pc:docMk/>
          <pc:sldMk cId="2879890988" sldId="264"/>
        </pc:sldMkLst>
        <pc:spChg chg="add mod">
          <ac:chgData name="Jiyon Park (jpark4)" userId="S::jpark4@th-koeln.de::43facf7c-4140-475a-b997-8a71400fc6e1" providerId="AD" clId="Web-{71FA3677-8C01-1037-B2B6-CA0C1CF90B82}" dt="2023-06-17T21:14:45.562" v="16" actId="1076"/>
          <ac:spMkLst>
            <pc:docMk/>
            <pc:sldMk cId="2879890988" sldId="264"/>
            <ac:spMk id="5" creationId="{78C30EDD-FCF7-4DFF-3063-D4646428D2F2}"/>
          </ac:spMkLst>
        </pc:spChg>
        <pc:spChg chg="add del mod">
          <ac:chgData name="Jiyon Park (jpark4)" userId="S::jpark4@th-koeln.de::43facf7c-4140-475a-b997-8a71400fc6e1" providerId="AD" clId="Web-{71FA3677-8C01-1037-B2B6-CA0C1CF90B82}" dt="2023-06-17T21:14:51.500" v="20"/>
          <ac:spMkLst>
            <pc:docMk/>
            <pc:sldMk cId="2879890988" sldId="264"/>
            <ac:spMk id="7" creationId="{284639E4-B4C8-1427-DBB5-50E966944C0A}"/>
          </ac:spMkLst>
        </pc:spChg>
        <pc:spChg chg="add del mod">
          <ac:chgData name="Jiyon Park (jpark4)" userId="S::jpark4@th-koeln.de::43facf7c-4140-475a-b997-8a71400fc6e1" providerId="AD" clId="Web-{71FA3677-8C01-1037-B2B6-CA0C1CF90B82}" dt="2023-06-17T21:14:59.438" v="23"/>
          <ac:spMkLst>
            <pc:docMk/>
            <pc:sldMk cId="2879890988" sldId="264"/>
            <ac:spMk id="8" creationId="{C2E0AEDB-9356-5CD8-32D7-58BCE3552590}"/>
          </ac:spMkLst>
        </pc:spChg>
        <pc:spChg chg="add mod">
          <ac:chgData name="Jiyon Park (jpark4)" userId="S::jpark4@th-koeln.de::43facf7c-4140-475a-b997-8a71400fc6e1" providerId="AD" clId="Web-{71FA3677-8C01-1037-B2B6-CA0C1CF90B82}" dt="2023-06-17T21:16:20.393" v="48" actId="1076"/>
          <ac:spMkLst>
            <pc:docMk/>
            <pc:sldMk cId="2879890988" sldId="264"/>
            <ac:spMk id="9" creationId="{0DCB1FE5-D958-F047-660B-E648B8DD2D24}"/>
          </ac:spMkLst>
        </pc:spChg>
        <pc:spChg chg="add mod">
          <ac:chgData name="Jiyon Park (jpark4)" userId="S::jpark4@th-koeln.de::43facf7c-4140-475a-b997-8a71400fc6e1" providerId="AD" clId="Web-{71FA3677-8C01-1037-B2B6-CA0C1CF90B82}" dt="2023-06-17T21:16:18.112" v="47" actId="1076"/>
          <ac:spMkLst>
            <pc:docMk/>
            <pc:sldMk cId="2879890988" sldId="264"/>
            <ac:spMk id="10" creationId="{9F012AC5-01A6-26DE-2F19-68768050314A}"/>
          </ac:spMkLst>
        </pc:spChg>
        <pc:spChg chg="add mod">
          <ac:chgData name="Jiyon Park (jpark4)" userId="S::jpark4@th-koeln.de::43facf7c-4140-475a-b997-8a71400fc6e1" providerId="AD" clId="Web-{71FA3677-8C01-1037-B2B6-CA0C1CF90B82}" dt="2023-06-17T21:16:15.831" v="46" actId="1076"/>
          <ac:spMkLst>
            <pc:docMk/>
            <pc:sldMk cId="2879890988" sldId="264"/>
            <ac:spMk id="11" creationId="{30FACB59-308D-2CD1-EA36-72D94D490EB0}"/>
          </ac:spMkLst>
        </pc:spChg>
        <pc:picChg chg="add mod">
          <ac:chgData name="Jiyon Park (jpark4)" userId="S::jpark4@th-koeln.de::43facf7c-4140-475a-b997-8a71400fc6e1" providerId="AD" clId="Web-{71FA3677-8C01-1037-B2B6-CA0C1CF90B82}" dt="2023-06-17T21:41:41.189" v="52" actId="1076"/>
          <ac:picMkLst>
            <pc:docMk/>
            <pc:sldMk cId="2879890988" sldId="264"/>
            <ac:picMk id="7" creationId="{F9D19592-41C9-C4D0-B8A1-B7968D968765}"/>
          </ac:picMkLst>
        </pc:picChg>
        <pc:picChg chg="add del mod">
          <ac:chgData name="Jiyon Park (jpark4)" userId="S::jpark4@th-koeln.de::43facf7c-4140-475a-b997-8a71400fc6e1" providerId="AD" clId="Web-{71FA3677-8C01-1037-B2B6-CA0C1CF90B82}" dt="2023-06-17T22:00:07.812" v="60"/>
          <ac:picMkLst>
            <pc:docMk/>
            <pc:sldMk cId="2879890988" sldId="264"/>
            <ac:picMk id="8" creationId="{7DD3E913-98C1-B909-A212-11698013178E}"/>
          </ac:picMkLst>
        </pc:picChg>
        <pc:picChg chg="add mod">
          <ac:chgData name="Jiyon Park (jpark4)" userId="S::jpark4@th-koeln.de::43facf7c-4140-475a-b997-8a71400fc6e1" providerId="AD" clId="Web-{71FA3677-8C01-1037-B2B6-CA0C1CF90B82}" dt="2023-06-17T22:37:46.064" v="64" actId="1076"/>
          <ac:picMkLst>
            <pc:docMk/>
            <pc:sldMk cId="2879890988" sldId="264"/>
            <ac:picMk id="8" creationId="{9EEF6B1D-1EE4-5558-EDC2-3DB914AE203D}"/>
          </ac:picMkLst>
        </pc:picChg>
        <pc:picChg chg="add mod">
          <ac:chgData name="Jiyon Park (jpark4)" userId="S::jpark4@th-koeln.de::43facf7c-4140-475a-b997-8a71400fc6e1" providerId="AD" clId="Web-{71FA3677-8C01-1037-B2B6-CA0C1CF90B82}" dt="2023-06-17T21:49:02.147" v="58" actId="1076"/>
          <ac:picMkLst>
            <pc:docMk/>
            <pc:sldMk cId="2879890988" sldId="264"/>
            <ac:picMk id="12" creationId="{6587FE99-3017-BAB3-BFBE-E62D7E44F8BE}"/>
          </ac:picMkLst>
        </pc:picChg>
        <pc:picChg chg="add mod">
          <ac:chgData name="Jiyon Park (jpark4)" userId="S::jpark4@th-koeln.de::43facf7c-4140-475a-b997-8a71400fc6e1" providerId="AD" clId="Web-{71FA3677-8C01-1037-B2B6-CA0C1CF90B82}" dt="2023-06-17T22:00:11.172" v="62" actId="1076"/>
          <ac:picMkLst>
            <pc:docMk/>
            <pc:sldMk cId="2879890988" sldId="264"/>
            <ac:picMk id="13" creationId="{3363C6B1-C55F-EABF-0C1B-31232932FFB2}"/>
          </ac:picMkLst>
        </pc:picChg>
        <pc:picChg chg="add mod">
          <ac:chgData name="Jiyon Park (jpark4)" userId="S::jpark4@th-koeln.de::43facf7c-4140-475a-b997-8a71400fc6e1" providerId="AD" clId="Web-{71FA3677-8C01-1037-B2B6-CA0C1CF90B82}" dt="2023-06-17T22:50:49.588" v="78" actId="1076"/>
          <ac:picMkLst>
            <pc:docMk/>
            <pc:sldMk cId="2879890988" sldId="264"/>
            <ac:picMk id="14" creationId="{349FCDEC-4C00-58D0-EC69-3A3DACB920D8}"/>
          </ac:picMkLst>
        </pc:picChg>
        <pc:picChg chg="add mod">
          <ac:chgData name="Jiyon Park (jpark4)" userId="S::jpark4@th-koeln.de::43facf7c-4140-475a-b997-8a71400fc6e1" providerId="AD" clId="Web-{71FA3677-8C01-1037-B2B6-CA0C1CF90B82}" dt="2023-06-17T22:43:47.301" v="68" actId="1076"/>
          <ac:picMkLst>
            <pc:docMk/>
            <pc:sldMk cId="2879890988" sldId="264"/>
            <ac:picMk id="15" creationId="{03B91F2D-A9EA-152D-66FB-66947F586A2D}"/>
          </ac:picMkLst>
        </pc:picChg>
        <pc:picChg chg="add mod">
          <ac:chgData name="Jiyon Park (jpark4)" userId="S::jpark4@th-koeln.de::43facf7c-4140-475a-b997-8a71400fc6e1" providerId="AD" clId="Web-{71FA3677-8C01-1037-B2B6-CA0C1CF90B82}" dt="2023-06-17T22:49:39.180" v="77" actId="1076"/>
          <ac:picMkLst>
            <pc:docMk/>
            <pc:sldMk cId="2879890988" sldId="264"/>
            <ac:picMk id="16" creationId="{204F65A7-8443-242A-590B-9BFEB5154E8F}"/>
          </ac:picMkLst>
        </pc:picChg>
        <pc:picChg chg="add mod">
          <ac:chgData name="Jiyon Park (jpark4)" userId="S::jpark4@th-koeln.de::43facf7c-4140-475a-b997-8a71400fc6e1" providerId="AD" clId="Web-{71FA3677-8C01-1037-B2B6-CA0C1CF90B82}" dt="2023-06-17T22:49:37.898" v="76" actId="1076"/>
          <ac:picMkLst>
            <pc:docMk/>
            <pc:sldMk cId="2879890988" sldId="264"/>
            <ac:picMk id="17" creationId="{9FECAC34-91B3-9C0D-3CE8-D6E30C07A384}"/>
          </ac:picMkLst>
        </pc:picChg>
        <pc:picChg chg="add mod">
          <ac:chgData name="Jiyon Park (jpark4)" userId="S::jpark4@th-koeln.de::43facf7c-4140-475a-b997-8a71400fc6e1" providerId="AD" clId="Web-{71FA3677-8C01-1037-B2B6-CA0C1CF90B82}" dt="2023-06-17T22:53:34.766" v="82" actId="1076"/>
          <ac:picMkLst>
            <pc:docMk/>
            <pc:sldMk cId="2879890988" sldId="264"/>
            <ac:picMk id="18" creationId="{330AEFF7-0E93-0BC7-ECE1-BE7C998E856C}"/>
          </ac:picMkLst>
        </pc:picChg>
      </pc:sldChg>
      <pc:sldChg chg="addSp modSp add replId">
        <pc:chgData name="Jiyon Park (jpark4)" userId="S::jpark4@th-koeln.de::43facf7c-4140-475a-b997-8a71400fc6e1" providerId="AD" clId="Web-{71FA3677-8C01-1037-B2B6-CA0C1CF90B82}" dt="2023-06-17T22:58:21.901" v="100" actId="1076"/>
        <pc:sldMkLst>
          <pc:docMk/>
          <pc:sldMk cId="2575380762" sldId="265"/>
        </pc:sldMkLst>
        <pc:spChg chg="add mod">
          <ac:chgData name="Jiyon Park (jpark4)" userId="S::jpark4@th-koeln.de::43facf7c-4140-475a-b997-8a71400fc6e1" providerId="AD" clId="Web-{71FA3677-8C01-1037-B2B6-CA0C1CF90B82}" dt="2023-06-17T22:56:53.507" v="90" actId="20577"/>
          <ac:spMkLst>
            <pc:docMk/>
            <pc:sldMk cId="2575380762" sldId="265"/>
            <ac:spMk id="7" creationId="{7F6F0F5A-4896-0103-89E7-A2B7CED3276D}"/>
          </ac:spMkLst>
        </pc:spChg>
        <pc:picChg chg="add mod">
          <ac:chgData name="Jiyon Park (jpark4)" userId="S::jpark4@th-koeln.de::43facf7c-4140-475a-b997-8a71400fc6e1" providerId="AD" clId="Web-{71FA3677-8C01-1037-B2B6-CA0C1CF90B82}" dt="2023-06-17T22:58:21.901" v="100" actId="1076"/>
          <ac:picMkLst>
            <pc:docMk/>
            <pc:sldMk cId="2575380762" sldId="265"/>
            <ac:picMk id="5" creationId="{2B51686B-2E35-3BED-1CE0-A9E81A7C6615}"/>
          </ac:picMkLst>
        </pc:picChg>
        <pc:picChg chg="add mod">
          <ac:chgData name="Jiyon Park (jpark4)" userId="S::jpark4@th-koeln.de::43facf7c-4140-475a-b997-8a71400fc6e1" providerId="AD" clId="Web-{71FA3677-8C01-1037-B2B6-CA0C1CF90B82}" dt="2023-06-17T22:58:20.823" v="99" actId="1076"/>
          <ac:picMkLst>
            <pc:docMk/>
            <pc:sldMk cId="2575380762" sldId="265"/>
            <ac:picMk id="8" creationId="{429FC958-BFA2-E1BB-D86D-F1CA10A1F8B8}"/>
          </ac:picMkLst>
        </pc:picChg>
      </pc:sldChg>
    </pc:docChg>
  </pc:docChgLst>
  <pc:docChgLst>
    <pc:chgData name="Jiyon Park (jpark4)" userId="S::jpark4@th-koeln.de::43facf7c-4140-475a-b997-8a71400fc6e1" providerId="AD" clId="Web-{83028D28-15D9-20D7-BA28-E73C4E3CB380}"/>
    <pc:docChg chg="addSld delSld modSld modSection">
      <pc:chgData name="Jiyon Park (jpark4)" userId="S::jpark4@th-koeln.de::43facf7c-4140-475a-b997-8a71400fc6e1" providerId="AD" clId="Web-{83028D28-15D9-20D7-BA28-E73C4E3CB380}" dt="2023-06-18T20:00:54.002" v="8"/>
      <pc:docMkLst>
        <pc:docMk/>
      </pc:docMkLst>
      <pc:sldChg chg="add addAnim delAnim modAnim">
        <pc:chgData name="Jiyon Park (jpark4)" userId="S::jpark4@th-koeln.de::43facf7c-4140-475a-b997-8a71400fc6e1" providerId="AD" clId="Web-{83028D28-15D9-20D7-BA28-E73C4E3CB380}" dt="2023-06-18T20:00:54.002" v="8"/>
        <pc:sldMkLst>
          <pc:docMk/>
          <pc:sldMk cId="1956930273" sldId="264"/>
        </pc:sldMkLst>
      </pc:sldChg>
      <pc:sldChg chg="del">
        <pc:chgData name="Jiyon Park (jpark4)" userId="S::jpark4@th-koeln.de::43facf7c-4140-475a-b997-8a71400fc6e1" providerId="AD" clId="Web-{83028D28-15D9-20D7-BA28-E73C4E3CB380}" dt="2023-06-18T19:58:53.435" v="0"/>
        <pc:sldMkLst>
          <pc:docMk/>
          <pc:sldMk cId="2879890988" sldId="264"/>
        </pc:sldMkLst>
      </pc:sldChg>
      <pc:sldChg chg="add">
        <pc:chgData name="Jiyon Park (jpark4)" userId="S::jpark4@th-koeln.de::43facf7c-4140-475a-b997-8a71400fc6e1" providerId="AD" clId="Web-{83028D28-15D9-20D7-BA28-E73C4E3CB380}" dt="2023-06-18T19:59:19.858" v="3"/>
        <pc:sldMkLst>
          <pc:docMk/>
          <pc:sldMk cId="273923769" sldId="265"/>
        </pc:sldMkLst>
      </pc:sldChg>
      <pc:sldChg chg="del">
        <pc:chgData name="Jiyon Park (jpark4)" userId="S::jpark4@th-koeln.de::43facf7c-4140-475a-b997-8a71400fc6e1" providerId="AD" clId="Web-{83028D28-15D9-20D7-BA28-E73C4E3CB380}" dt="2023-06-18T19:58:54.951" v="1"/>
        <pc:sldMkLst>
          <pc:docMk/>
          <pc:sldMk cId="2575380762" sldId="265"/>
        </pc:sldMkLst>
      </pc:sldChg>
      <pc:sldChg chg="add">
        <pc:chgData name="Jiyon Park (jpark4)" userId="S::jpark4@th-koeln.de::43facf7c-4140-475a-b997-8a71400fc6e1" providerId="AD" clId="Web-{83028D28-15D9-20D7-BA28-E73C4E3CB380}" dt="2023-06-18T19:59:28.546" v="4"/>
        <pc:sldMkLst>
          <pc:docMk/>
          <pc:sldMk cId="3897593533" sldId="266"/>
        </pc:sldMkLst>
      </pc:sldChg>
    </pc:docChg>
  </pc:docChgLst>
  <pc:docChgLst>
    <pc:chgData name="게스트 사용자" userId="S::urn:spo:anon#512e6289cd00a092ec509c81cefa139b2cfd91e2fe27dc2ab9643d0d31d8259c::" providerId="AD" clId="Web-{53B63B5D-2DBA-421A-B693-6B2E96F0BC05}"/>
    <pc:docChg chg="modSld">
      <pc:chgData name="게스트 사용자" userId="S::urn:spo:anon#512e6289cd00a092ec509c81cefa139b2cfd91e2fe27dc2ab9643d0d31d8259c::" providerId="AD" clId="Web-{53B63B5D-2DBA-421A-B693-6B2E96F0BC05}" dt="2023-06-13T14:24:06.537" v="0" actId="1076"/>
      <pc:docMkLst>
        <pc:docMk/>
      </pc:docMkLst>
      <pc:sldChg chg="modSp">
        <pc:chgData name="게스트 사용자" userId="S::urn:spo:anon#512e6289cd00a092ec509c81cefa139b2cfd91e2fe27dc2ab9643d0d31d8259c::" providerId="AD" clId="Web-{53B63B5D-2DBA-421A-B693-6B2E96F0BC05}" dt="2023-06-13T14:24:06.537" v="0" actId="1076"/>
        <pc:sldMkLst>
          <pc:docMk/>
          <pc:sldMk cId="4007381860" sldId="256"/>
        </pc:sldMkLst>
        <pc:spChg chg="mod">
          <ac:chgData name="게스트 사용자" userId="S::urn:spo:anon#512e6289cd00a092ec509c81cefa139b2cfd91e2fe27dc2ab9643d0d31d8259c::" providerId="AD" clId="Web-{53B63B5D-2DBA-421A-B693-6B2E96F0BC05}" dt="2023-06-13T14:24:06.537" v="0" actId="1076"/>
          <ac:spMkLst>
            <pc:docMk/>
            <pc:sldMk cId="4007381860" sldId="256"/>
            <ac:spMk id="6" creationId="{306F14A8-FB42-49C1-A19B-21B736D9D85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0T02:14:23.901" idx="4">
    <p:pos x="4306" y="2507"/>
    <p:text>Why are there images on top of the template borders?</p:text>
    <p:extLst>
      <p:ext uri="{C676402C-5697-4E1C-873F-D02D1690AC5C}">
        <p15:threadingInfo xmlns:p15="http://schemas.microsoft.com/office/powerpoint/2012/main" timeZoneBias="-120"/>
      </p:ext>
    </p:extLst>
  </p:cm>
  <p:cm authorId="2" dt="2023-06-20T15:43:27.407" idx="1">
    <p:pos x="4306" y="2603"/>
    <p:text>it is shown by animation later on</p:text>
    <p:extLst>
      <p:ext uri="{C676402C-5697-4E1C-873F-D02D1690AC5C}">
        <p15:threadingInfo xmlns:p15="http://schemas.microsoft.com/office/powerpoint/2012/main" timeZoneBias="-540">
          <p15:parentCm authorId="1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0T02:14:07.553" idx="3">
    <p:pos x="3872" y="3021"/>
    <p:text>correct path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338" y="129052"/>
            <a:ext cx="3398838" cy="652335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endParaRPr lang="de-DE" sz="900">
              <a:latin typeface="Arial"/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1132946" y="-2"/>
            <a:ext cx="5664728" cy="78175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1145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4145" y="-2"/>
              <a:ext cx="180114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288" y="-2"/>
              <a:ext cx="211271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0153" y="389608"/>
            <a:ext cx="956184" cy="39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eaLnBrk="0" hangingPunct="0">
              <a:lnSpc>
                <a:spcPts val="1180"/>
              </a:lnSpc>
            </a:pPr>
            <a:r>
              <a:rPr kumimoji="0" lang="de-DE" sz="900">
                <a:solidFill>
                  <a:schemeClr val="tx1"/>
                </a:solidFill>
                <a:latin typeface="Arial"/>
              </a:rPr>
              <a:t>Chart</a:t>
            </a:r>
            <a:r>
              <a:rPr kumimoji="0" lang="de-DE" sz="900">
                <a:solidFill>
                  <a:srgbClr val="000000"/>
                </a:solidFill>
                <a:latin typeface="Arial"/>
              </a:rPr>
              <a:t>: </a:t>
            </a:r>
            <a:fld id="{0EDD0313-0B74-8746-A195-B585C1FAF86D}" type="slidenum">
              <a:rPr kumimoji="0" lang="de-DE" sz="900">
                <a:solidFill>
                  <a:srgbClr val="000000"/>
                </a:solidFill>
                <a:latin typeface="Arial"/>
              </a:rPr>
              <a:pPr eaLnBrk="0" hangingPunct="0">
                <a:lnSpc>
                  <a:spcPts val="1180"/>
                </a:lnSpc>
              </a:pPr>
              <a:t>‹Nr.›</a:t>
            </a:fld>
            <a:endParaRPr kumimoji="0" lang="de-DE" sz="90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12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41" y="9095770"/>
            <a:ext cx="1040108" cy="66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4700152" y="139971"/>
            <a:ext cx="1042697" cy="24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27.06.2023</a:t>
            </a:fld>
            <a:endParaRPr lang="de-DE" sz="90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132946" y="9106115"/>
            <a:ext cx="3925603" cy="895656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>
                <a:solidFill>
                  <a:schemeClr val="tx1"/>
                </a:solidFill>
              </a:rPr>
            </a:br>
            <a:r>
              <a:rPr lang="de-DE" sz="900" b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err="1">
                <a:solidFill>
                  <a:schemeClr val="tx1"/>
                </a:solidFill>
              </a:rPr>
              <a:t>Foliemaster</a:t>
            </a:r>
            <a:r>
              <a:rPr lang="de-DE" sz="900" b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02235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7445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32945" y="3696649"/>
            <a:ext cx="5414825" cy="478594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338" y="150633"/>
            <a:ext cx="3398838" cy="482524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endParaRPr lang="de-DE" sz="900">
              <a:latin typeface="Arial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1132946" y="-2"/>
            <a:ext cx="5664728" cy="78175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1145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4145" y="-2"/>
              <a:ext cx="180114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288" y="-2"/>
              <a:ext cx="211271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700153" y="411188"/>
            <a:ext cx="956184" cy="39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eaLnBrk="0" hangingPunct="0">
              <a:lnSpc>
                <a:spcPts val="1180"/>
              </a:lnSpc>
            </a:pPr>
            <a:r>
              <a:rPr kumimoji="0" lang="de-DE" sz="900">
                <a:solidFill>
                  <a:schemeClr val="tx1"/>
                </a:solidFill>
                <a:latin typeface="Arial"/>
              </a:rPr>
              <a:t>Chart</a:t>
            </a:r>
            <a:r>
              <a:rPr kumimoji="0" lang="de-DE" sz="900">
                <a:solidFill>
                  <a:srgbClr val="000000"/>
                </a:solidFill>
                <a:latin typeface="Arial"/>
              </a:rPr>
              <a:t>: </a:t>
            </a:r>
            <a:fld id="{0EDD0313-0B74-8746-A195-B585C1FAF86D}" type="slidenum">
              <a:rPr kumimoji="0" lang="de-DE" sz="900">
                <a:solidFill>
                  <a:srgbClr val="000000"/>
                </a:solidFill>
                <a:latin typeface="Arial"/>
              </a:rPr>
              <a:pPr eaLnBrk="0" hangingPunct="0">
                <a:lnSpc>
                  <a:spcPts val="1180"/>
                </a:lnSpc>
              </a:pPr>
              <a:t>‹Nr.›</a:t>
            </a:fld>
            <a:endParaRPr kumimoji="0" lang="de-DE" sz="90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13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41" y="8851132"/>
            <a:ext cx="1040108" cy="66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700152" y="161551"/>
            <a:ext cx="1042697" cy="24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27.06.2023</a:t>
            </a:fld>
            <a:endParaRPr lang="de-DE" sz="90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132946" y="8861477"/>
            <a:ext cx="3925603" cy="895656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>
                <a:solidFill>
                  <a:schemeClr val="tx1"/>
                </a:solidFill>
              </a:rPr>
            </a:br>
            <a:r>
              <a:rPr lang="de-DE" sz="900" b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err="1">
                <a:solidFill>
                  <a:schemeClr val="tx1"/>
                </a:solidFill>
              </a:rPr>
              <a:t>Foliemaster</a:t>
            </a:r>
            <a:r>
              <a:rPr lang="de-DE" sz="900" b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17024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4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3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* Computational learning theory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0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8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422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4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9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Bild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auf Symbol </a:t>
            </a:r>
            <a:r>
              <a:rPr lang="en-US" noProof="0" err="1"/>
              <a:t>hinzufügen</a:t>
            </a:r>
            <a:endParaRPr lang="en-US" noProof="0"/>
          </a:p>
        </p:txBody>
      </p:sp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206000" y="4581340"/>
            <a:ext cx="10800000" cy="708217"/>
          </a:xfrm>
          <a:prstGeom prst="rect">
            <a:avLst/>
          </a:prstGeom>
        </p:spPr>
        <p:txBody>
          <a:bodyPr vert="horz" lIns="0" tIns="144000" rIns="0" bIns="0" rtlCol="0" anchor="ctr" anchorCtr="0">
            <a:noAutofit/>
          </a:bodyPr>
          <a:lstStyle>
            <a:lvl1pPr>
              <a:defRPr sz="4000"/>
            </a:lvl1pPr>
          </a:lstStyle>
          <a:p>
            <a:r>
              <a:rPr lang="en-US" noProof="0" err="1"/>
              <a:t>Vortragstitel</a:t>
            </a:r>
            <a:endParaRPr lang="en-US" noProof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206000" y="6012000"/>
            <a:ext cx="1295558" cy="18000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6000" y="6360427"/>
            <a:ext cx="1295559" cy="21460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err="1"/>
              <a:t>Seite</a:t>
            </a:r>
            <a:r>
              <a:rPr lang="en-US" noProof="0"/>
              <a:t> </a:t>
            </a:r>
            <a:fld id="{16EAF822-709F-4EBA-83CD-D68FE08F9B0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206000" y="5376560"/>
            <a:ext cx="10800000" cy="46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err="1"/>
              <a:t>Untertitel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15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Bild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auf Symbol </a:t>
            </a:r>
            <a:r>
              <a:rPr lang="en-US" noProof="0" err="1"/>
              <a:t>hinzufügen</a:t>
            </a:r>
            <a:endParaRPr lang="en-US" noProof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3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Bild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auf Symbol </a:t>
            </a:r>
            <a:r>
              <a:rPr lang="en-US" noProof="0" err="1"/>
              <a:t>hinzufügen</a:t>
            </a:r>
            <a:endParaRPr lang="en-US" noProof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3" y="4341767"/>
            <a:ext cx="3456000" cy="122400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56149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Bild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auf Symbol </a:t>
            </a:r>
            <a:r>
              <a:rPr lang="en-US" noProof="0" err="1"/>
              <a:t>hinzufügen</a:t>
            </a:r>
            <a:endParaRPr lang="en-US" noProof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64241" y="4341767"/>
            <a:ext cx="3456000" cy="122400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/>
            <a:r>
              <a:rPr lang="en-US" noProof="0" err="1"/>
              <a:t>Seite</a:t>
            </a:r>
            <a:r>
              <a:rPr lang="en-US" noProof="0"/>
              <a:t> </a:t>
            </a:r>
            <a:fld id="{16EAF822-709F-4EBA-83CD-D68FE08F9B0B}" type="slidenum">
              <a:rPr lang="en-US" noProof="0" smtClean="0"/>
              <a:pPr algn="l"/>
              <a:t>‹Nr.›</a:t>
            </a:fld>
            <a:endParaRPr lang="en-US" noProof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1205090" y="521252"/>
            <a:ext cx="10800000" cy="90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err="1"/>
              <a:t>Überschrift</a:t>
            </a:r>
            <a:endParaRPr lang="en-US" noProof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0" y="150124"/>
            <a:ext cx="10785474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938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de-DE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l"/>
            <a:r>
              <a:rPr lang="en-US" noProof="0" err="1"/>
              <a:t>Seite</a:t>
            </a:r>
            <a:r>
              <a:rPr lang="en-US" noProof="0"/>
              <a:t> </a:t>
            </a:r>
            <a:fld id="{16EAF822-709F-4EBA-83CD-D68FE08F9B0B}" type="slidenum">
              <a:rPr lang="en-US" noProof="0" smtClean="0"/>
              <a:pPr algn="l"/>
              <a:t>‹Nr.›</a:t>
            </a:fld>
            <a:endParaRPr lang="en-US" noProof="0"/>
          </a:p>
        </p:txBody>
      </p:sp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0" y="150124"/>
            <a:ext cx="10785474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Bild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auf Symbol </a:t>
            </a:r>
            <a:r>
              <a:rPr lang="en-US" noProof="0" err="1"/>
              <a:t>hinzufügen</a:t>
            </a:r>
            <a:endParaRPr lang="en-US" noProof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32400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93213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Bild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auf Symbol </a:t>
            </a:r>
            <a:r>
              <a:rPr lang="en-US" noProof="0" err="1"/>
              <a:t>hinzufügen</a:t>
            </a:r>
            <a:endParaRPr lang="en-US" noProof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93213" y="2812230"/>
            <a:ext cx="3456000" cy="32400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64241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Bild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auf Symbol </a:t>
            </a:r>
            <a:r>
              <a:rPr lang="en-US" noProof="0" err="1"/>
              <a:t>hinzufügen</a:t>
            </a:r>
            <a:endParaRPr lang="en-US" noProof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64241" y="2812230"/>
            <a:ext cx="3456000" cy="32400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06000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Bild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auf Symbol </a:t>
            </a:r>
            <a:r>
              <a:rPr lang="en-US" noProof="0" err="1"/>
              <a:t>hinzufügen</a:t>
            </a:r>
            <a:endParaRPr lang="en-US" noProof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06000" y="5474129"/>
            <a:ext cx="3456000" cy="32400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890512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Bild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auf Symbol </a:t>
            </a:r>
            <a:r>
              <a:rPr lang="en-US" noProof="0" err="1"/>
              <a:t>hinzufügen</a:t>
            </a:r>
            <a:endParaRPr lang="en-US" noProof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890512" y="5474129"/>
            <a:ext cx="3456000" cy="32400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58124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Bild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auf Symbol </a:t>
            </a:r>
            <a:r>
              <a:rPr lang="en-US" noProof="0" err="1"/>
              <a:t>hinzufügen</a:t>
            </a:r>
            <a:endParaRPr lang="en-US" noProof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58124" y="5474129"/>
            <a:ext cx="3456000" cy="32400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8231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4493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1200704" y="6240418"/>
            <a:ext cx="129555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0830541-B256-48A8-927D-5209DFB77AF3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0704" y="6468382"/>
            <a:ext cx="129555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/>
              <a:t>Seite </a:t>
            </a:r>
            <a:fld id="{16EAF822-709F-4EBA-83CD-D68FE08F9B0B}" type="slidenum">
              <a:rPr lang="de-DE" smtClean="0"/>
              <a:pPr algn="l"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205090" y="4565156"/>
            <a:ext cx="10800000" cy="708217"/>
          </a:xfrm>
          <a:prstGeom prst="rect">
            <a:avLst/>
          </a:prstGeom>
        </p:spPr>
        <p:txBody>
          <a:bodyPr vert="horz" lIns="0" tIns="144000" rIns="0" bIns="0" rtlCol="0" anchor="ctr" anchorCtr="0">
            <a:noAutofit/>
          </a:bodyPr>
          <a:lstStyle>
            <a:lvl1pPr>
              <a:defRPr sz="4000"/>
            </a:lvl1pPr>
          </a:lstStyle>
          <a:p>
            <a:r>
              <a:rPr lang="de-DE"/>
              <a:t>Vortragstitel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206000" y="5274000"/>
            <a:ext cx="10800000" cy="4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23993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04913" y="680153"/>
            <a:ext cx="10809134" cy="875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55905"/>
            <a:ext cx="10799762" cy="4320000"/>
          </a:xfrm>
          <a:prstGeom prst="rect">
            <a:avLst/>
          </a:prstGeom>
        </p:spPr>
        <p:txBody>
          <a:bodyPr/>
          <a:lstStyle>
            <a:lvl2pPr marL="528638" indent="-342900">
              <a:defRPr lang="de-DE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5738">
              <a:defRPr lang="de-DE" sz="18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828675" indent="-285750">
              <a:defRPr lang="de-DE" sz="1800" b="0" i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</a:lstStyle>
          <a:p>
            <a:pPr lvl="0"/>
            <a:r>
              <a:rPr lang="de-DE"/>
              <a:t>Text</a:t>
            </a:r>
          </a:p>
          <a:p>
            <a:pPr marL="357188" lvl="1" indent="-171450" algn="l" defTabSz="457200" rtl="0" eaLnBrk="1" latinLnBrk="0" hangingPunct="1">
              <a:lnSpc>
                <a:spcPts val="23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/>
              <a:t>Zweite Ebene</a:t>
            </a:r>
          </a:p>
          <a:p>
            <a:pPr marL="541338" lvl="2" indent="-185738" algn="l" defTabSz="457200" rtl="0" eaLnBrk="1" latinLnBrk="0" hangingPunct="1">
              <a:lnSpc>
                <a:spcPts val="2200"/>
              </a:lnSpc>
              <a:spcBef>
                <a:spcPts val="4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/>
              <a:t>Dritte Ebene</a:t>
            </a:r>
          </a:p>
          <a:p>
            <a:pPr marL="714375" lvl="3" indent="-171450" algn="l" defTabSz="457200" rtl="0" eaLnBrk="1" latinLnBrk="0" hangingPunct="1">
              <a:lnSpc>
                <a:spcPts val="16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1" y="150124"/>
            <a:ext cx="10785474" cy="21516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200704" y="6240418"/>
            <a:ext cx="129555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A0BFFF8-FFF1-40DE-9FF4-82B289271EDB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0704" y="6468382"/>
            <a:ext cx="129555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/>
              <a:t>Seite </a:t>
            </a:r>
            <a:fld id="{16EAF822-709F-4EBA-83CD-D68FE08F9B0B}" type="slidenum">
              <a:rPr lang="de-DE" smtClean="0"/>
              <a:pPr algn="l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97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204675" y="3141004"/>
            <a:ext cx="10800000" cy="1631800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>
            <a:lvl1pPr>
              <a:defRPr sz="4000"/>
            </a:lvl1pPr>
          </a:lstStyle>
          <a:p>
            <a:r>
              <a:rPr lang="de-DE"/>
              <a:t>Vortragstitel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306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206000" y="4772804"/>
            <a:ext cx="10800000" cy="10315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1200704" y="6240418"/>
            <a:ext cx="129555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89BAAC-FCFE-4C64-A4B6-9B7049FD2C59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0704" y="6468382"/>
            <a:ext cx="129555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/>
              <a:t>Seite </a:t>
            </a:r>
            <a:fld id="{16EAF822-709F-4EBA-83CD-D68FE08F9B0B}" type="slidenum">
              <a:rPr lang="de-DE" smtClean="0"/>
              <a:pPr algn="l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28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204675" y="512763"/>
            <a:ext cx="10800000" cy="2840402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>
            <a:lvl1pPr>
              <a:defRPr sz="4000"/>
            </a:lvl1pPr>
          </a:lstStyle>
          <a:p>
            <a:r>
              <a:rPr lang="de-DE"/>
              <a:t>Vortragstitel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06000" y="3352800"/>
            <a:ext cx="10800000" cy="2451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1200704" y="6240418"/>
            <a:ext cx="129555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1C753D-1F9F-4614-BEE1-9768CC153462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0704" y="6468382"/>
            <a:ext cx="129555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/>
              <a:t>Seite </a:t>
            </a:r>
            <a:fld id="{16EAF822-709F-4EBA-83CD-D68FE08F9B0B}" type="slidenum">
              <a:rPr lang="de-DE" smtClean="0"/>
              <a:pPr algn="l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193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1200704" y="6240418"/>
            <a:ext cx="129555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72E5F4-31F2-4D8F-B258-D167F7E722B1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0704" y="6468382"/>
            <a:ext cx="129555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/>
              <a:t>Seite </a:t>
            </a:r>
            <a:fld id="{16EAF822-709F-4EBA-83CD-D68FE08F9B0B}" type="slidenum">
              <a:rPr lang="de-DE" smtClean="0"/>
              <a:pPr algn="l"/>
              <a:t>‹Nr.›</a:t>
            </a:fld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Überschrift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520825"/>
            <a:ext cx="5220000" cy="43561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28638" indent="-342900">
              <a:defRPr lang="de-DE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5738">
              <a:defRPr lang="de-DE" sz="18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marL="357188" lvl="1" indent="-171450" algn="l" defTabSz="457200" rtl="0" eaLnBrk="1" latinLnBrk="0" hangingPunct="1">
              <a:lnSpc>
                <a:spcPts val="23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/>
              <a:t>Zweite Ebene</a:t>
            </a:r>
          </a:p>
          <a:p>
            <a:pPr marL="541338" lvl="2" indent="-185738" algn="l" defTabSz="457200" rtl="0" eaLnBrk="1" latinLnBrk="0" hangingPunct="1">
              <a:lnSpc>
                <a:spcPts val="2200"/>
              </a:lnSpc>
              <a:spcBef>
                <a:spcPts val="4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/>
              <a:t>Dritte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3"/>
          </p:nvPr>
        </p:nvSpPr>
        <p:spPr>
          <a:xfrm>
            <a:off x="6816425" y="1520825"/>
            <a:ext cx="5188665" cy="4356100"/>
          </a:xfrm>
          <a:prstGeom prst="rect">
            <a:avLst/>
          </a:prstGeom>
        </p:spPr>
        <p:txBody>
          <a:bodyPr/>
          <a:lstStyle>
            <a:lvl2pPr marL="528638" indent="-342900">
              <a:defRPr lang="de-DE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5738">
              <a:defRPr lang="de-DE" sz="18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marL="357188" lvl="1" indent="-171450" algn="l" defTabSz="457200" rtl="0" eaLnBrk="1" latinLnBrk="0" hangingPunct="1">
              <a:lnSpc>
                <a:spcPts val="23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/>
              <a:t>Zweite Ebene</a:t>
            </a:r>
          </a:p>
          <a:p>
            <a:pPr marL="541338" lvl="2" indent="-185738" algn="l" defTabSz="457200" rtl="0" eaLnBrk="1" latinLnBrk="0" hangingPunct="1">
              <a:lnSpc>
                <a:spcPts val="2200"/>
              </a:lnSpc>
              <a:spcBef>
                <a:spcPts val="4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71089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200704" y="6240418"/>
            <a:ext cx="129555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490795-2A74-4F07-AC0D-7B4BF7BA853A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0704" y="6468382"/>
            <a:ext cx="129555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/>
              <a:t>Seite </a:t>
            </a:r>
            <a:fld id="{16EAF822-709F-4EBA-83CD-D68FE08F9B0B}" type="slidenum">
              <a:rPr lang="de-DE" smtClean="0"/>
              <a:pPr algn="l"/>
              <a:t>‹Nr.›</a:t>
            </a:fld>
            <a:endParaRPr lang="de-DE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Überschrift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2211185"/>
            <a:ext cx="5220000" cy="366574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28638" indent="-342900">
              <a:defRPr lang="de-DE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5738">
              <a:defRPr lang="de-DE" sz="18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marL="357188" lvl="1" indent="-171450" algn="l" defTabSz="457200" rtl="0" eaLnBrk="1" latinLnBrk="0" hangingPunct="1">
              <a:lnSpc>
                <a:spcPts val="23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/>
              <a:t>Zweite Ebene</a:t>
            </a:r>
          </a:p>
          <a:p>
            <a:pPr marL="541338" lvl="2" indent="-185738" algn="l" defTabSz="457200" rtl="0" eaLnBrk="1" latinLnBrk="0" hangingPunct="1">
              <a:lnSpc>
                <a:spcPts val="2200"/>
              </a:lnSpc>
              <a:spcBef>
                <a:spcPts val="4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/>
              <a:t>Dritte Ebene</a:t>
            </a:r>
          </a:p>
        </p:txBody>
      </p:sp>
      <p:sp>
        <p:nvSpPr>
          <p:cNvPr id="15" name="Inhaltsplatzhalter 5"/>
          <p:cNvSpPr>
            <a:spLocks noGrp="1"/>
          </p:cNvSpPr>
          <p:nvPr>
            <p:ph sz="quarter" idx="13"/>
          </p:nvPr>
        </p:nvSpPr>
        <p:spPr>
          <a:xfrm>
            <a:off x="6800241" y="2211185"/>
            <a:ext cx="5220000" cy="3665740"/>
          </a:xfrm>
          <a:prstGeom prst="rect">
            <a:avLst/>
          </a:prstGeom>
        </p:spPr>
        <p:txBody>
          <a:bodyPr/>
          <a:lstStyle>
            <a:lvl2pPr marL="528638" indent="-342900">
              <a:defRPr lang="de-DE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5738">
              <a:defRPr lang="de-DE" sz="18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marL="357188" lvl="1" indent="-171450" algn="l" defTabSz="457200" rtl="0" eaLnBrk="1" latinLnBrk="0" hangingPunct="1">
              <a:lnSpc>
                <a:spcPts val="23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/>
              <a:t>Zweite Ebene</a:t>
            </a:r>
          </a:p>
          <a:p>
            <a:pPr marL="541338" lvl="2" indent="-185738" algn="l" defTabSz="457200" rtl="0" eaLnBrk="1" latinLnBrk="0" hangingPunct="1">
              <a:lnSpc>
                <a:spcPts val="2200"/>
              </a:lnSpc>
              <a:spcBef>
                <a:spcPts val="4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/>
              <a:t>Dritte Ebene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00150" y="1522817"/>
            <a:ext cx="5220000" cy="68836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Überschrift links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00241" y="1522817"/>
            <a:ext cx="5220000" cy="68836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Überschrift rechts</a:t>
            </a:r>
          </a:p>
        </p:txBody>
      </p:sp>
    </p:spTree>
    <p:extLst>
      <p:ext uri="{BB962C8B-B14F-4D97-AF65-F5344CB8AC3E}">
        <p14:creationId xmlns:p14="http://schemas.microsoft.com/office/powerpoint/2010/main" val="2980232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1200704" y="6240418"/>
            <a:ext cx="129555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60BF66-7A40-40A0-94D2-6DD4333E814C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0704" y="6468382"/>
            <a:ext cx="129555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/>
              <a:t>Seite </a:t>
            </a:r>
            <a:fld id="{16EAF822-709F-4EBA-83CD-D68FE08F9B0B}" type="slidenum">
              <a:rPr lang="de-DE" smtClean="0"/>
              <a:pPr algn="l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783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00704" y="6240418"/>
            <a:ext cx="129555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B90E92-067A-4C9A-BA39-75724ACB40F2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0704" y="6468382"/>
            <a:ext cx="129555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/>
              <a:t>Seite </a:t>
            </a:r>
            <a:fld id="{16EAF822-709F-4EBA-83CD-D68FE08F9B0B}" type="slidenum">
              <a:rPr lang="de-DE" smtClean="0"/>
              <a:pPr algn="l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err="1"/>
              <a:t>Überschrift</a:t>
            </a:r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err="1"/>
              <a:t>Seite</a:t>
            </a:r>
            <a:r>
              <a:rPr lang="en-US" noProof="0"/>
              <a:t> </a:t>
            </a:r>
            <a:fld id="{16EAF822-709F-4EBA-83CD-D68FE08F9B0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4320000"/>
          </a:xfrm>
        </p:spPr>
        <p:txBody>
          <a:bodyPr/>
          <a:lstStyle/>
          <a:p>
            <a:pPr lvl="0"/>
            <a:r>
              <a:rPr lang="en-US" noProof="0"/>
              <a:t>Mastertextformat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Ebene</a:t>
            </a:r>
          </a:p>
          <a:p>
            <a:pPr lvl="2"/>
            <a:r>
              <a:rPr lang="en-US" noProof="0" err="1"/>
              <a:t>Dritte</a:t>
            </a:r>
            <a:r>
              <a:rPr lang="en-US" noProof="0"/>
              <a:t> Ebene</a:t>
            </a:r>
          </a:p>
          <a:p>
            <a:pPr lvl="3"/>
            <a:r>
              <a:rPr lang="en-US" noProof="0" err="1"/>
              <a:t>Vierte</a:t>
            </a:r>
            <a:r>
              <a:rPr lang="en-US" noProof="0"/>
              <a:t>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Mastertextformat </a:t>
            </a:r>
            <a:r>
              <a:rPr lang="en-US" noProof="0" err="1"/>
              <a:t>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1451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12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5"/>
            <a:ext cx="3456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3" y="1520825"/>
            <a:ext cx="3456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3" y="4341767"/>
            <a:ext cx="3456000" cy="1224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64241" y="1520825"/>
            <a:ext cx="3456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64241" y="4341767"/>
            <a:ext cx="3456000" cy="1224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1200704" y="6240418"/>
            <a:ext cx="129555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3B0679A-2F55-499E-B210-8C56B8CE03A7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1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0704" y="6468382"/>
            <a:ext cx="129555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/>
              <a:t>Seite </a:t>
            </a:r>
            <a:fld id="{16EAF822-709F-4EBA-83CD-D68FE08F9B0B}" type="slidenum">
              <a:rPr lang="de-DE" smtClean="0"/>
              <a:pPr algn="l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805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22840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93213" y="539920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93213" y="2812230"/>
            <a:ext cx="3456000" cy="22840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64241" y="539920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64241" y="2812230"/>
            <a:ext cx="3456000" cy="22840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19201" y="3201819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19201" y="5474129"/>
            <a:ext cx="3456000" cy="22840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906414" y="3201819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906414" y="5474129"/>
            <a:ext cx="3456000" cy="22840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61258" y="3201819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61258" y="5474129"/>
            <a:ext cx="3456000" cy="22840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1200704" y="6240418"/>
            <a:ext cx="129555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1B5758-14BB-4ADC-837B-2D8EC1895E79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0704" y="6468382"/>
            <a:ext cx="129555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/>
              <a:t>Seite </a:t>
            </a:r>
            <a:fld id="{16EAF822-709F-4EBA-83CD-D68FE08F9B0B}" type="slidenum">
              <a:rPr lang="de-DE" smtClean="0"/>
              <a:pPr algn="l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73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err="1"/>
              <a:t>Seite</a:t>
            </a:r>
            <a:r>
              <a:rPr lang="en-US" noProof="0"/>
              <a:t> </a:t>
            </a:r>
            <a:fld id="{16EAF822-709F-4EBA-83CD-D68FE08F9B0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204675" y="3141004"/>
            <a:ext cx="10800000" cy="1631800"/>
          </a:xfrm>
          <a:prstGeom prst="rect">
            <a:avLst/>
          </a:prstGeom>
        </p:spPr>
        <p:txBody>
          <a:bodyPr vert="horz" lIns="0" tIns="252000" rIns="0" bIns="0" rtlCol="0" anchor="t" anchorCtr="0">
            <a:noAutofit/>
          </a:bodyPr>
          <a:lstStyle>
            <a:lvl1pPr>
              <a:defRPr sz="4000"/>
            </a:lvl1pPr>
          </a:lstStyle>
          <a:p>
            <a:r>
              <a:rPr lang="en-US" noProof="0" err="1"/>
              <a:t>Vortragstitel</a:t>
            </a:r>
            <a:endParaRPr lang="en-US" noProof="0"/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3067152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Bild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auf Symbol </a:t>
            </a:r>
            <a:r>
              <a:rPr lang="en-US" noProof="0" err="1"/>
              <a:t>hinzufügen</a:t>
            </a:r>
            <a:endParaRPr lang="en-US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206000" y="4772804"/>
            <a:ext cx="10800000" cy="1031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err="1"/>
              <a:t>Untertitel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195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204675" y="512763"/>
            <a:ext cx="10800000" cy="2840402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>
            <a:lvl1pPr>
              <a:defRPr sz="4000"/>
            </a:lvl1pPr>
          </a:lstStyle>
          <a:p>
            <a:r>
              <a:rPr lang="en-US" noProof="0" err="1"/>
              <a:t>Vortragstitel</a:t>
            </a:r>
            <a:endParaRPr lang="en-US" noProof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6000" y="6360427"/>
            <a:ext cx="1295559" cy="21460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err="1"/>
              <a:t>Seite</a:t>
            </a:r>
            <a:r>
              <a:rPr lang="en-US" noProof="0"/>
              <a:t> </a:t>
            </a:r>
            <a:fld id="{16EAF822-709F-4EBA-83CD-D68FE08F9B0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06000" y="3352800"/>
            <a:ext cx="10800000" cy="245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err="1"/>
              <a:t>Untertitel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3323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err="1"/>
              <a:t>Überschrift</a:t>
            </a:r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err="1"/>
              <a:t>Seite</a:t>
            </a:r>
            <a:r>
              <a:rPr lang="en-US" noProof="0"/>
              <a:t> </a:t>
            </a:r>
            <a:fld id="{16EAF822-709F-4EBA-83CD-D68FE08F9B0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520825"/>
            <a:ext cx="5220000" cy="4356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Ebene</a:t>
            </a:r>
          </a:p>
          <a:p>
            <a:pPr lvl="2"/>
            <a:r>
              <a:rPr lang="en-US" noProof="0" err="1"/>
              <a:t>Dritte</a:t>
            </a:r>
            <a:r>
              <a:rPr lang="en-US" noProof="0"/>
              <a:t>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816425" y="1520825"/>
            <a:ext cx="5188665" cy="4356100"/>
          </a:xfrm>
        </p:spPr>
        <p:txBody>
          <a:bodyPr/>
          <a:lstStyle/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Ebene</a:t>
            </a:r>
          </a:p>
          <a:p>
            <a:pPr lvl="2"/>
            <a:r>
              <a:rPr lang="en-US" noProof="0" err="1"/>
              <a:t>Dritte</a:t>
            </a:r>
            <a:r>
              <a:rPr lang="en-US" noProof="0"/>
              <a:t>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270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err="1"/>
              <a:t>Überschrift</a:t>
            </a:r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err="1"/>
              <a:t>Seite</a:t>
            </a:r>
            <a:r>
              <a:rPr lang="en-US" noProof="0"/>
              <a:t> </a:t>
            </a:r>
            <a:fld id="{16EAF822-709F-4EBA-83CD-D68FE08F9B0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2211185"/>
            <a:ext cx="5220000" cy="36657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Ebene</a:t>
            </a:r>
          </a:p>
          <a:p>
            <a:pPr lvl="2"/>
            <a:r>
              <a:rPr lang="en-US" noProof="0" err="1"/>
              <a:t>Dritte</a:t>
            </a:r>
            <a:r>
              <a:rPr lang="en-US" noProof="0"/>
              <a:t>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792149" y="2211185"/>
            <a:ext cx="5220000" cy="3665740"/>
          </a:xfrm>
        </p:spPr>
        <p:txBody>
          <a:bodyPr/>
          <a:lstStyle/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Ebene</a:t>
            </a:r>
          </a:p>
          <a:p>
            <a:pPr lvl="2"/>
            <a:r>
              <a:rPr lang="en-US" noProof="0" err="1"/>
              <a:t>Dritte</a:t>
            </a:r>
            <a:r>
              <a:rPr lang="en-US" noProof="0"/>
              <a:t>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08242" y="1522817"/>
            <a:ext cx="5220000" cy="68836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err="1"/>
              <a:t>Überschrift</a:t>
            </a:r>
            <a:r>
              <a:rPr lang="en-US" noProof="0"/>
              <a:t> links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792149" y="1522817"/>
            <a:ext cx="5220000" cy="68836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err="1"/>
              <a:t>Überschrift</a:t>
            </a:r>
            <a:r>
              <a:rPr lang="en-US" noProof="0"/>
              <a:t> </a:t>
            </a:r>
            <a:r>
              <a:rPr lang="en-US" noProof="0" err="1"/>
              <a:t>rechts</a:t>
            </a:r>
            <a:endParaRPr lang="en-US" noProof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22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err="1"/>
              <a:t>Seite</a:t>
            </a:r>
            <a:r>
              <a:rPr lang="en-US" noProof="0"/>
              <a:t> </a:t>
            </a:r>
            <a:fld id="{16EAF822-709F-4EBA-83CD-D68FE08F9B0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1205090" y="521252"/>
            <a:ext cx="10800000" cy="90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err="1"/>
              <a:t>Überschrift</a:t>
            </a:r>
            <a:endParaRPr lang="en-US" noProof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1" y="150124"/>
            <a:ext cx="10785474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7582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Seite </a:t>
            </a:r>
            <a:fld id="{16EAF822-709F-4EBA-83CD-D68FE08F9B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5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88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en-US" noProof="0" err="1"/>
              <a:t>Überschrift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05999" y="1548000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 err="1"/>
              <a:t>Zweite</a:t>
            </a:r>
            <a:r>
              <a:rPr lang="en-US" noProof="0"/>
              <a:t> Ebene</a:t>
            </a:r>
          </a:p>
          <a:p>
            <a:pPr lvl="2"/>
            <a:r>
              <a:rPr lang="en-US" noProof="0" err="1"/>
              <a:t>Dritte</a:t>
            </a:r>
            <a:r>
              <a:rPr lang="en-US" noProof="0"/>
              <a:t> Ebene</a:t>
            </a:r>
          </a:p>
          <a:p>
            <a:pPr lvl="3"/>
            <a:r>
              <a:rPr lang="en-US" noProof="0" err="1"/>
              <a:t>Vierte</a:t>
            </a:r>
            <a:r>
              <a:rPr lang="en-US" noProof="0"/>
              <a:t> Ebene</a:t>
            </a:r>
          </a:p>
        </p:txBody>
      </p:sp>
      <p:pic>
        <p:nvPicPr>
          <p:cNvPr id="9" name="Bild 7" descr="Logo_17pt.wmf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081" y="6000279"/>
            <a:ext cx="105218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3"/>
          <p:cNvSpPr txBox="1">
            <a:spLocks/>
          </p:cNvSpPr>
          <p:nvPr/>
        </p:nvSpPr>
        <p:spPr>
          <a:xfrm>
            <a:off x="2590101" y="6012456"/>
            <a:ext cx="5256000" cy="548682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900" b="0" noProof="0" err="1"/>
              <a:t>Jiyon</a:t>
            </a:r>
            <a:r>
              <a:rPr lang="en-US" sz="900" b="0" noProof="0"/>
              <a:t> Park &amp; Felix Mayer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900" b="0">
                <a:solidFill>
                  <a:schemeClr val="tx1"/>
                </a:solidFill>
              </a:rPr>
              <a:t>Data augmentation in neural networks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900" b="0" noProof="0">
                <a:solidFill>
                  <a:schemeClr val="tx1"/>
                </a:solidFill>
              </a:rPr>
              <a:t>WPF DLML, F10, TH Köln</a:t>
            </a:r>
          </a:p>
        </p:txBody>
      </p:sp>
      <p:grpSp>
        <p:nvGrpSpPr>
          <p:cNvPr id="12" name="Gruppierung 11"/>
          <p:cNvGrpSpPr/>
          <p:nvPr/>
        </p:nvGrpSpPr>
        <p:grpSpPr>
          <a:xfrm>
            <a:off x="1205092" y="0"/>
            <a:ext cx="10992000" cy="72000"/>
            <a:chOff x="903819" y="0"/>
            <a:chExt cx="8244000" cy="108000"/>
          </a:xfrm>
        </p:grpSpPr>
        <p:sp>
          <p:nvSpPr>
            <p:cNvPr id="13" name="Rechteck 12"/>
            <p:cNvSpPr/>
            <p:nvPr userDrawn="1"/>
          </p:nvSpPr>
          <p:spPr bwMode="auto">
            <a:xfrm>
              <a:off x="903819" y="0"/>
              <a:ext cx="2736000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1800"/>
            </a:p>
          </p:txBody>
        </p:sp>
        <p:sp>
          <p:nvSpPr>
            <p:cNvPr id="14" name="Rechteck 13"/>
            <p:cNvSpPr/>
            <p:nvPr userDrawn="1"/>
          </p:nvSpPr>
          <p:spPr bwMode="auto">
            <a:xfrm>
              <a:off x="3639819" y="0"/>
              <a:ext cx="2736000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1800"/>
            </a:p>
          </p:txBody>
        </p:sp>
        <p:sp>
          <p:nvSpPr>
            <p:cNvPr id="15" name="Rechteck 14"/>
            <p:cNvSpPr/>
            <p:nvPr userDrawn="1"/>
          </p:nvSpPr>
          <p:spPr bwMode="auto">
            <a:xfrm>
              <a:off x="6375819" y="0"/>
              <a:ext cx="2772000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1800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1206000" y="5951637"/>
            <a:ext cx="109872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1206000" y="6012000"/>
            <a:ext cx="1295558" cy="18000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6000" y="6360427"/>
            <a:ext cx="1295559" cy="21460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noProof="0" err="1"/>
              <a:t>Seite</a:t>
            </a:r>
            <a:r>
              <a:rPr lang="en-US" noProof="0"/>
              <a:t> </a:t>
            </a:r>
            <a:fld id="{16EAF822-709F-4EBA-83CD-D68FE08F9B0B}" type="slidenum">
              <a:rPr lang="en-US" noProof="0" smtClean="0"/>
              <a:pPr algn="l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577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90" r:id="rId2"/>
    <p:sldLayoutId id="2147483657" r:id="rId3"/>
    <p:sldLayoutId id="2147483668" r:id="rId4"/>
    <p:sldLayoutId id="2147483692" r:id="rId5"/>
    <p:sldLayoutId id="2147483693" r:id="rId6"/>
    <p:sldLayoutId id="2147483651" r:id="rId7"/>
    <p:sldLayoutId id="2147483655" r:id="rId8"/>
    <p:sldLayoutId id="2147483691" r:id="rId9"/>
    <p:sldLayoutId id="2147483663" r:id="rId10"/>
    <p:sldLayoutId id="2147483662" r:id="rId11"/>
  </p:sldLayoutIdLst>
  <p:hf hdr="0" ftr="0"/>
  <p:txStyles>
    <p:titleStyle>
      <a:lvl1pPr algn="l" defTabSz="457200" rtl="0" eaLnBrk="1" latinLnBrk="0" hangingPunct="1">
        <a:lnSpc>
          <a:spcPts val="28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600"/>
        </a:lnSpc>
        <a:spcBef>
          <a:spcPts val="0"/>
        </a:spcBef>
        <a:spcAft>
          <a:spcPts val="600"/>
        </a:spcAft>
        <a:buFontTx/>
        <a:buNone/>
        <a:defRPr sz="2200" i="0" kern="1200" baseline="0">
          <a:solidFill>
            <a:schemeClr val="tx1"/>
          </a:solidFill>
          <a:latin typeface="Arial"/>
          <a:ea typeface="+mn-ea"/>
          <a:cs typeface="+mn-cs"/>
        </a:defRPr>
      </a:lvl1pPr>
      <a:lvl2pPr marL="357188" indent="-171450" algn="l" defTabSz="457200" rtl="0" eaLnBrk="1" latinLnBrk="0" hangingPunct="1">
        <a:lnSpc>
          <a:spcPts val="23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5738" algn="l" defTabSz="457200" rtl="0" eaLnBrk="1" latinLnBrk="0" hangingPunct="1">
        <a:lnSpc>
          <a:spcPts val="2200"/>
        </a:lnSpc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714375" indent="-171450" algn="l" defTabSz="457200" rtl="0" eaLnBrk="1" latinLnBrk="0" hangingPunct="1">
        <a:lnSpc>
          <a:spcPts val="16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1800" b="0" i="0" kern="120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eaLnBrk="1" latinLnBrk="0" hangingPunct="1">
        <a:lnSpc>
          <a:spcPts val="1600"/>
        </a:lnSpc>
        <a:spcBef>
          <a:spcPts val="500"/>
        </a:spcBef>
        <a:buFont typeface="Symbol" charset="2"/>
        <a:buChar char="-"/>
        <a:defRPr sz="2000" b="0" i="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702" userDrawn="1">
          <p15:clr>
            <a:srgbClr val="F26B43"/>
          </p15:clr>
        </p15:guide>
        <p15:guide id="6" pos="756" userDrawn="1">
          <p15:clr>
            <a:srgbClr val="F26B43"/>
          </p15:clr>
        </p15:guide>
        <p15:guide id="7" pos="7582" userDrawn="1">
          <p15:clr>
            <a:srgbClr val="F26B43"/>
          </p15:clr>
        </p15:guide>
        <p15:guide id="8" orient="horz" pos="8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7" descr="Logo_17pt.wmf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086" y="6004053"/>
            <a:ext cx="105218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3"/>
          <p:cNvSpPr txBox="1">
            <a:spLocks/>
          </p:cNvSpPr>
          <p:nvPr/>
        </p:nvSpPr>
        <p:spPr>
          <a:xfrm>
            <a:off x="1200704" y="6012455"/>
            <a:ext cx="1608631" cy="144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b="0"/>
              <a:t>Prof. Dr. Elisabeth Exempel</a:t>
            </a:r>
          </a:p>
        </p:txBody>
      </p:sp>
      <p:grpSp>
        <p:nvGrpSpPr>
          <p:cNvPr id="12" name="Gruppierung 11"/>
          <p:cNvGrpSpPr/>
          <p:nvPr/>
        </p:nvGrpSpPr>
        <p:grpSpPr>
          <a:xfrm>
            <a:off x="1205092" y="0"/>
            <a:ext cx="10992000" cy="72000"/>
            <a:chOff x="903819" y="0"/>
            <a:chExt cx="8244000" cy="108000"/>
          </a:xfrm>
        </p:grpSpPr>
        <p:sp>
          <p:nvSpPr>
            <p:cNvPr id="13" name="Rechteck 12"/>
            <p:cNvSpPr/>
            <p:nvPr userDrawn="1"/>
          </p:nvSpPr>
          <p:spPr bwMode="auto">
            <a:xfrm>
              <a:off x="903819" y="0"/>
              <a:ext cx="2736000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1800"/>
            </a:p>
          </p:txBody>
        </p:sp>
        <p:sp>
          <p:nvSpPr>
            <p:cNvPr id="14" name="Rechteck 13"/>
            <p:cNvSpPr/>
            <p:nvPr userDrawn="1"/>
          </p:nvSpPr>
          <p:spPr bwMode="auto">
            <a:xfrm>
              <a:off x="3639819" y="0"/>
              <a:ext cx="2736000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1800"/>
            </a:p>
          </p:txBody>
        </p:sp>
        <p:sp>
          <p:nvSpPr>
            <p:cNvPr id="15" name="Rechteck 14"/>
            <p:cNvSpPr/>
            <p:nvPr userDrawn="1"/>
          </p:nvSpPr>
          <p:spPr bwMode="auto">
            <a:xfrm>
              <a:off x="6375819" y="0"/>
              <a:ext cx="2772000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1800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1200704" y="5951637"/>
            <a:ext cx="1099976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1200704" y="6240418"/>
            <a:ext cx="129555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180819-E489-4EB3-AA58-E26A7341E206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0704" y="6468382"/>
            <a:ext cx="1295559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/>
              <a:t>Seite </a:t>
            </a:r>
            <a:fld id="{16EAF822-709F-4EBA-83CD-D68FE08F9B0B}" type="slidenum">
              <a:rPr lang="de-DE" smtClean="0"/>
              <a:pPr algn="l"/>
              <a:t>‹Nr.›</a:t>
            </a:fld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/>
              <a:t>Überschrift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1"/>
          </p:nvPr>
        </p:nvSpPr>
        <p:spPr>
          <a:xfrm>
            <a:off x="1205999" y="1548000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</a:t>
            </a:r>
          </a:p>
          <a:p>
            <a:pPr marL="357188" lvl="1" indent="-1714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/>
              <a:t>Zweite Ebene</a:t>
            </a:r>
          </a:p>
          <a:p>
            <a:pPr lvl="2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/>
              <a:t>Dritte Ebene</a:t>
            </a:r>
          </a:p>
          <a:p>
            <a:pPr marL="714375" lvl="3" indent="-1714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624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/>
  <p:txStyles>
    <p:titleStyle>
      <a:lvl1pPr algn="l" defTabSz="457200" rtl="0" eaLnBrk="1" latinLnBrk="0" hangingPunct="1">
        <a:lnSpc>
          <a:spcPts val="28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600"/>
        </a:lnSpc>
        <a:spcBef>
          <a:spcPts val="0"/>
        </a:spcBef>
        <a:spcAft>
          <a:spcPts val="600"/>
        </a:spcAft>
        <a:buFontTx/>
        <a:buNone/>
        <a:defRPr lang="de-DE" sz="2200" i="0" kern="1200" baseline="0" dirty="0" smtClean="0">
          <a:solidFill>
            <a:schemeClr val="tx1"/>
          </a:solidFill>
          <a:latin typeface="Arial"/>
          <a:ea typeface="+mn-ea"/>
          <a:cs typeface="+mn-cs"/>
        </a:defRPr>
      </a:lvl1pPr>
      <a:lvl2pPr marL="271463" indent="-177800" algn="l" defTabSz="457200" rtl="0" eaLnBrk="1" latinLnBrk="0" hangingPunct="1">
        <a:lnSpc>
          <a:spcPts val="2300"/>
        </a:lnSpc>
        <a:spcBef>
          <a:spcPts val="600"/>
        </a:spcBef>
        <a:buFont typeface="Arial"/>
        <a:buChar char="•"/>
        <a:defRPr lang="de-DE" sz="20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5738" algn="l" defTabSz="457200" rtl="0" eaLnBrk="1" latinLnBrk="0" hangingPunct="1">
        <a:lnSpc>
          <a:spcPts val="2200"/>
        </a:lnSpc>
        <a:spcBef>
          <a:spcPts val="400"/>
        </a:spcBef>
        <a:buFont typeface="Lucida Grande"/>
        <a:buChar char="-"/>
        <a:defRPr lang="de-DE" sz="1800" kern="1200" dirty="0" smtClean="0">
          <a:solidFill>
            <a:schemeClr val="tx1"/>
          </a:solidFill>
          <a:latin typeface="Arial"/>
          <a:ea typeface="+mn-ea"/>
          <a:cs typeface="+mn-cs"/>
        </a:defRPr>
      </a:lvl3pPr>
      <a:lvl4pPr marL="804863" indent="-177800" algn="l" defTabSz="457200" rtl="0" eaLnBrk="1" latinLnBrk="0" hangingPunct="1">
        <a:lnSpc>
          <a:spcPts val="1600"/>
        </a:lnSpc>
        <a:spcBef>
          <a:spcPts val="500"/>
        </a:spcBef>
        <a:buFont typeface="Arial"/>
        <a:buChar char="•"/>
        <a:defRPr lang="de-DE" sz="1800" b="0" i="0" kern="1200" dirty="0" smtClean="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eaLnBrk="1" latinLnBrk="0" hangingPunct="1">
        <a:lnSpc>
          <a:spcPts val="1600"/>
        </a:lnSpc>
        <a:spcBef>
          <a:spcPts val="500"/>
        </a:spcBef>
        <a:buFont typeface="Symbol" charset="2"/>
        <a:buChar char="-"/>
        <a:defRPr sz="1400" b="0" i="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 userDrawn="1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06000" y="4654910"/>
            <a:ext cx="10800000" cy="770836"/>
          </a:xfrm>
        </p:spPr>
        <p:txBody>
          <a:bodyPr/>
          <a:lstStyle/>
          <a:p>
            <a:r>
              <a:rPr lang="en-US" sz="3600" dirty="0"/>
              <a:t>Data Augmentation in Neural Networks</a:t>
            </a:r>
            <a:endParaRPr lang="de-DE" sz="3600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204913" y="5457984"/>
            <a:ext cx="10799762" cy="283690"/>
          </a:xfrm>
        </p:spPr>
        <p:txBody>
          <a:bodyPr/>
          <a:lstStyle/>
          <a:p>
            <a:r>
              <a:rPr lang="en-US" sz="2000" dirty="0"/>
              <a:t>In application for images and time series</a:t>
            </a:r>
            <a:endParaRPr lang="de-DE" sz="20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16EAF822-709F-4EBA-83CD-D68FE08F9B0B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FA0365-6647-4474-9FED-9A26C7D6BD2C}" type="datetime1">
              <a:rPr lang="de-DE" smtClean="0"/>
              <a:pPr/>
              <a:t>27.06.2023</a:t>
            </a:fld>
            <a:endParaRPr lang="de-DE"/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CF078EC8-DA87-8967-442E-740E436C5B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6088" b="6088"/>
          <a:stretch>
            <a:fillRect/>
          </a:stretch>
        </p:blipFill>
        <p:spPr>
          <a:xfrm>
            <a:off x="1119188" y="87313"/>
            <a:ext cx="10985500" cy="449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38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F07E9-C3F8-9216-FABC-AF4359B6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Domain Transformations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4FE022-7D9A-EEF5-D01E-EFF3039E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B37B-F38C-43B5-A982-9919420ED2B6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B05016-CFA6-BE96-B025-DB6B2A630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16EAF822-709F-4EBA-83CD-D68FE08F9B0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4D8D96-A458-DFB3-D7E4-D51A429969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2029800"/>
          </a:xfrm>
        </p:spPr>
        <p:txBody>
          <a:bodyPr/>
          <a:lstStyle/>
          <a:p>
            <a:r>
              <a:rPr lang="en-US" b="1" dirty="0"/>
              <a:t>Jittering (Adding noise)</a:t>
            </a:r>
          </a:p>
          <a:p>
            <a:r>
              <a:rPr lang="en-US" dirty="0"/>
              <a:t>+	good for sensor data</a:t>
            </a:r>
          </a:p>
          <a:p>
            <a:r>
              <a:rPr lang="en-US" dirty="0"/>
              <a:t>+	helps against time series drift</a:t>
            </a:r>
          </a:p>
          <a:p>
            <a:r>
              <a:rPr lang="en-US" dirty="0"/>
              <a:t>-	suitable only for noisy data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F0EBD2-E65E-8A7C-259F-BA9FAE7689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Data Augmentation for Timeseries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BA424E9-CE8E-B487-B21B-665BDA51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592" y="1306401"/>
            <a:ext cx="4438650" cy="214312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663377E-3521-991E-A6FC-995F36E0581C}"/>
              </a:ext>
            </a:extLst>
          </p:cNvPr>
          <p:cNvSpPr txBox="1"/>
          <p:nvPr/>
        </p:nvSpPr>
        <p:spPr>
          <a:xfrm>
            <a:off x="11466787" y="5457984"/>
            <a:ext cx="641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B3225CA-F2DD-BF4F-6539-D9167D2E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138" y="3520954"/>
            <a:ext cx="4343400" cy="22098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856FBD9-87CB-C92C-4209-152E665AED63}"/>
              </a:ext>
            </a:extLst>
          </p:cNvPr>
          <p:cNvSpPr txBox="1"/>
          <p:nvPr/>
        </p:nvSpPr>
        <p:spPr>
          <a:xfrm>
            <a:off x="1123633" y="3700180"/>
            <a:ext cx="406713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Rotation / Flipping</a:t>
            </a:r>
          </a:p>
          <a:p>
            <a:r>
              <a:rPr lang="en-US" sz="2200" dirty="0"/>
              <a:t>-	only useful in special cases</a:t>
            </a:r>
          </a:p>
          <a:p>
            <a:r>
              <a:rPr lang="en-US" sz="2200" dirty="0"/>
              <a:t>-	mostly not usable with </a:t>
            </a:r>
            <a:br>
              <a:rPr lang="en-US" sz="2200" dirty="0"/>
            </a:br>
            <a:r>
              <a:rPr lang="en-US" sz="2200" dirty="0"/>
              <a:t>	classification problems</a:t>
            </a:r>
          </a:p>
          <a:p>
            <a:endParaRPr lang="en-US" sz="2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5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F07E9-C3F8-9216-FABC-AF4359B6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Domain Transformations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4FE022-7D9A-EEF5-D01E-EFF3039E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B37B-F38C-43B5-A982-9919420ED2B6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B05016-CFA6-BE96-B025-DB6B2A630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16EAF822-709F-4EBA-83CD-D68FE08F9B0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4D8D96-A458-DFB3-D7E4-D51A429969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1967360"/>
          </a:xfrm>
        </p:spPr>
        <p:txBody>
          <a:bodyPr/>
          <a:lstStyle/>
          <a:p>
            <a:r>
              <a:rPr lang="en-US" b="1" dirty="0"/>
              <a:t>Scaling</a:t>
            </a:r>
          </a:p>
          <a:p>
            <a:r>
              <a:rPr lang="en-US" dirty="0"/>
              <a:t>+ 	changes the input levels</a:t>
            </a:r>
          </a:p>
          <a:p>
            <a:r>
              <a:rPr lang="en-US" dirty="0"/>
              <a:t>- 	often only useful in combination </a:t>
            </a:r>
            <a:br>
              <a:rPr lang="en-US" dirty="0"/>
            </a:br>
            <a:r>
              <a:rPr lang="en-US" dirty="0"/>
              <a:t>	with other methods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F0EBD2-E65E-8A7C-259F-BA9FAE7689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Data Augmentation for Timeseries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63377E-3521-991E-A6FC-995F36E0581C}"/>
              </a:ext>
            </a:extLst>
          </p:cNvPr>
          <p:cNvSpPr txBox="1"/>
          <p:nvPr/>
        </p:nvSpPr>
        <p:spPr>
          <a:xfrm>
            <a:off x="11466787" y="5457984"/>
            <a:ext cx="641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A0B3621-5566-B050-6F0D-55D1E4F71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1991AF3-5F16-A982-F033-7936C4175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8B535A5-216D-1AF7-F5EA-A918614B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318" y="1339267"/>
            <a:ext cx="4267200" cy="20955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2504917-E643-8FA6-D9F5-92A266146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348" y="3605527"/>
            <a:ext cx="4248150" cy="208597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E8E4874-69A1-42DB-2CB2-71E86B50391C}"/>
              </a:ext>
            </a:extLst>
          </p:cNvPr>
          <p:cNvSpPr txBox="1"/>
          <p:nvPr/>
        </p:nvSpPr>
        <p:spPr>
          <a:xfrm>
            <a:off x="1113473" y="3642108"/>
            <a:ext cx="469712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Magnitude warping </a:t>
            </a:r>
          </a:p>
          <a:p>
            <a:r>
              <a:rPr lang="en-US" sz="2200" dirty="0"/>
              <a:t>+ 	sections of the data </a:t>
            </a:r>
            <a:br>
              <a:rPr lang="en-US" sz="2200" dirty="0"/>
            </a:br>
            <a:r>
              <a:rPr lang="en-US" sz="2200" dirty="0"/>
              <a:t>	are amplified differently</a:t>
            </a:r>
          </a:p>
          <a:p>
            <a:r>
              <a:rPr lang="en-US" sz="2200" dirty="0"/>
              <a:t>- 	requires the real data pattern is </a:t>
            </a:r>
            <a:br>
              <a:rPr lang="en-US" sz="2200" dirty="0"/>
            </a:br>
            <a:r>
              <a:rPr lang="en-US" sz="2200" dirty="0"/>
              <a:t>	close to the amplification pattern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2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F07E9-C3F8-9216-FABC-AF4359B6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Domain Transformations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4FE022-7D9A-EEF5-D01E-EFF3039E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B37B-F38C-43B5-A982-9919420ED2B6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B05016-CFA6-BE96-B025-DB6B2A630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16EAF822-709F-4EBA-83CD-D68FE08F9B0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4D8D96-A458-DFB3-D7E4-D51A429969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1837887"/>
          </a:xfrm>
        </p:spPr>
        <p:txBody>
          <a:bodyPr/>
          <a:lstStyle/>
          <a:p>
            <a:r>
              <a:rPr lang="en-US" b="1" dirty="0"/>
              <a:t>Permutation </a:t>
            </a:r>
          </a:p>
          <a:p>
            <a:r>
              <a:rPr lang="en-US" dirty="0"/>
              <a:t>+ 	new pattern by rearranging segments</a:t>
            </a:r>
          </a:p>
          <a:p>
            <a:r>
              <a:rPr lang="en-US" dirty="0"/>
              <a:t>- 	for some processes flows not suitable </a:t>
            </a:r>
          </a:p>
          <a:p>
            <a:endParaRPr lang="en-US" b="1" dirty="0"/>
          </a:p>
          <a:p>
            <a:endParaRPr lang="en-US" b="1" dirty="0"/>
          </a:p>
          <a:p>
            <a:br>
              <a:rPr lang="en-US" dirty="0"/>
            </a:b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F0EBD2-E65E-8A7C-259F-BA9FAE7689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Data Augmentation for Timeseries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63377E-3521-991E-A6FC-995F36E0581C}"/>
              </a:ext>
            </a:extLst>
          </p:cNvPr>
          <p:cNvSpPr txBox="1"/>
          <p:nvPr/>
        </p:nvSpPr>
        <p:spPr>
          <a:xfrm>
            <a:off x="11466787" y="5457984"/>
            <a:ext cx="641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A0B3621-5566-B050-6F0D-55D1E4F71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1991AF3-5F16-A982-F033-7936C4175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91E7A1-EA04-3166-B07B-7E34C4C1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348" y="1347680"/>
            <a:ext cx="4218485" cy="21842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22CE622-11BF-1E33-EAAD-6701ED9E6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348" y="3601052"/>
            <a:ext cx="4218485" cy="207589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6DA5636-2C4D-1CF5-207E-0C89351AF568}"/>
              </a:ext>
            </a:extLst>
          </p:cNvPr>
          <p:cNvSpPr txBox="1"/>
          <p:nvPr/>
        </p:nvSpPr>
        <p:spPr>
          <a:xfrm>
            <a:off x="1143953" y="3601052"/>
            <a:ext cx="43845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Slicing </a:t>
            </a:r>
          </a:p>
          <a:p>
            <a:r>
              <a:rPr lang="en-US" sz="2200" dirty="0"/>
              <a:t>+/- 	boundary values are removed</a:t>
            </a:r>
          </a:p>
          <a:p>
            <a:endParaRPr lang="en-US" sz="2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409C-E8CF-7A8B-DF7E-493F2DD4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FE75AE-3F93-69C6-039F-4B59FB00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2BCF68-2CBF-689E-5390-C93CE222B4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Seite </a:t>
            </a:r>
            <a:fld id="{16EAF822-709F-4EBA-83CD-D68FE08F9B0B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AB9CB00-BBD7-79B9-C675-B617233323C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Ilias </a:t>
            </a:r>
          </a:p>
          <a:p>
            <a:r>
              <a:rPr lang="de-DE" dirty="0"/>
              <a:t>   ↓</a:t>
            </a:r>
          </a:p>
          <a:p>
            <a:r>
              <a:rPr lang="nb-NO" dirty="0"/>
              <a:t>WPF DLML Sommersemester 2023 </a:t>
            </a:r>
          </a:p>
          <a:p>
            <a:r>
              <a:rPr lang="de-DE" dirty="0"/>
              <a:t>   ↓</a:t>
            </a:r>
            <a:endParaRPr lang="nb-NO" dirty="0"/>
          </a:p>
          <a:p>
            <a:r>
              <a:rPr lang="nb-NO" dirty="0"/>
              <a:t>Gruppe SoSe2023 </a:t>
            </a:r>
          </a:p>
          <a:p>
            <a:r>
              <a:rPr lang="de-DE" dirty="0"/>
              <a:t>   ↓</a:t>
            </a:r>
            <a:endParaRPr lang="nb-NO" dirty="0"/>
          </a:p>
          <a:p>
            <a:r>
              <a:rPr lang="nb-NO" dirty="0"/>
              <a:t>Data Augmentation</a:t>
            </a:r>
          </a:p>
          <a:p>
            <a:r>
              <a:rPr lang="de-DE" dirty="0"/>
              <a:t>   ↓</a:t>
            </a:r>
            <a:endParaRPr lang="en-US" dirty="0"/>
          </a:p>
          <a:p>
            <a:r>
              <a:rPr lang="en-US" dirty="0" err="1"/>
              <a:t>Data_augmentation_for_time_series.ipynb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9FBCB70-AEFB-8C40-3AF3-B1D8606F9F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Data Augmentation for Timeseries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0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384DA-9822-5062-70D2-9E232509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60D37B-6473-E0CF-0A28-DA4C2066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767AB3-671B-86D0-2233-5D6212B8E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Seite </a:t>
            </a:r>
            <a:fld id="{16EAF822-709F-4EBA-83CD-D68FE08F9B0B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3374F1-AC0A-2A35-0E3A-5929439A3EF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Data Augmentation for Timeseries</a:t>
            </a:r>
          </a:p>
          <a:p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2CCA642-A0BD-DC5D-368F-C809274DA55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EFF529C-395E-DC8D-ED7A-B58CCF42C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78" y="1421252"/>
            <a:ext cx="54197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AC0AE956-D7A2-4327-8DA9-99DC20AE8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23" y="1431911"/>
            <a:ext cx="54197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327A174-2848-A7A8-DC6D-40AD432EBA80}"/>
              </a:ext>
            </a:extLst>
          </p:cNvPr>
          <p:cNvSpPr/>
          <p:nvPr/>
        </p:nvSpPr>
        <p:spPr>
          <a:xfrm>
            <a:off x="4521200" y="2763520"/>
            <a:ext cx="1750378" cy="11887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146B161-C0AA-9750-3551-9D8265EBACB3}"/>
              </a:ext>
            </a:extLst>
          </p:cNvPr>
          <p:cNvSpPr txBox="1"/>
          <p:nvPr/>
        </p:nvSpPr>
        <p:spPr>
          <a:xfrm>
            <a:off x="4800453" y="236341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77803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384DA-9822-5062-70D2-9E232509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60D37B-6473-E0CF-0A28-DA4C2066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767AB3-671B-86D0-2233-5D6212B8E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Seite </a:t>
            </a:r>
            <a:fld id="{16EAF822-709F-4EBA-83CD-D68FE08F9B0B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3374F1-AC0A-2A35-0E3A-5929439A3EF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Data Augmentation for Timeseries</a:t>
            </a:r>
          </a:p>
          <a:p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2CCA642-A0BD-DC5D-368F-C809274DA5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680080"/>
            <a:ext cx="10799762" cy="187788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Original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ACD18D6-2294-FD6A-1A3C-E6344C3B6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0" y="990000"/>
            <a:ext cx="7091680" cy="256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652B760-0FF1-9929-AB43-528AB9BA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36" y="3423226"/>
            <a:ext cx="6984047" cy="25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63BCBC7-CF57-A505-2F52-D42F38EDD5F2}"/>
              </a:ext>
            </a:extLst>
          </p:cNvPr>
          <p:cNvSpPr txBox="1"/>
          <p:nvPr/>
        </p:nvSpPr>
        <p:spPr>
          <a:xfrm>
            <a:off x="1138397" y="4488033"/>
            <a:ext cx="3167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With data augmentation</a:t>
            </a:r>
          </a:p>
          <a:p>
            <a:endParaRPr lang="en-US" sz="2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9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13A90-0E6C-1146-2630-512E9FB5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DEF8D8-E0D0-8D4F-1E23-22C7C2B9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B37B-F38C-43B5-A982-9919420ED2B6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488C5A-3A36-DCFA-8150-FFA2C4866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16EAF822-709F-4EBA-83CD-D68FE08F9B0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F5D0C1-9B96-D830-27ED-E6DE08970CD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Increasing the accuracy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every data augmentation method is suitable for every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Incorrectly selected methods can degrade model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78A7F68-EBDB-AD6C-BC15-95546BFFD64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chiedenfarbige Fragezeichen">
            <a:extLst>
              <a:ext uri="{FF2B5EF4-FFF2-40B4-BE49-F238E27FC236}">
                <a16:creationId xmlns:a16="http://schemas.microsoft.com/office/drawing/2014/main" id="{5B09FC0F-1A02-CC49-554E-CE9D7077D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2" b="22331"/>
          <a:stretch/>
        </p:blipFill>
        <p:spPr>
          <a:xfrm>
            <a:off x="1206000" y="72000"/>
            <a:ext cx="10986000" cy="43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35A855-0CC5-021F-18FE-3238F18B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535620"/>
            <a:ext cx="10800000" cy="708217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Thank you for your attention</a:t>
            </a:r>
            <a:br>
              <a:rPr lang="en-US" dirty="0"/>
            </a:br>
            <a:br>
              <a:rPr lang="de-DE" dirty="0"/>
            </a:br>
            <a:r>
              <a:rPr lang="en-US" b="1" dirty="0"/>
              <a:t>If you have any questions, please let us know.</a:t>
            </a:r>
            <a:br>
              <a:rPr lang="en-US" b="1" dirty="0"/>
            </a:br>
            <a:br>
              <a:rPr lang="de-DE" dirty="0"/>
            </a:b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75322E-1C26-2F0E-CCFF-F76DFE45014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77A299C-BD0A-4F11-93C3-2AFFB4497655}" type="datetime1">
              <a:rPr lang="de-DE" smtClean="0"/>
              <a:pPr>
                <a:spcAft>
                  <a:spcPts val="600"/>
                </a:spcAft>
                <a:defRPr/>
              </a:pPr>
              <a:t>27.06.2023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94E954-52C2-C2E3-40C5-1C122F03A0D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de-DE"/>
              <a:t>Seite </a:t>
            </a:r>
            <a:fld id="{BD9B6713-36FE-4B94-85D8-9FA2DCE30A8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42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3197A-AF92-3F7E-6A70-A16151D8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2FC226-4E55-5209-2157-7E0FC0FE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83B028-54E2-655A-F23B-0B0713F04E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Seite </a:t>
            </a:r>
            <a:fld id="{16EAF822-709F-4EBA-83CD-D68FE08F9B0B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0244B78-CB2C-9AA6-8A44-A764E89A0D8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A9831BE-A5BE-8CE9-82C4-23F743550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3133"/>
              </p:ext>
            </p:extLst>
          </p:nvPr>
        </p:nvGraphicFramePr>
        <p:xfrm>
          <a:off x="1120833" y="1496494"/>
          <a:ext cx="10786561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9294">
                  <a:extLst>
                    <a:ext uri="{9D8B030D-6E8A-4147-A177-3AD203B41FA5}">
                      <a16:colId xmlns:a16="http://schemas.microsoft.com/office/drawing/2014/main" val="2131886764"/>
                    </a:ext>
                  </a:extLst>
                </a:gridCol>
                <a:gridCol w="10257267">
                  <a:extLst>
                    <a:ext uri="{9D8B030D-6E8A-4147-A177-3AD203B41FA5}">
                      <a16:colId xmlns:a16="http://schemas.microsoft.com/office/drawing/2014/main" val="1014042915"/>
                    </a:ext>
                  </a:extLst>
                </a:gridCol>
              </a:tblGrid>
              <a:tr h="56203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C. Sun, A. Shrivastava, S. Singh, and A. Gupta, “Revisiting Unreasonable Effectiveness of Data in Deep Learning Era,” International Conference on Computer Vision, pp. 843–852, 2017,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doi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: 10.1109/ICCV.2017.97.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908768"/>
                  </a:ext>
                </a:extLst>
              </a:tr>
              <a:tr h="475247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[2]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B. K. Iwana and S. Uchida, “An empirical survey of data augmentation for time series classification with neural networks,”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PloS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one, vol. 16, no. 7, 2021,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doi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: 10.1371/journal.pone.0254841.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687907"/>
                  </a:ext>
                </a:extLst>
              </a:tr>
              <a:tr h="38888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[3]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TensorFlow Datasets. "Fashion MNIST." TensorFlow Datasets Catalog. [Online]. Available: https://www.tensorflow.org/datasets/catalog/fashion_mnist?hl=en. [Accessed: June 16, 2023].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2968"/>
                  </a:ext>
                </a:extLst>
              </a:tr>
              <a:tr h="38888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[4]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TensorFlow. "Keras: Basic classification." TensorFlow Tutorials. [Online]. Available: https://www.tensorflow.org/tutorials/keras/classification?hl=ko. [Accessed: June 18, 2023].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75644"/>
                  </a:ext>
                </a:extLst>
              </a:tr>
              <a:tr h="38888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"TensorFlow: Data augmentation" [Online]. Available: https://www.tensorflow.org/tutorials/images/data_augmentation?hl=ko#%EB%AA%A8%EB%8D%B8_%ED%9B%88%EB%A0%A8%ED%95%98%EA%B8%B0. [Accessed: June 18, 2023].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223774"/>
                  </a:ext>
                </a:extLst>
              </a:tr>
              <a:tr h="38888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[6]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Gholamy</a:t>
                      </a:r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, A., </a:t>
                      </a:r>
                      <a:r>
                        <a:rPr lang="en-US" altLang="ko-KR" sz="18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Kreinovich</a:t>
                      </a:r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, V., &amp; Kosheleva, O. (2018). Why 70/30 or 80/20 relation between training and testing sets: A pedagogical explanation.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63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1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C2724-82FD-3B2D-4BE5-4667B2C3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E0B3DD-0F1F-5F76-B915-8EF70F5F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B37B-F38C-43B5-A982-9919420ED2B6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52E1A3-E286-468E-1B5C-0AA9C95228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16EAF822-709F-4EBA-83CD-D68FE08F9B0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07C4A53-9C29-6482-A88F-ABB0A4A29A7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Augmentation for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Augmentation for timeseries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A50F24E-7E8F-2741-6DE1-E822B3DB662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0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9C24B-572B-CC6E-A20D-FEB7BF7B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 Networks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37114A-7A46-C694-F5A1-07D49985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B37B-F38C-43B5-A982-9919420ED2B6}" type="datetime1">
              <a:rPr lang="de-DE" smtClean="0"/>
              <a:pPr/>
              <a:t>27.06.2023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DB800C-A8E0-A495-3788-AFC98D905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16EAF822-709F-4EBA-83CD-D68FE08F9B0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E5A80D3-6D5F-8FB9-E74E-535DA7F30B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Hardware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FA302F-236B-9327-28B0-A49BDABFB7C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B1CE736-8444-F029-C12F-2CCC1A51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2820"/>
            <a:ext cx="4417170" cy="345718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25BACD9-D508-DE52-234E-2C8B664E47CB}"/>
              </a:ext>
            </a:extLst>
          </p:cNvPr>
          <p:cNvSpPr txBox="1"/>
          <p:nvPr/>
        </p:nvSpPr>
        <p:spPr>
          <a:xfrm>
            <a:off x="11466787" y="5457984"/>
            <a:ext cx="641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8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780F2-4769-2331-8439-8BA36AD3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/>
          <a:lstStyle/>
          <a:p>
            <a:r>
              <a:rPr lang="en-US" dirty="0"/>
              <a:t>Dataset Problems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C180D1-6750-C8B5-FE56-572C8827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6000" y="6012000"/>
            <a:ext cx="1295558" cy="180000"/>
          </a:xfrm>
        </p:spPr>
        <p:txBody>
          <a:bodyPr/>
          <a:lstStyle/>
          <a:p>
            <a:fld id="{4C277839-B229-419F-8036-E4209543391B}" type="datetime1">
              <a:rPr lang="de-DE"/>
              <a:pPr/>
              <a:t>27.06.2023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4E6AA-3F93-2ED6-DBC2-A4789F07D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06000" y="6360427"/>
            <a:ext cx="1295559" cy="214607"/>
          </a:xfrm>
        </p:spPr>
        <p:txBody>
          <a:bodyPr/>
          <a:lstStyle/>
          <a:p>
            <a:r>
              <a:rPr lang="en-US" noProof="0"/>
              <a:t>Seite </a:t>
            </a:r>
            <a:fld id="{16EAF822-709F-4EBA-83CD-D68FE08F9B0B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05F2B31-D2E4-F198-9EAB-3C3CA92F141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4320000"/>
          </a:xfrm>
        </p:spPr>
        <p:txBody>
          <a:bodyPr/>
          <a:lstStyle/>
          <a:p>
            <a:r>
              <a:rPr lang="en-US" dirty="0"/>
              <a:t>Data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Correct labeling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Completeness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Data quantity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BF466EF-1626-3ADC-4756-25D229FA0A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4E3B0A-0DCB-72B2-AE36-F6CD4D31AD3E}"/>
              </a:ext>
            </a:extLst>
          </p:cNvPr>
          <p:cNvSpPr txBox="1"/>
          <p:nvPr/>
        </p:nvSpPr>
        <p:spPr>
          <a:xfrm>
            <a:off x="11466787" y="5457984"/>
            <a:ext cx="641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[1,2]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6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71DD7-0F45-0C36-B59A-E921B0F0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Augmentation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398C6D-F496-160E-3AD8-D64571FB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7839-B229-419F-8036-E4209543391B}" type="datetime1">
              <a:rPr lang="de-DE" smtClean="0"/>
              <a:pPr/>
              <a:t>27.06.2023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E3BEE-C91D-A597-2672-5F778DBCE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Seite </a:t>
            </a:r>
            <a:fld id="{16EAF822-709F-4EBA-83CD-D68FE08F9B0B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D86B19-C6B6-0CF5-B6CD-FC1ADFA01A4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Expand dataset through synthetic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Increase generalization ability of the trained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overfitting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Expanding the decision boundary of the model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5B8D04A-FFA0-BF5A-52D3-5C96EFD20D7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22AAC7-3501-BDD3-9589-13C4CAE5CA05}"/>
              </a:ext>
            </a:extLst>
          </p:cNvPr>
          <p:cNvSpPr txBox="1"/>
          <p:nvPr/>
        </p:nvSpPr>
        <p:spPr>
          <a:xfrm>
            <a:off x="11466787" y="5457984"/>
            <a:ext cx="641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7F6798A-A50D-107E-64D9-F7803BAB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820" y="2196989"/>
            <a:ext cx="1800476" cy="2734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A19662-DDBE-F241-EF4C-A410AAB8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for images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975D95-84A9-78DC-5C58-096610C2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B37B-F38C-43B5-A982-9919420ED2B6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BE3272-B5CC-B8FD-162E-7FCE42DC3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16EAF822-709F-4EBA-83CD-D68FE08F9B0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DF428B7-4C7A-7D2C-C91D-0D067A47035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F9DFD2-847B-EE83-A48C-5FA26C8A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37" y="1954507"/>
            <a:ext cx="3872664" cy="38726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EEFC64-3248-FBED-1C3A-3A9C95CC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639" y="1168148"/>
            <a:ext cx="2361217" cy="2260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02D218-7876-F367-9AEB-BEB63D05F4E1}"/>
              </a:ext>
            </a:extLst>
          </p:cNvPr>
          <p:cNvSpPr txBox="1"/>
          <p:nvPr/>
        </p:nvSpPr>
        <p:spPr>
          <a:xfrm>
            <a:off x="1853779" y="1313693"/>
            <a:ext cx="1967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Fashion MNIST</a:t>
            </a:r>
          </a:p>
          <a:p>
            <a:r>
              <a:rPr lang="en-US" altLang="ko-KR" sz="1200">
                <a:latin typeface="Arial" panose="020B0604020202020204" pitchFamily="34" charset="0"/>
                <a:cs typeface="Arial" panose="020B0604020202020204" pitchFamily="34" charset="0"/>
              </a:rPr>
              <a:t>-from </a:t>
            </a:r>
            <a:r>
              <a:rPr lang="en-US" altLang="ko-KR" sz="120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ko-KR" altLang="en-US" sz="120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71CBB-6BD1-2989-4335-F226C43F91AF}"/>
              </a:ext>
            </a:extLst>
          </p:cNvPr>
          <p:cNvSpPr txBox="1"/>
          <p:nvPr/>
        </p:nvSpPr>
        <p:spPr>
          <a:xfrm>
            <a:off x="8245856" y="1520825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80% of the data used for training</a:t>
            </a:r>
            <a:endParaRPr lang="ko-KR" altLang="en-US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4A1396-DE2F-A362-FC45-FE89329DC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182" y="3501666"/>
            <a:ext cx="2910348" cy="28587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377428-3517-BD3F-7006-E1D28120F9EA}"/>
              </a:ext>
            </a:extLst>
          </p:cNvPr>
          <p:cNvSpPr txBox="1"/>
          <p:nvPr/>
        </p:nvSpPr>
        <p:spPr>
          <a:xfrm>
            <a:off x="8826241" y="3890839"/>
            <a:ext cx="3353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Using Keras for preproducing layer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F0E46E-B447-174A-70F8-E7E2B6CF9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1168" y="4363278"/>
            <a:ext cx="2314898" cy="3048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7018FD4-46EF-E60A-CF1F-034FC3B1D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1168" y="4792914"/>
            <a:ext cx="2600688" cy="276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FBB492-7BF3-0D00-0E35-F815DEC0CDEB}"/>
              </a:ext>
            </a:extLst>
          </p:cNvPr>
          <p:cNvSpPr txBox="1"/>
          <p:nvPr/>
        </p:nvSpPr>
        <p:spPr>
          <a:xfrm>
            <a:off x="9465679" y="6230075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[3], [4], [5], [6]</a:t>
            </a:r>
            <a:endParaRPr lang="ko-KR" altLang="en-US" sz="11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19662-DDBE-F241-EF4C-A410AAB8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for images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975D95-84A9-78DC-5C58-096610C2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B37B-F38C-43B5-A982-9919420ED2B6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BE3272-B5CC-B8FD-162E-7FCE42DC3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16EAF822-709F-4EBA-83CD-D68FE08F9B0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DF428B7-4C7A-7D2C-C91D-0D067A47035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2D218-7876-F367-9AEB-BEB63D05F4E1}"/>
              </a:ext>
            </a:extLst>
          </p:cNvPr>
          <p:cNvSpPr txBox="1"/>
          <p:nvPr/>
        </p:nvSpPr>
        <p:spPr>
          <a:xfrm>
            <a:off x="584160" y="1486903"/>
            <a:ext cx="1840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cs typeface="Arial" panose="020B0604020202020204" pitchFamily="34" charset="0"/>
              </a:rPr>
              <a:t>Examples with </a:t>
            </a:r>
            <a:r>
              <a:rPr lang="en-US" altLang="ko-KR" sz="1200" err="1">
                <a:latin typeface="Arial" panose="020B0604020202020204" pitchFamily="34" charset="0"/>
                <a:cs typeface="Arial" panose="020B0604020202020204" pitchFamily="34" charset="0"/>
              </a:rPr>
              <a:t>tf.images</a:t>
            </a:r>
            <a:endParaRPr lang="ko-KR" altLang="en-US" sz="120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BD4932-65EF-3C38-9504-93E945A9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74" y="1896605"/>
            <a:ext cx="2137140" cy="20961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F534AD-EC86-D624-85D4-00923297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388" y="1045732"/>
            <a:ext cx="3061574" cy="21007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918CB8C-89F5-0052-AE54-9B8267FE6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869" y="434468"/>
            <a:ext cx="2840021" cy="16616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3A9C19D-A9AE-B5A0-961B-B4733FF21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853" y="3324084"/>
            <a:ext cx="3514344" cy="23268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B14D0BC-1CF7-BBCD-CFCD-0F502F2F7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005" y="2299247"/>
            <a:ext cx="2744807" cy="18846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65FCA3C-502A-99A2-A136-269ADDD0A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7707" y="4352608"/>
            <a:ext cx="3044099" cy="200243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8EAAD88-C93F-E22D-F38C-9B3CD81F8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5201" y="1896605"/>
            <a:ext cx="2603035" cy="4597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69B66-ABB7-F736-90C2-54823B40A4CC}"/>
              </a:ext>
            </a:extLst>
          </p:cNvPr>
          <p:cNvSpPr txBox="1"/>
          <p:nvPr/>
        </p:nvSpPr>
        <p:spPr>
          <a:xfrm>
            <a:off x="9894125" y="6299528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[3], [5]</a:t>
            </a:r>
            <a:endParaRPr lang="ko-KR" altLang="en-US" sz="11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E2D2C92-445E-2CAD-26B9-BD6F60977EBF}"/>
              </a:ext>
            </a:extLst>
          </p:cNvPr>
          <p:cNvSpPr txBox="1"/>
          <p:nvPr/>
        </p:nvSpPr>
        <p:spPr>
          <a:xfrm>
            <a:off x="4068599" y="3056422"/>
            <a:ext cx="4813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Try the rest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file: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augmentation_part_fill.ipynb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A19662-DDBE-F241-EF4C-A410AAB8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for images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975D95-84A9-78DC-5C58-096610C2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B37B-F38C-43B5-A982-9919420ED2B6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BE3272-B5CC-B8FD-162E-7FCE42DC3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16EAF822-709F-4EBA-83CD-D68FE08F9B0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DF428B7-4C7A-7D2C-C91D-0D067A47035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B1FE5-D958-F047-660B-E648B8DD2D24}"/>
              </a:ext>
            </a:extLst>
          </p:cNvPr>
          <p:cNvSpPr txBox="1"/>
          <p:nvPr/>
        </p:nvSpPr>
        <p:spPr>
          <a:xfrm>
            <a:off x="1521074" y="982309"/>
            <a:ext cx="22558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Training data 40%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12AC5-01A6-26DE-2F19-68768050314A}"/>
              </a:ext>
            </a:extLst>
          </p:cNvPr>
          <p:cNvSpPr txBox="1"/>
          <p:nvPr/>
        </p:nvSpPr>
        <p:spPr>
          <a:xfrm>
            <a:off x="4154267" y="958784"/>
            <a:ext cx="22558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Training data 20%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ACB59-308D-2CD1-EA36-72D94D490EB0}"/>
              </a:ext>
            </a:extLst>
          </p:cNvPr>
          <p:cNvSpPr txBox="1"/>
          <p:nvPr/>
        </p:nvSpPr>
        <p:spPr>
          <a:xfrm>
            <a:off x="6649179" y="965733"/>
            <a:ext cx="22558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Arial"/>
              </a:rPr>
              <a:t>Training data 10%</a:t>
            </a:r>
            <a:endParaRPr lang="en-US" sz="200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6587FE99-3017-BAB3-BFBE-E62D7E44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11" y="1392658"/>
            <a:ext cx="2628000" cy="2187806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49FCDEC-4C00-58D0-EC69-3A3DACB92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899" y="3749251"/>
            <a:ext cx="2628000" cy="2094322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03B91F2D-A9EA-152D-66FB-66947F586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481" y="3742406"/>
            <a:ext cx="2628000" cy="2094322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204F65A7-8443-242A-590B-9BFEB5154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267" y="3761384"/>
            <a:ext cx="2627899" cy="2094322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9FECAC34-91B3-9C0D-3CE8-D6E30C07A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9178" y="1371103"/>
            <a:ext cx="2557667" cy="2206754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330AEFF7-0E93-0BC7-ECE1-BE7C998E8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9166" y="1404446"/>
            <a:ext cx="2628000" cy="2164229"/>
          </a:xfrm>
          <a:prstGeom prst="rect">
            <a:avLst/>
          </a:prstGeom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76461284-758B-BF79-61CC-F1856AA21D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1968" y="1310420"/>
            <a:ext cx="2628000" cy="22230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C81263-77E8-3F13-E5CF-016F0EFF6E5D}"/>
              </a:ext>
            </a:extLst>
          </p:cNvPr>
          <p:cNvSpPr txBox="1"/>
          <p:nvPr/>
        </p:nvSpPr>
        <p:spPr>
          <a:xfrm>
            <a:off x="9651157" y="965733"/>
            <a:ext cx="21132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Training data 1%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BCF5BAE6-3E4F-F41D-1E94-323C3476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413" y="6995160"/>
            <a:ext cx="2628000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7A2306-F97F-D640-3840-EE942127181F}"/>
              </a:ext>
            </a:extLst>
          </p:cNvPr>
          <p:cNvSpPr txBox="1"/>
          <p:nvPr/>
        </p:nvSpPr>
        <p:spPr>
          <a:xfrm>
            <a:off x="206477" y="2374491"/>
            <a:ext cx="1212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endParaRPr lang="ko-KR" altLang="en-US" sz="200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9E101F-7ABE-DF1B-7833-35D83C428EFA}"/>
              </a:ext>
            </a:extLst>
          </p:cNvPr>
          <p:cNvSpPr txBox="1"/>
          <p:nvPr/>
        </p:nvSpPr>
        <p:spPr>
          <a:xfrm>
            <a:off x="-22591" y="4770390"/>
            <a:ext cx="149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endParaRPr lang="ko-KR" altLang="en-US" sz="200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C4C5A58-B5B1-1D38-8CC1-CF0FF2CFF5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15796" y="3738952"/>
            <a:ext cx="2654559" cy="1997819"/>
          </a:xfrm>
          <a:prstGeom prst="rect">
            <a:avLst/>
          </a:prstGeom>
        </p:spPr>
      </p:pic>
      <p:sp>
        <p:nvSpPr>
          <p:cNvPr id="25" name="사각형: 위쪽 모서리의 한쪽은 둥글고 다른 한쪽은 잘림 24">
            <a:extLst>
              <a:ext uri="{FF2B5EF4-FFF2-40B4-BE49-F238E27FC236}">
                <a16:creationId xmlns:a16="http://schemas.microsoft.com/office/drawing/2014/main" id="{EAD2FBEC-E3CF-DF02-3C45-7682490F85F2}"/>
              </a:ext>
            </a:extLst>
          </p:cNvPr>
          <p:cNvSpPr/>
          <p:nvPr/>
        </p:nvSpPr>
        <p:spPr>
          <a:xfrm>
            <a:off x="2027566" y="1672382"/>
            <a:ext cx="7376160" cy="3990356"/>
          </a:xfrm>
          <a:prstGeom prst="snipRoundRect">
            <a:avLst/>
          </a:prstGeom>
          <a:solidFill>
            <a:srgbClr val="3399FF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B8FAD-7873-D22D-E0A7-6BC78AF63A4D}"/>
              </a:ext>
            </a:extLst>
          </p:cNvPr>
          <p:cNvSpPr txBox="1"/>
          <p:nvPr/>
        </p:nvSpPr>
        <p:spPr>
          <a:xfrm>
            <a:off x="3396524" y="5211515"/>
            <a:ext cx="17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50 epochs</a:t>
            </a:r>
            <a:endParaRPr lang="ko-KR" altLang="en-US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A68393-1026-3B98-B72C-757D446F1E9E}"/>
              </a:ext>
            </a:extLst>
          </p:cNvPr>
          <p:cNvSpPr txBox="1"/>
          <p:nvPr/>
        </p:nvSpPr>
        <p:spPr>
          <a:xfrm>
            <a:off x="6710901" y="5252629"/>
            <a:ext cx="17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100 epochs</a:t>
            </a:r>
            <a:endParaRPr lang="ko-KR" altLang="en-US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34C15-5F65-4BBA-4920-83103DD50788}"/>
              </a:ext>
            </a:extLst>
          </p:cNvPr>
          <p:cNvSpPr txBox="1"/>
          <p:nvPr/>
        </p:nvSpPr>
        <p:spPr>
          <a:xfrm>
            <a:off x="11026013" y="6584950"/>
            <a:ext cx="1037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[3], [4], [5], [6]</a:t>
            </a:r>
            <a:endParaRPr lang="ko-KR" altLang="en-US" sz="11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3835E77-2400-EB56-3C42-131E3E9EAE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1713" y="1912108"/>
            <a:ext cx="3263933" cy="323371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5CE3929-D114-E000-4DF7-646B3E017A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75595" y="1912108"/>
            <a:ext cx="3263932" cy="32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F07E9-C3F8-9216-FABC-AF4359B6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for Timeseries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4FE022-7D9A-EEF5-D01E-EFF3039E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B37B-F38C-43B5-A982-9919420ED2B6}" type="datetime1">
              <a:rPr lang="de-DE" smtClean="0"/>
              <a:pPr/>
              <a:t>27.06.2023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B05016-CFA6-BE96-B025-DB6B2A630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16EAF822-709F-4EBA-83CD-D68FE08F9B0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4D8D96-A458-DFB3-D7E4-D51A4299694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standard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premade functions available in Keras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generalization possible since datasets are different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Extending the dataset through random-based transformations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/>
              <a:t>Jittering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/>
              <a:t>Slicing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/>
              <a:t>Scaling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/>
              <a:t>…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F0EBD2-E65E-8A7C-259F-BA9FAE7689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Data Augmentation for Timeseries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C1B3F5-C9CA-6CE6-CD6E-3B039574E603}"/>
              </a:ext>
            </a:extLst>
          </p:cNvPr>
          <p:cNvSpPr txBox="1"/>
          <p:nvPr/>
        </p:nvSpPr>
        <p:spPr>
          <a:xfrm>
            <a:off x="11466787" y="5457984"/>
            <a:ext cx="641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k_ln_pptvorlage_16_9_Feb2016_V1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oeln-PPMasterfoliensatz.pptx" id="{45B0AD69-3FB6-4938-9CC7-7261CCBD3B54}" vid="{11B0DF49-2C6C-4E26-9FA2-592D86783F79}"/>
    </a:ext>
  </a:extLst>
</a:theme>
</file>

<file path=ppt/theme/theme2.xml><?xml version="1.0" encoding="utf-8"?>
<a:theme xmlns:a="http://schemas.openxmlformats.org/drawingml/2006/main" name="TH Köln - reduzierte Fußzeile">
  <a:themeElements>
    <a:clrScheme name="TH-Köln-Einfaches Farbklima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A00008"/>
      </a:accent4>
      <a:accent5>
        <a:srgbClr val="BB3800"/>
      </a:accent5>
      <a:accent6>
        <a:srgbClr val="740B5C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Koeln-PPMasterfoliensatz.pptx" id="{45B0AD69-3FB6-4938-9CC7-7261CCBD3B54}" vid="{AC03788F-A489-4F15-B26A-A57E1DAD72C1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C34804BA61AA4DB54B24AE93972DA4" ma:contentTypeVersion="9" ma:contentTypeDescription="Ein neues Dokument erstellen." ma:contentTypeScope="" ma:versionID="03eb7189033e1599b9443cd3d0e37213">
  <xsd:schema xmlns:xsd="http://www.w3.org/2001/XMLSchema" xmlns:xs="http://www.w3.org/2001/XMLSchema" xmlns:p="http://schemas.microsoft.com/office/2006/metadata/properties" xmlns:ns3="51294f60-39c9-48d4-b98d-d4fd11f0c275" xmlns:ns4="439fb778-e4af-4dd2-aad1-6cf3302be4a6" targetNamespace="http://schemas.microsoft.com/office/2006/metadata/properties" ma:root="true" ma:fieldsID="974af33bdfb67ce0b5d7aa27bc79ecaf" ns3:_="" ns4:_="">
    <xsd:import namespace="51294f60-39c9-48d4-b98d-d4fd11f0c275"/>
    <xsd:import namespace="439fb778-e4af-4dd2-aad1-6cf3302be4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94f60-39c9-48d4-b98d-d4fd11f0c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9fb778-e4af-4dd2-aad1-6cf3302be4a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BFBC27-E94A-45DC-B7A4-EF65717BA0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4DACAB-B970-48D5-A9A4-4BA4F05D8D49}">
  <ds:schemaRefs>
    <ds:schemaRef ds:uri="439fb778-e4af-4dd2-aad1-6cf3302be4a6"/>
    <ds:schemaRef ds:uri="51294f60-39c9-48d4-b98d-d4fd11f0c2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D2526E8-FE7B-48D6-915E-E4333E5D14E0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39fb778-e4af-4dd2-aad1-6cf3302be4a6"/>
    <ds:schemaRef ds:uri="51294f60-39c9-48d4-b98d-d4fd11f0c275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THKoeln-PPMasterfoliensatz</Template>
  <TotalTime>0</TotalTime>
  <Words>817</Words>
  <Application>Microsoft Office PowerPoint</Application>
  <PresentationFormat>Breitbild</PresentationFormat>
  <Paragraphs>197</Paragraphs>
  <Slides>18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Linux Libertine</vt:lpstr>
      <vt:lpstr>Lucida Grande</vt:lpstr>
      <vt:lpstr>Symbol</vt:lpstr>
      <vt:lpstr>Wingdings</vt:lpstr>
      <vt:lpstr>thk_ln_pptvorlage_16_9_Feb2016_V1</vt:lpstr>
      <vt:lpstr>TH Köln - reduzierte Fußzeile</vt:lpstr>
      <vt:lpstr>Data Augmentation in Neural Networks</vt:lpstr>
      <vt:lpstr>Table of Content</vt:lpstr>
      <vt:lpstr>Neuronal Networks</vt:lpstr>
      <vt:lpstr>Dataset Problems </vt:lpstr>
      <vt:lpstr>Data Augmentation</vt:lpstr>
      <vt:lpstr>Data Augmentation for images</vt:lpstr>
      <vt:lpstr>Data Augmentation for images</vt:lpstr>
      <vt:lpstr>Data Augmentation for images</vt:lpstr>
      <vt:lpstr>Data Augmentation for Timeseries</vt:lpstr>
      <vt:lpstr>Magnitude Domain Transformations</vt:lpstr>
      <vt:lpstr>Magnitude Domain Transformations</vt:lpstr>
      <vt:lpstr>Time Domain Transformations</vt:lpstr>
      <vt:lpstr>Example</vt:lpstr>
      <vt:lpstr>Results</vt:lpstr>
      <vt:lpstr>Results</vt:lpstr>
      <vt:lpstr>Conclusion</vt:lpstr>
      <vt:lpstr>Thank you for your attention  If you have any questions, please let us know. 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for image and time series in relation to neural networks</dc:title>
  <dc:creator>Felix Mayer</dc:creator>
  <cp:lastModifiedBy>Felix Mayer</cp:lastModifiedBy>
  <cp:revision>6</cp:revision>
  <cp:lastPrinted>2016-02-26T07:58:29Z</cp:lastPrinted>
  <dcterms:created xsi:type="dcterms:W3CDTF">2023-06-13T14:01:44Z</dcterms:created>
  <dcterms:modified xsi:type="dcterms:W3CDTF">2023-06-27T09:40:33Z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0x01010056C34804BA61AA4DB54B24AE93972DA4</vt:lpwstr>
  </property>
</Properties>
</file>