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7" r:id="rId6"/>
    <p:sldId id="257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397"/>
    <a:srgbClr val="59BEC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1CBB-3AF9-4887-8866-7F549ECD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BD818-3BD9-4414-9793-AF5C3C78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35C52-FC2A-4620-8940-9ACBD70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B56D-D5AA-4947-84F5-DEF2803D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CFD8-5DDB-480C-99BD-259D777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0227-0A63-49F1-9EA1-EDE08271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073AE-C530-47D9-95C2-16756165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1C4D-E19F-44CF-97BE-B7F3129A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FA3B0-788D-4244-9A28-EFE1EC1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275E-C13F-4FAC-B5FC-EEDECBC7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12C98-BD93-48C3-8251-28A32E60A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CCC73-B272-4FF4-A8D3-0527855C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9D330-B4FA-411E-8AFC-AEB131D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5BE4-8354-47DE-9594-C645FD39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EDAAF-0CE8-4B93-AAF8-1EF1D1B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6CC9-9225-4A96-A275-9935CC7B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3B91-EA27-48A9-9A2B-A1CEB995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27F1-E428-4B49-B044-FD10D2DE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CD44F-1FFB-49DA-BA4B-82BC8E41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FAE2F-E963-4539-BD44-E04C0407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3BB4-7B04-4E3D-BA2B-B696CD7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4470A-31BD-4EA4-B767-223A12A7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A78BA-0727-4DF3-80EE-A734684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1C5E-F675-4509-803A-02ED53B7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79738-32CF-4D13-BDA0-E6E87543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9691-AD5D-4447-96A4-91D0095C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F772-F2E2-40BE-903F-EDE32951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CB8A2-1B5F-4EB7-9F2D-CEF5070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31A36-989F-4482-B7AC-4286E5DB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A173D-CB1E-4170-9FB8-5F20D8AE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1D28D-D6D9-4CA5-BA64-03909C5F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02D8-6AED-4C18-9356-01D82B44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9A071-F319-4CFA-A474-0E04C0CE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79143-1A42-482B-A2AF-40242378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EFE47-2A25-4EED-8B23-2AA630E8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B8BCB-2595-41F2-BDC8-3C254825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E0080-28E7-49FD-B879-84A5697A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49DA5-4F3D-4621-A836-88618B4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E47E-05A9-459B-BCCF-5E2AF195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F045-B70A-47C9-9718-BB44547C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9F72-CC11-4225-8260-8A5EE6F3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66B9-0C5F-4639-85ED-026BE42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AC15E-426E-4A22-A0E1-857EF4C0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DA4B3-3E0E-483E-BFD1-A2140918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1DF09-E154-4F12-A8F2-16EE87E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997BC-75DF-4F85-9972-A613DB2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C73A-6E53-43B1-BC20-2E397C1D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2A014-959F-4D6D-9AD7-E5A3EEBB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78F91-3A78-40B5-AEA3-01C0C330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B7BA-CAAD-463E-8273-4333D4B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DE4FE-27FB-4E2E-B4D7-6D3DFDD5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BFF82-EA75-490C-B640-172DA61F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B193-39BB-487B-BF99-7186BA42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E2EC8-AC15-413E-92F4-CAAE5882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70AFD-75C4-4A41-B0BF-99C357BC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76953-3148-4314-81EA-E3685EA0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89023-1283-449C-B251-557ADA3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B22BA-9741-4CA5-A388-25F3E747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2363-FD36-4F6D-8717-F768C5B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90C40-6723-4D71-88BE-A5F0061C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F2172-697E-4CB1-8023-278449D55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ABBD-35F0-4ED1-8FD3-BC512B538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14EED-6C22-414F-BDF1-A4E90431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8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4D4D94E-CC19-40E1-B5EB-0EF0D45A0386}"/>
              </a:ext>
            </a:extLst>
          </p:cNvPr>
          <p:cNvSpPr txBox="1">
            <a:spLocks/>
          </p:cNvSpPr>
          <p:nvPr/>
        </p:nvSpPr>
        <p:spPr>
          <a:xfrm>
            <a:off x="266700" y="2087534"/>
            <a:ext cx="6191658" cy="478070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메가박스 영화관 </a:t>
            </a:r>
            <a:r>
              <a:rPr lang="ko-KR" altLang="en-US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가이드문서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CB012FA-7810-45D6-9E0E-8CEBB53F5CC7}"/>
              </a:ext>
            </a:extLst>
          </p:cNvPr>
          <p:cNvSpPr txBox="1">
            <a:spLocks/>
          </p:cNvSpPr>
          <p:nvPr/>
        </p:nvSpPr>
        <p:spPr>
          <a:xfrm>
            <a:off x="266700" y="5592995"/>
            <a:ext cx="1268780" cy="830508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박정현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4B6F1-AAA8-4508-A44E-5A3F91C9E3F7}"/>
              </a:ext>
            </a:extLst>
          </p:cNvPr>
          <p:cNvSpPr txBox="1"/>
          <p:nvPr/>
        </p:nvSpPr>
        <p:spPr>
          <a:xfrm>
            <a:off x="266700" y="316734"/>
            <a:ext cx="821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프론트엔드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(React, PHP),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플러터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(Flutter)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웹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앱개발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프로젝트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A0324A65-3278-4CF6-B051-3F8A606E6198}"/>
              </a:ext>
            </a:extLst>
          </p:cNvPr>
          <p:cNvSpPr txBox="1">
            <a:spLocks/>
          </p:cNvSpPr>
          <p:nvPr/>
        </p:nvSpPr>
        <p:spPr>
          <a:xfrm>
            <a:off x="266699" y="5131207"/>
            <a:ext cx="3352801" cy="830508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포트폴리오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01A3A9-C580-4243-8F5B-DACA5C2F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0" y="1756600"/>
            <a:ext cx="4601027" cy="3410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55F19D-349F-441E-B345-396DD0AB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9" y="-2423515"/>
            <a:ext cx="4601027" cy="3410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0A856E-F153-47F1-AB6F-00E37415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9" y="5936714"/>
            <a:ext cx="4601027" cy="34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2B4AF7-87B3-468D-AA6A-4DFDBE6CDC1C}"/>
              </a:ext>
            </a:extLst>
          </p:cNvPr>
          <p:cNvGrpSpPr/>
          <p:nvPr/>
        </p:nvGrpSpPr>
        <p:grpSpPr>
          <a:xfrm>
            <a:off x="659235" y="2961314"/>
            <a:ext cx="9638893" cy="2730128"/>
            <a:chOff x="659235" y="2791723"/>
            <a:chExt cx="9638893" cy="27301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E643C4-59D2-4963-BE31-A10DC02D6173}"/>
                </a:ext>
              </a:extLst>
            </p:cNvPr>
            <p:cNvGrpSpPr/>
            <p:nvPr/>
          </p:nvGrpSpPr>
          <p:grpSpPr>
            <a:xfrm>
              <a:off x="659235" y="2791723"/>
              <a:ext cx="9638893" cy="1274553"/>
              <a:chOff x="707700" y="2226900"/>
              <a:chExt cx="9638893" cy="1274553"/>
            </a:xfrm>
          </p:grpSpPr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11A0306D-B361-4B5B-844F-EF8C876AC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226900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기획의도 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2E5CAF3-127D-428C-AF5A-9C04AB3F3E03}"/>
                  </a:ext>
                </a:extLst>
              </p:cNvPr>
              <p:cNvSpPr/>
              <p:nvPr/>
            </p:nvSpPr>
            <p:spPr>
              <a:xfrm>
                <a:off x="707700" y="2226900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C8BA9BD-EF46-47B0-A1C7-F8BA941D6084}"/>
                  </a:ext>
                </a:extLst>
              </p:cNvPr>
              <p:cNvGrpSpPr/>
              <p:nvPr/>
            </p:nvGrpSpPr>
            <p:grpSpPr>
              <a:xfrm>
                <a:off x="707700" y="2936026"/>
                <a:ext cx="9638893" cy="565427"/>
                <a:chOff x="707700" y="2936026"/>
                <a:chExt cx="9638893" cy="565427"/>
              </a:xfrm>
            </p:grpSpPr>
            <p:sp>
              <p:nvSpPr>
                <p:cNvPr id="18" name="제목 1">
                  <a:extLst>
                    <a:ext uri="{FF2B5EF4-FFF2-40B4-BE49-F238E27FC236}">
                      <a16:creationId xmlns:a16="http://schemas.microsoft.com/office/drawing/2014/main" id="{1A13A89C-6870-4B03-9B96-F4F9775A0A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02593" y="2936026"/>
                  <a:ext cx="9144000" cy="5654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사이트 설계 </a:t>
                  </a:r>
                  <a:r>
                    <a:rPr lang="en-US" altLang="ko-KR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- </a:t>
                  </a:r>
                  <a:r>
                    <a:rPr lang="ko-KR" altLang="en-US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와이어 프레임</a:t>
                  </a:r>
                  <a:r>
                    <a:rPr lang="en-US" altLang="ko-KR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(Balsamiq Tool)</a:t>
                  </a:r>
                  <a:endPara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1684977-7623-4526-8678-9917D4DEBD9B}"/>
                    </a:ext>
                  </a:extLst>
                </p:cNvPr>
                <p:cNvSpPr/>
                <p:nvPr/>
              </p:nvSpPr>
              <p:spPr>
                <a:xfrm>
                  <a:off x="707700" y="2936026"/>
                  <a:ext cx="373224" cy="373224"/>
                </a:xfrm>
                <a:prstGeom prst="rect">
                  <a:avLst/>
                </a:prstGeom>
                <a:solidFill>
                  <a:srgbClr val="513397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n w="0"/>
                      <a:solidFill>
                        <a:schemeClr val="bg1"/>
                      </a:solidFill>
                    </a:rPr>
                    <a:t>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127D9C6-9D52-414C-A586-33740D33CE1B}"/>
                </a:ext>
              </a:extLst>
            </p:cNvPr>
            <p:cNvGrpSpPr/>
            <p:nvPr/>
          </p:nvGrpSpPr>
          <p:grpSpPr>
            <a:xfrm>
              <a:off x="659235" y="4209975"/>
              <a:ext cx="9638893" cy="565427"/>
              <a:chOff x="707700" y="3645152"/>
              <a:chExt cx="9638893" cy="565427"/>
            </a:xfrm>
          </p:grpSpPr>
          <p:sp>
            <p:nvSpPr>
              <p:cNvPr id="22" name="제목 1">
                <a:extLst>
                  <a:ext uri="{FF2B5EF4-FFF2-40B4-BE49-F238E27FC236}">
                    <a16:creationId xmlns:a16="http://schemas.microsoft.com/office/drawing/2014/main" id="{284BDFC2-B2B7-4FBF-835F-CA046D2DE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3645152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구현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B0B69EC-0E11-4FC1-96E0-A9E51E504AC7}"/>
                  </a:ext>
                </a:extLst>
              </p:cNvPr>
              <p:cNvSpPr/>
              <p:nvPr/>
            </p:nvSpPr>
            <p:spPr>
              <a:xfrm>
                <a:off x="707700" y="3645152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5EEBA63-F4CD-4326-82EC-6991C25DF950}"/>
                </a:ext>
              </a:extLst>
            </p:cNvPr>
            <p:cNvGrpSpPr/>
            <p:nvPr/>
          </p:nvGrpSpPr>
          <p:grpSpPr>
            <a:xfrm>
              <a:off x="659235" y="4956424"/>
              <a:ext cx="9638893" cy="565427"/>
              <a:chOff x="707700" y="4391601"/>
              <a:chExt cx="9638893" cy="565427"/>
            </a:xfrm>
          </p:grpSpPr>
          <p:sp>
            <p:nvSpPr>
              <p:cNvPr id="25" name="제목 1">
                <a:extLst>
                  <a:ext uri="{FF2B5EF4-FFF2-40B4-BE49-F238E27FC236}">
                    <a16:creationId xmlns:a16="http://schemas.microsoft.com/office/drawing/2014/main" id="{82CA2D87-BFC3-4D7D-98C1-0B6D37B9C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4391601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향후 계획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E502CCA-2D7A-41DC-A974-79CEE1DFAF77}"/>
                  </a:ext>
                </a:extLst>
              </p:cNvPr>
              <p:cNvSpPr/>
              <p:nvPr/>
            </p:nvSpPr>
            <p:spPr>
              <a:xfrm>
                <a:off x="707700" y="4391601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획의도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 분석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BC364-D9B2-4B1D-ACF9-DBEAF979C63D}"/>
              </a:ext>
            </a:extLst>
          </p:cNvPr>
          <p:cNvSpPr txBox="1"/>
          <p:nvPr/>
        </p:nvSpPr>
        <p:spPr>
          <a:xfrm>
            <a:off x="579649" y="2536447"/>
            <a:ext cx="41904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</a:t>
            </a:r>
            <a:r>
              <a:rPr lang="ko-KR" altLang="en-US" sz="24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영화소개 몰입도 부족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</a:t>
            </a:r>
            <a:r>
              <a:rPr lang="ko-KR" altLang="en-US" sz="2400" dirty="0" err="1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사이트맵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8C4B1-F4A6-4002-80DD-ECF9EEB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08" y="1781862"/>
            <a:ext cx="7081766" cy="4865730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5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획의도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 분석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BC364-D9B2-4B1D-ACF9-DBEAF979C63D}"/>
              </a:ext>
            </a:extLst>
          </p:cNvPr>
          <p:cNvSpPr txBox="1"/>
          <p:nvPr/>
        </p:nvSpPr>
        <p:spPr>
          <a:xfrm>
            <a:off x="579649" y="2536447"/>
            <a:ext cx="41904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영화소개 몰입도 부족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</a:t>
            </a:r>
            <a:r>
              <a:rPr lang="ko-KR" altLang="en-US" sz="2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사이트맵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E374C-F79A-4B1F-87F4-2A8A4B7A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08" y="1753760"/>
            <a:ext cx="7110561" cy="487564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3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8" y="686066"/>
            <a:ext cx="7751551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이트 설계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와이어 프레임</a:t>
            </a:r>
            <a:r>
              <a:rPr lang="en-US" altLang="ko-KR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(Balsamiq Tool)</a:t>
            </a:r>
            <a:endParaRPr lang="ko-KR" altLang="en-US" sz="2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7DA21C3-C917-42E4-8805-31289A83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8" y="2347406"/>
            <a:ext cx="5942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2791723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7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2791723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471035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130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맑은 고딕</vt:lpstr>
      <vt:lpstr>Arial</vt:lpstr>
      <vt:lpstr>Office 테마</vt:lpstr>
      <vt:lpstr>PowerPoint 프레젠테이션</vt:lpstr>
      <vt:lpstr>Contents</vt:lpstr>
      <vt:lpstr>기획의도 | 사이트 분석</vt:lpstr>
      <vt:lpstr>기획의도 | 사이트 분석</vt:lpstr>
      <vt:lpstr>사이트 설계 | 와이어 프레임(Balsamiq Tool)</vt:lpstr>
      <vt:lpstr>Contents</vt:lpstr>
      <vt:lpstr>Contents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프론트엔드(React, PHP),  플러터(Flutter)활용 웹&amp;앱개발</dc:title>
  <dc:creator>박 정현</dc:creator>
  <cp:lastModifiedBy>박 정현</cp:lastModifiedBy>
  <cp:revision>12</cp:revision>
  <dcterms:created xsi:type="dcterms:W3CDTF">2023-09-20T18:21:12Z</dcterms:created>
  <dcterms:modified xsi:type="dcterms:W3CDTF">2023-09-21T22:52:18Z</dcterms:modified>
</cp:coreProperties>
</file>