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B1CBB-3AF9-4887-8866-7F549ECD6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9BD818-3BD9-4414-9793-AF5C3C78B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435C52-FC2A-4620-8940-9ACBD70D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60E0-445E-4FF9-9543-D36B1F2A51AA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7CB56D-D5AA-4947-84F5-DEF2803DB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2ECFD8-5DDB-480C-99BD-259D777E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F089-9A1E-4645-91F3-C41637742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35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A0227-0A63-49F1-9EA1-EDE08271F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A073AE-C530-47D9-95C2-167561650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231C4D-E19F-44CF-97BE-B7F3129A3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60E0-445E-4FF9-9543-D36B1F2A51AA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EFA3B0-788D-4244-9A28-EFE1EC17C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54275E-C13F-4FAC-B5FC-EEDECBC7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F089-9A1E-4645-91F3-C41637742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7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D12C98-BD93-48C3-8251-28A32E60A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4CCC73-B272-4FF4-A8D3-0527855C0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9D330-B4FA-411E-8AFC-AEB131D2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60E0-445E-4FF9-9543-D36B1F2A51AA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25BE4-8354-47DE-9594-C645FD39F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1EDAAF-0CE8-4B93-AAF8-1EF1D1B4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F089-9A1E-4645-91F3-C41637742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752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16CC9-9225-4A96-A275-9935CC7B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403B91-EA27-48A9-9A2B-A1CEB9959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4827F1-E428-4B49-B044-FD10D2DE9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60E0-445E-4FF9-9543-D36B1F2A51AA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CD44F-1FFB-49DA-BA4B-82BC8E419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8FAE2F-E963-4539-BD44-E04C0407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F089-9A1E-4645-91F3-C41637742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91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A3BB4-7B04-4E3D-BA2B-B696CD7AF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34470A-31BD-4EA4-B767-223A12A79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CA78BA-0727-4DF3-80EE-A73468490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60E0-445E-4FF9-9543-D36B1F2A51AA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601C5E-F675-4509-803A-02ED53B7A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779738-32CF-4D13-BDA0-E6E875435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F089-9A1E-4645-91F3-C41637742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298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D9691-AD5D-4447-96A4-91D0095C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AEF772-F2E2-40BE-903F-EDE32951B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ECB8A2-1B5F-4EB7-9F2D-CEF5070B1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431A36-989F-4482-B7AC-4286E5DB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60E0-445E-4FF9-9543-D36B1F2A51AA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FA173D-CB1E-4170-9FB8-5F20D8AE9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11D28D-D6D9-4CA5-BA64-03909C5F5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F089-9A1E-4645-91F3-C41637742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85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E02D8-6AED-4C18-9356-01D82B444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F9A071-F319-4CFA-A474-0E04C0CEE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F79143-1A42-482B-A2AF-402423781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DEFE47-2A25-4EED-8B23-2AA630E88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1B8BCB-2595-41F2-BDC8-3C2548254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EE0080-28E7-49FD-B879-84A5697A9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60E0-445E-4FF9-9543-D36B1F2A51AA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B49DA5-4F3D-4621-A836-88618B4A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8AE47E-05A9-459B-BCCF-5E2AF195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F089-9A1E-4645-91F3-C41637742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91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DF045-B70A-47C9-9718-BB44547C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619F72-CC11-4225-8260-8A5EE6F3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60E0-445E-4FF9-9543-D36B1F2A51AA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C466B9-0C5F-4639-85ED-026BE424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4AC15E-426E-4A22-A0E1-857EF4C0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F089-9A1E-4645-91F3-C41637742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91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7DA4B3-3E0E-483E-BFD1-A2140918D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60E0-445E-4FF9-9543-D36B1F2A51AA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11DF09-E154-4F12-A8F2-16EE87E81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D997BC-75DF-4F85-9972-A613DB29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F089-9A1E-4645-91F3-C41637742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98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7C73A-6E53-43B1-BC20-2E397C1DD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62A014-959F-4D6D-9AD7-E5A3EEBBD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E78F91-3A78-40B5-AEA3-01C0C3306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3EB7BA-CAAD-463E-8273-4333D4B4A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60E0-445E-4FF9-9543-D36B1F2A51AA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BDE4FE-27FB-4E2E-B4D7-6D3DFDD53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FBFF82-EA75-490C-B640-172DA61F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F089-9A1E-4645-91F3-C41637742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45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6B193-39BB-487B-BF99-7186BA42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8E2EC8-AC15-413E-92F4-CAAE58820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D70AFD-75C4-4A41-B0BF-99C357BC4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076953-3148-4314-81EA-E3685EA04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60E0-445E-4FF9-9543-D36B1F2A51AA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389023-1283-449C-B251-557ADA38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CB22BA-9741-4CA5-A388-25F3E747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F089-9A1E-4645-91F3-C41637742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00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592363-FD36-4F6D-8717-F768C5B51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690C40-6723-4D71-88BE-A5F0061C8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3F2172-697E-4CB1-8023-278449D55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160E0-445E-4FF9-9543-D36B1F2A51AA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00ABBD-35F0-4ED1-8FD3-BC512B538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14EED-6C22-414F-BDF1-A4E90431C6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5F089-9A1E-4645-91F3-C41637742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18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C9397-C73D-4820-A749-89F09AA74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442" y="634371"/>
            <a:ext cx="10873530" cy="830508"/>
          </a:xfrm>
        </p:spPr>
        <p:txBody>
          <a:bodyPr tIns="18000" bIns="1800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32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프론트엔드</a:t>
            </a:r>
            <a:r>
              <a:rPr lang="en-US" altLang="ko-KR" sz="3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(React, PHP), </a:t>
            </a:r>
            <a:r>
              <a:rPr lang="ko-KR" altLang="en-US" sz="32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플러터</a:t>
            </a:r>
            <a:r>
              <a:rPr lang="en-US" altLang="ko-KR" sz="3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(Flutter)</a:t>
            </a:r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활용</a:t>
            </a:r>
            <a:br>
              <a:rPr lang="en-US" altLang="ko-KR" sz="3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웹 </a:t>
            </a:r>
            <a:r>
              <a:rPr lang="en-US" altLang="ko-KR" sz="3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&amp; </a:t>
            </a:r>
            <a:r>
              <a:rPr lang="ko-KR" altLang="en-US" sz="32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앱개발</a:t>
            </a:r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양성과정</a:t>
            </a:r>
            <a:br>
              <a:rPr lang="en-US" altLang="ko-KR" sz="3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br>
              <a:rPr lang="en-US" altLang="ko-KR" sz="3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br>
              <a:rPr lang="en-US" altLang="ko-KR" sz="3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br>
              <a:rPr lang="en-US" altLang="ko-KR" sz="3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3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lang="ko-KR" altLang="en-US" sz="3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차 프로젝트</a:t>
            </a:r>
            <a:r>
              <a:rPr lang="en-US" altLang="ko-KR" sz="3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(2023.09.22)</a:t>
            </a:r>
            <a:endParaRPr lang="ko-KR" altLang="en-US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B294F01-6F58-4515-B8DD-46A8EB3916A0}"/>
              </a:ext>
            </a:extLst>
          </p:cNvPr>
          <p:cNvSpPr txBox="1">
            <a:spLocks/>
          </p:cNvSpPr>
          <p:nvPr/>
        </p:nvSpPr>
        <p:spPr>
          <a:xfrm>
            <a:off x="577442" y="5084071"/>
            <a:ext cx="1006964" cy="4446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박정현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66C07EC-5059-489E-8226-4C5E9844351F}"/>
              </a:ext>
            </a:extLst>
          </p:cNvPr>
          <p:cNvCxnSpPr>
            <a:cxnSpLocks/>
          </p:cNvCxnSpPr>
          <p:nvPr/>
        </p:nvCxnSpPr>
        <p:spPr>
          <a:xfrm>
            <a:off x="293615" y="5084071"/>
            <a:ext cx="1189838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17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C9397-C73D-4820-A749-89F09AA74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235" y="393252"/>
            <a:ext cx="10873530" cy="830508"/>
          </a:xfrm>
        </p:spPr>
        <p:txBody>
          <a:bodyPr tIns="18000" bIns="1800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4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</a:t>
            </a:r>
            <a:r>
              <a:rPr lang="en-US" altLang="ko-KR" sz="4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ontents</a:t>
            </a:r>
            <a:endParaRPr lang="ko-KR" altLang="en-US" sz="4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7A53596-20F2-49C6-B19D-18A6A08BA267}"/>
              </a:ext>
            </a:extLst>
          </p:cNvPr>
          <p:cNvGrpSpPr/>
          <p:nvPr/>
        </p:nvGrpSpPr>
        <p:grpSpPr>
          <a:xfrm>
            <a:off x="707700" y="2791723"/>
            <a:ext cx="9638893" cy="1274553"/>
            <a:chOff x="707700" y="2226900"/>
            <a:chExt cx="9638893" cy="1274553"/>
          </a:xfrm>
        </p:grpSpPr>
        <p:sp>
          <p:nvSpPr>
            <p:cNvPr id="4" name="제목 1">
              <a:extLst>
                <a:ext uri="{FF2B5EF4-FFF2-40B4-BE49-F238E27FC236}">
                  <a16:creationId xmlns:a16="http://schemas.microsoft.com/office/drawing/2014/main" id="{984645BD-42E0-4119-82A1-2A73D3533CA3}"/>
                </a:ext>
              </a:extLst>
            </p:cNvPr>
            <p:cNvSpPr txBox="1">
              <a:spLocks/>
            </p:cNvSpPr>
            <p:nvPr/>
          </p:nvSpPr>
          <p:spPr>
            <a:xfrm>
              <a:off x="1202593" y="2226900"/>
              <a:ext cx="9144000" cy="56542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2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기존사이트 분석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00D1739-FBE7-4E75-9BC4-9E82CE94086E}"/>
                </a:ext>
              </a:extLst>
            </p:cNvPr>
            <p:cNvSpPr/>
            <p:nvPr/>
          </p:nvSpPr>
          <p:spPr>
            <a:xfrm>
              <a:off x="707700" y="2226900"/>
              <a:ext cx="373224" cy="373224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rgbClr val="ED7D31"/>
                    </a:outerShdw>
                  </a:effectLst>
                </a:rPr>
                <a:t>1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19050" dir="2700000" algn="tl" rotWithShape="0">
                    <a:srgbClr val="ED7D31"/>
                  </a:outerShdw>
                </a:effectLst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A3D5BA7-9B53-4BD9-BA23-E91224EC2ED7}"/>
                </a:ext>
              </a:extLst>
            </p:cNvPr>
            <p:cNvGrpSpPr/>
            <p:nvPr/>
          </p:nvGrpSpPr>
          <p:grpSpPr>
            <a:xfrm>
              <a:off x="707700" y="2936026"/>
              <a:ext cx="9638893" cy="565427"/>
              <a:chOff x="707700" y="2936026"/>
              <a:chExt cx="9638893" cy="565427"/>
            </a:xfrm>
          </p:grpSpPr>
          <p:sp>
            <p:nvSpPr>
              <p:cNvPr id="8" name="제목 1">
                <a:extLst>
                  <a:ext uri="{FF2B5EF4-FFF2-40B4-BE49-F238E27FC236}">
                    <a16:creationId xmlns:a16="http://schemas.microsoft.com/office/drawing/2014/main" id="{4930F2DB-0B7D-424D-BA00-DA0D72F8D6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02593" y="2936026"/>
                <a:ext cx="9144000" cy="56542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ko-KR" altLang="en-US" sz="2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사이트 설계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9DBF3D0-6FB8-4958-AA6A-668F38BB0B1A}"/>
                  </a:ext>
                </a:extLst>
              </p:cNvPr>
              <p:cNvSpPr/>
              <p:nvPr/>
            </p:nvSpPr>
            <p:spPr>
              <a:xfrm>
                <a:off x="707700" y="2936026"/>
                <a:ext cx="373224" cy="37322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rgbClr val="ED7D31">
                          <a:alpha val="40000"/>
                        </a:srgbClr>
                      </a:outerShdw>
                    </a:effectLst>
                  </a:rPr>
                  <a:t>2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rgbClr val="ED7D31">
                        <a:alpha val="40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F73BAB0-1C20-4875-9ECA-93DE56C49F6D}"/>
              </a:ext>
            </a:extLst>
          </p:cNvPr>
          <p:cNvGrpSpPr/>
          <p:nvPr/>
        </p:nvGrpSpPr>
        <p:grpSpPr>
          <a:xfrm>
            <a:off x="707700" y="4209975"/>
            <a:ext cx="9638893" cy="565427"/>
            <a:chOff x="707700" y="3645152"/>
            <a:chExt cx="9638893" cy="565427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4847533B-8333-4BBD-AB79-DFD1335BD33D}"/>
                </a:ext>
              </a:extLst>
            </p:cNvPr>
            <p:cNvSpPr txBox="1">
              <a:spLocks/>
            </p:cNvSpPr>
            <p:nvPr/>
          </p:nvSpPr>
          <p:spPr>
            <a:xfrm>
              <a:off x="1202593" y="3645152"/>
              <a:ext cx="9144000" cy="56542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2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사이트 구현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DC6CD2D-50E9-4B9C-BCF9-D72507BABD82}"/>
                </a:ext>
              </a:extLst>
            </p:cNvPr>
            <p:cNvSpPr/>
            <p:nvPr/>
          </p:nvSpPr>
          <p:spPr>
            <a:xfrm>
              <a:off x="707700" y="3645152"/>
              <a:ext cx="373224" cy="3732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rgbClr val="ED7D31">
                        <a:alpha val="40000"/>
                      </a:srgbClr>
                    </a:outerShdw>
                  </a:effectLst>
                </a:rPr>
                <a:t>3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19050" dir="2700000" algn="tl" rotWithShape="0">
                    <a:srgbClr val="ED7D31">
                      <a:alpha val="40000"/>
                    </a:srgbClr>
                  </a:outerShdw>
                </a:effectLst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9AD3DAB-5FE2-44FA-B6DC-90CF5BCE0A6A}"/>
              </a:ext>
            </a:extLst>
          </p:cNvPr>
          <p:cNvGrpSpPr/>
          <p:nvPr/>
        </p:nvGrpSpPr>
        <p:grpSpPr>
          <a:xfrm>
            <a:off x="707700" y="4956424"/>
            <a:ext cx="9638893" cy="565427"/>
            <a:chOff x="707700" y="4391601"/>
            <a:chExt cx="9638893" cy="565427"/>
          </a:xfrm>
        </p:grpSpPr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4055DA97-5AA8-4166-A3E8-AC4ED73ADF43}"/>
                </a:ext>
              </a:extLst>
            </p:cNvPr>
            <p:cNvSpPr txBox="1">
              <a:spLocks/>
            </p:cNvSpPr>
            <p:nvPr/>
          </p:nvSpPr>
          <p:spPr>
            <a:xfrm>
              <a:off x="1202593" y="4391601"/>
              <a:ext cx="9144000" cy="56542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2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추후계획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AC24BB3-72F9-460D-9B50-FBE9B2A07F3A}"/>
                </a:ext>
              </a:extLst>
            </p:cNvPr>
            <p:cNvSpPr/>
            <p:nvPr/>
          </p:nvSpPr>
          <p:spPr>
            <a:xfrm>
              <a:off x="707700" y="4391601"/>
              <a:ext cx="373224" cy="3732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rgbClr val="ED7D31">
                        <a:alpha val="40000"/>
                      </a:srgbClr>
                    </a:outerShdw>
                  </a:effectLst>
                </a:rPr>
                <a:t>4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19050" dir="2700000" algn="tl" rotWithShape="0">
                    <a:srgbClr val="ED7D31">
                      <a:alpha val="40000"/>
                    </a:srgbClr>
                  </a:outerShdw>
                </a:effectLst>
              </a:endParaRPr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01940AD-5F44-4C94-9C97-DC8779AEF067}"/>
              </a:ext>
            </a:extLst>
          </p:cNvPr>
          <p:cNvCxnSpPr>
            <a:cxnSpLocks/>
          </p:cNvCxnSpPr>
          <p:nvPr/>
        </p:nvCxnSpPr>
        <p:spPr>
          <a:xfrm>
            <a:off x="293615" y="5783866"/>
            <a:ext cx="1189838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877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39</Words>
  <Application>Microsoft Office PowerPoint</Application>
  <PresentationFormat>와이드스크린</PresentationFormat>
  <Paragraphs>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Pretendard</vt:lpstr>
      <vt:lpstr>맑은 고딕</vt:lpstr>
      <vt:lpstr>Arial</vt:lpstr>
      <vt:lpstr>Office 테마</vt:lpstr>
      <vt:lpstr>프론트엔드(React, PHP), 플러터(Flutter)활용 웹 &amp; 앱개발 양성과정    1차 프로젝트 (2023.09.22)</vt:lpstr>
      <vt:lpstr>Contents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프론트엔드(React, PHP),  플러터(Flutter)활용 웹&amp;앱개발</dc:title>
  <dc:creator>박 정현</dc:creator>
  <cp:lastModifiedBy>박 정현</cp:lastModifiedBy>
  <cp:revision>3</cp:revision>
  <dcterms:created xsi:type="dcterms:W3CDTF">2023-09-20T18:21:12Z</dcterms:created>
  <dcterms:modified xsi:type="dcterms:W3CDTF">2023-09-20T18:31:48Z</dcterms:modified>
</cp:coreProperties>
</file>