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69" d="100"/>
          <a:sy n="69" d="100"/>
        </p:scale>
        <p:origin x="48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8ACE-0E65-774D-AC17-A9FC6BA41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6BF5-2649-8244-A256-B65F95DD4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C7C2-6B90-784A-9198-6CBE8B7C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886F3-F0B5-D94A-B19D-AD85B613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CE1E-4068-AE47-81DA-CB05210B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6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4AE9-1600-1643-A9B5-A0E1866A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CA566-58F9-6E48-9FD6-A664C12B2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6DE5F-E2FD-BF4C-BE03-FA1E8CB7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67519-2E6E-734C-B9F4-78ECFD4E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EB17-8786-4447-828D-448FFEC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9A4C2-9530-2141-8FC4-D0DFA55AD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FA8A4-6AB7-D645-8F65-A894376E2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AC86-5FB1-D742-B1CC-BCEE3E1A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DE0DD-84E8-2A45-81C1-C17C84B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19D6-717D-4D4E-8CAD-3E8C0FDE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0965-1268-1B47-B19F-32057121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716F-E6F0-7345-8FD8-F1916AED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46FD-4A83-AE44-A82C-1BC62F07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9EA9-0CDF-9546-BF14-D09C0EF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2650-4D33-5440-A423-52D2E976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FAA4-F00B-1840-B398-43CD98EF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7FCF-F65E-0341-8EE5-30E85973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BADB-194C-8D4F-9D40-7B2AA7B1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B4B4A-8B1C-5C47-9BAD-1525B028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767E-B394-0E4A-8696-B7B7E31B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455F-D9C1-174F-BDCA-D81571B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88B3-9806-BD4B-A147-7D7E966B8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0D603-4EA1-1543-BFB0-EC70F2F7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8889D-BB3A-3845-9EDD-F468E7D7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BD51-500E-6142-8205-AF0B82B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1F68-0C3C-D94B-AE3B-1B6CA399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2F9E-28C3-B24F-9F4D-88A55D76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A453-ACF3-3B4B-B055-22E9E64B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55C69-28FE-F542-8C3B-3F05D84E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274ED-C00E-4E40-ABAD-110D84653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D02A-74E8-B346-9240-E2074EE70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D231-E480-1246-853B-0770467B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33BDD-08DA-1A48-B850-CD32540B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8D3CD-2F58-7342-BED4-54EAA40A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2929-3019-3843-BF17-1970AC0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B76B2-3E65-7049-8EBE-6D4680A2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E9CC1-3B67-9048-B2F3-48107CCB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7D36B-5CDD-CA46-8C27-928EAFFA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6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464F5-0090-7442-B660-865ADB1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57322-6A1A-C14B-811E-6A80AE02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7EEA-F231-2146-9A9F-89B7A083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4727-2B43-DC45-86F6-D7654275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69F9-D06E-9643-8D35-D3FF002C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B20FE-490A-AE44-855B-5BC1D3C7C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6A54-A7EA-424D-A9EF-5E7A01C8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E75C-CB1C-ED49-93D4-05D3204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DEF11-5F78-8945-AB32-B572163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9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41DE-2694-9745-A42F-498BD78A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1363C-D534-8946-B6A4-F1BE0AECB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57C93-D10E-CD45-B104-03524012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022D-C8DF-0B45-803C-0F49E36C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5142-E658-2C43-A700-36C31E7A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48B1-0B87-AB48-9034-2F19851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2C4A-16D3-DA43-A8C7-8C224763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F729D-A59F-E540-ADC4-4C0ADE43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A86E4-24C6-5349-9A69-D9CAF6628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A344-CE77-0143-B1AE-93D017C9F9DB}" type="datetimeFigureOut">
              <a:rPr lang="en-US" smtClean="0"/>
              <a:t>8/4/19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96FC-BAB2-C349-9539-5593EB6D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C4EA-2FCB-9A40-B148-9899ED69B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D8F63-0A1B-F146-904E-E6A7B29E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66FD-C3EC-1943-B9FB-DBBF711C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3763" y="1600200"/>
            <a:ext cx="4086895" cy="1075856"/>
          </a:xfrm>
        </p:spPr>
        <p:txBody>
          <a:bodyPr/>
          <a:lstStyle/>
          <a:p>
            <a:r>
              <a:rPr lang="en-US" dirty="0"/>
              <a:t>Galarm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08E44-9DE2-C048-9B1A-1B8C7CC9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Rise and Earn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3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61D5-2F87-AE4F-A779-7BC30120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0C18F-2A78-2E4C-AF47-550795B3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267" y="1504421"/>
            <a:ext cx="922866" cy="12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6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Galarm</vt:lpstr>
      <vt:lpstr>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Galarm</dc:title>
  <dc:creator>John Park</dc:creator>
  <cp:lastModifiedBy>John Park</cp:lastModifiedBy>
  <cp:revision>1</cp:revision>
  <dcterms:created xsi:type="dcterms:W3CDTF">2019-08-04T22:27:56Z</dcterms:created>
  <dcterms:modified xsi:type="dcterms:W3CDTF">2019-08-04T22:31:50Z</dcterms:modified>
</cp:coreProperties>
</file>