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2" r:id="rId6"/>
    <p:sldId id="261" r:id="rId7"/>
    <p:sldId id="264" r:id="rId8"/>
    <p:sldId id="263" r:id="rId9"/>
  </p:sldIdLst>
  <p:sldSz cx="12192000" cy="6858000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4235E-B797-4404-B4EF-C57CFD1BF300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228B1-4B97-4D02-81CC-8337D90C84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690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3A906B-755D-410B-8449-E64F397B5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38C8FC-37D2-4964-9E0A-CDD8EF47D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959532-64D5-4343-979B-2CE2FB920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47DE-7D12-4C51-A74E-A84ADAB20FFF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8BC960-5A6C-4FB8-A096-C8D3C452F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C62AD7-B9D5-4A4E-AE6C-DDE79C9C8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F346-1F85-44CC-BB4A-FEEF3AD4EB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EC0A4-F941-4ED1-9761-B541EFD67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06465C-B3F7-46F6-AAB1-1AA84886D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84A373-3BEE-4024-9E40-2A22E1972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47DE-7D12-4C51-A74E-A84ADAB20FFF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D77A19-E670-4F4C-B259-2FC577F53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95F09C-7C3A-4648-BEA0-F885C5C71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F346-1F85-44CC-BB4A-FEEF3AD4EB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584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298B163-8E23-4239-9350-63738756DB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1986D7-5A9B-4FC1-B8E6-C3D221442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7E15CF-6027-4247-AA6C-361E6657A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47DE-7D12-4C51-A74E-A84ADAB20FFF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3C331-99DA-4E04-B303-9B62930BF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B5FCA0-A3BE-40A5-AF23-2E56A7B55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F346-1F85-44CC-BB4A-FEEF3AD4EB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35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86DD07-9745-4DCC-8637-35CC4961D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EEAE5A-76DE-4999-B5C6-83AB1C827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A0111B-0284-4310-BA5B-20EFD97F1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47DE-7D12-4C51-A74E-A84ADAB20FFF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06B721-A006-4271-9FDA-CDC301A97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AF4CCF-BE4A-40FE-A052-3A930CA0B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F346-1F85-44CC-BB4A-FEEF3AD4EB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907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B9327-4DFA-4B39-8D9D-4E98A32D8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BBCF65-5611-462A-8A25-77C9C72D6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BF7E6F-C909-4477-BD32-616D81C35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47DE-7D12-4C51-A74E-A84ADAB20FFF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9125F7-9351-490F-AA78-9AFAE5A4D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C43B4E-3FD7-48D4-80D6-DF3911FE1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F346-1F85-44CC-BB4A-FEEF3AD4EB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533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B60F5B-D0E1-4700-ACD0-5114CA96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CF78C5-9437-42A6-BB30-E26CBD1DA8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9B96D0-4E37-4A59-9585-4A877F301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BA8FB5-6E13-44B7-8941-F852C4665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47DE-7D12-4C51-A74E-A84ADAB20FFF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9EF083-D4F8-43B1-A2EF-D0BB3680B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1748BF-DB88-4582-B4AA-43940AE8E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F346-1F85-44CC-BB4A-FEEF3AD4EB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64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CDC9A-B59D-43F0-82FA-3BA2F969E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8B193D-3AEE-4CAB-8C66-C2710CCE9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F1C70F-4F76-4BDE-8C02-273E33060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A8CA32-9EAE-49A7-8CE1-1E5931140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2F872E-2EF9-4395-918C-5424E4DD3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157410-B102-433B-B91B-16F700055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47DE-7D12-4C51-A74E-A84ADAB20FFF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E069D8-2264-4747-B5A9-7F4F65C5C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EE4B5E-4663-472D-B55D-1C28638A5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F346-1F85-44CC-BB4A-FEEF3AD4EB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570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66354-D7C3-458A-8234-E54559330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1E7C5E-A5BB-4747-981A-3EE62EFD1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47DE-7D12-4C51-A74E-A84ADAB20FFF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5FCB63-1FBB-4F88-93D4-D3D93E3A9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B22A98-342B-4D4D-A964-455C34F3C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F346-1F85-44CC-BB4A-FEEF3AD4EB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874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B55720-DE8D-45DD-8068-18BD85A65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47DE-7D12-4C51-A74E-A84ADAB20FFF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7B2747-30CC-4CAF-96EA-61983B622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3C3E13-BEDF-499E-9A75-62DF02A7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F346-1F85-44CC-BB4A-FEEF3AD4EB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961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183FC-3EFB-4349-BF15-84DF93B73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9BF9BA-2FC3-4FDF-8BA7-30C18092F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1E078C-81AE-4A7E-A5A3-F40510729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C07F80-3448-4245-A82D-83DF84248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47DE-7D12-4C51-A74E-A84ADAB20FFF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FDF897-999F-45FA-A919-0883D26F6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83A491-6C82-427D-A7BF-56D28E99D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F346-1F85-44CC-BB4A-FEEF3AD4EB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58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B04CE1-924E-4AEC-9202-A58B3B8E1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183E80-DEA1-4AB6-84A0-56009D4E18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DBABA6-99DD-4EA1-8959-0EBDBC6DF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E027C0-648D-4B96-9004-255CA211D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47DE-7D12-4C51-A74E-A84ADAB20FFF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E0FB5D-F9F4-42A3-9AD6-739917445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6F4E93-2FF3-41DD-9426-155F0FEB6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F346-1F85-44CC-BB4A-FEEF3AD4EB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35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2D48457-480F-4C7C-AC50-6110073A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B322DA-5B14-466F-A11A-4F894E82C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E29AD-FDAB-4804-8230-95A066F181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647DE-7D12-4C51-A74E-A84ADAB20FFF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5A14AF-CA9A-463D-AD03-E95D13F36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0BB02D-9FA7-43A1-8641-3B8185FB54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7F346-1F85-44CC-BB4A-FEEF3AD4EB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499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F2C2E4A-2A47-488D-A857-EDA70C663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5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Dash</a:t>
            </a:r>
            <a:endParaRPr lang="ko-KR" altLang="en-US" sz="54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434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F2C2E4A-2A47-488D-A857-EDA70C663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/>
            <a:r>
              <a:rPr lang="en-US" altLang="ko-KR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Dash.js</a:t>
            </a:r>
          </a:p>
        </p:txBody>
      </p: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1">
            <a:extLst>
              <a:ext uri="{FF2B5EF4-FFF2-40B4-BE49-F238E27FC236}">
                <a16:creationId xmlns:a16="http://schemas.microsoft.com/office/drawing/2014/main" id="{A3ABD39C-5879-4AC9-AAEC-AA9D23BAEC39}"/>
              </a:ext>
            </a:extLst>
          </p:cNvPr>
          <p:cNvSpPr txBox="1">
            <a:spLocks/>
          </p:cNvSpPr>
          <p:nvPr/>
        </p:nvSpPr>
        <p:spPr>
          <a:xfrm>
            <a:off x="4976031" y="963877"/>
            <a:ext cx="6377769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+mn-lt"/>
                <a:ea typeface="+mn-ea"/>
                <a:cs typeface="+mn-cs"/>
              </a:rPr>
              <a:t>D</a:t>
            </a:r>
            <a:r>
              <a:rPr lang="en-US" altLang="ko-KR" sz="2400" dirty="0">
                <a:latin typeface="+mn-lt"/>
                <a:ea typeface="+mn-ea"/>
                <a:cs typeface="+mn-cs"/>
              </a:rPr>
              <a:t>ynamic</a:t>
            </a:r>
            <a:r>
              <a:rPr lang="en-US" altLang="ko-KR" sz="2400" b="1" dirty="0">
                <a:latin typeface="+mn-lt"/>
                <a:ea typeface="+mn-ea"/>
                <a:cs typeface="+mn-cs"/>
              </a:rPr>
              <a:t> A</a:t>
            </a:r>
            <a:r>
              <a:rPr lang="en-US" altLang="ko-KR" sz="2400" dirty="0">
                <a:latin typeface="+mn-lt"/>
                <a:ea typeface="+mn-ea"/>
                <a:cs typeface="+mn-cs"/>
              </a:rPr>
              <a:t>daptive</a:t>
            </a:r>
            <a:r>
              <a:rPr lang="en-US" altLang="ko-KR" sz="2400" b="1" dirty="0">
                <a:latin typeface="+mn-lt"/>
                <a:ea typeface="+mn-ea"/>
                <a:cs typeface="+mn-cs"/>
              </a:rPr>
              <a:t> S</a:t>
            </a:r>
            <a:r>
              <a:rPr lang="en-US" altLang="ko-KR" sz="2400" dirty="0">
                <a:latin typeface="+mn-lt"/>
                <a:ea typeface="+mn-ea"/>
                <a:cs typeface="+mn-cs"/>
              </a:rPr>
              <a:t>tream</a:t>
            </a:r>
            <a:r>
              <a:rPr lang="en-US" altLang="ko-KR" sz="2400" b="1" dirty="0">
                <a:latin typeface="+mn-lt"/>
                <a:ea typeface="+mn-ea"/>
                <a:cs typeface="+mn-cs"/>
              </a:rPr>
              <a:t> </a:t>
            </a:r>
            <a:r>
              <a:rPr lang="en-US" altLang="ko-KR" sz="2400" dirty="0">
                <a:latin typeface="+mn-lt"/>
                <a:ea typeface="+mn-ea"/>
                <a:cs typeface="+mn-cs"/>
              </a:rPr>
              <a:t>over</a:t>
            </a:r>
            <a:r>
              <a:rPr lang="en-US" altLang="ko-KR" sz="2400" b="1" dirty="0">
                <a:latin typeface="+mn-lt"/>
                <a:ea typeface="+mn-ea"/>
                <a:cs typeface="+mn-cs"/>
              </a:rPr>
              <a:t> H</a:t>
            </a:r>
            <a:r>
              <a:rPr lang="en-US" altLang="ko-KR" sz="2400" dirty="0">
                <a:latin typeface="+mn-lt"/>
                <a:ea typeface="+mn-ea"/>
                <a:cs typeface="+mn-cs"/>
              </a:rPr>
              <a:t>ttp</a:t>
            </a:r>
          </a:p>
          <a:p>
            <a:pPr latinLnBrk="0">
              <a:spcAft>
                <a:spcPts val="600"/>
              </a:spcAft>
            </a:pPr>
            <a:endParaRPr lang="en-US" altLang="ko-KR" sz="2400" dirty="0">
              <a:latin typeface="+mn-lt"/>
              <a:ea typeface="+mn-ea"/>
              <a:cs typeface="+mn-cs"/>
            </a:endParaRPr>
          </a:p>
          <a:p>
            <a:pPr indent="-22860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400" b="1" dirty="0"/>
              <a:t>Client</a:t>
            </a:r>
            <a:r>
              <a:rPr lang="en-US" altLang="ko-KR" sz="2400" dirty="0"/>
              <a:t>(</a:t>
            </a:r>
            <a:r>
              <a:rPr lang="ko-KR" altLang="en-US" sz="2400" dirty="0"/>
              <a:t>사용자</a:t>
            </a:r>
            <a:r>
              <a:rPr lang="en-US" altLang="ko-KR" sz="2400" dirty="0"/>
              <a:t>)</a:t>
            </a:r>
            <a:r>
              <a:rPr lang="ko-KR" altLang="en-US" sz="2400" dirty="0"/>
              <a:t>의 네트워크 상황에 </a:t>
            </a:r>
            <a:r>
              <a:rPr lang="ko-KR" altLang="en-US" sz="2400" dirty="0" err="1"/>
              <a:t>맞추어적절한</a:t>
            </a:r>
            <a:r>
              <a:rPr lang="ko-KR" altLang="en-US" sz="2400" dirty="0"/>
              <a:t> 비디오 화질을 선택하는 적응형 스트리밍 기술</a:t>
            </a:r>
          </a:p>
          <a:p>
            <a:pPr indent="-228600" algn="l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6179448-3D0F-4302-BEB3-14B3EB881AE5}"/>
              </a:ext>
            </a:extLst>
          </p:cNvPr>
          <p:cNvSpPr txBox="1">
            <a:spLocks/>
          </p:cNvSpPr>
          <p:nvPr/>
        </p:nvSpPr>
        <p:spPr>
          <a:xfrm>
            <a:off x="0" y="1136469"/>
            <a:ext cx="12192000" cy="57215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8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F2C2E4A-2A47-488D-A857-EDA70C663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latinLnBrk="0"/>
            <a:r>
              <a:rPr lang="en-US" altLang="ko-KR"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Dash.js </a:t>
            </a:r>
            <a:r>
              <a:rPr lang="ko-KR" altLang="en-US"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구조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3ABD39C-5879-4AC9-AAEC-AA9D23BAEC39}"/>
              </a:ext>
            </a:extLst>
          </p:cNvPr>
          <p:cNvSpPr txBox="1">
            <a:spLocks/>
          </p:cNvSpPr>
          <p:nvPr/>
        </p:nvSpPr>
        <p:spPr>
          <a:xfrm>
            <a:off x="643467" y="3045116"/>
            <a:ext cx="3363974" cy="2676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28650" indent="-342900" algn="l" latinLnBrk="0">
              <a:spcAft>
                <a:spcPts val="600"/>
              </a:spcAft>
              <a:buFont typeface="+mj-lt"/>
              <a:buAutoNum type="arabicPeriod"/>
            </a:pPr>
            <a:r>
              <a:rPr lang="en-US" altLang="ko-KR" sz="2000" b="1" dirty="0">
                <a:solidFill>
                  <a:schemeClr val="bg1"/>
                </a:solidFill>
                <a:latin typeface="Consolas" panose="020B0609020204030204" pitchFamily="49" charset="0"/>
                <a:ea typeface="함초롬바탕" panose="02030604000101010101" pitchFamily="18" charset="-127"/>
                <a:cs typeface="함초롬바탕" panose="02030604000101010101" pitchFamily="18" charset="-127"/>
              </a:rPr>
              <a:t>Segment </a:t>
            </a:r>
            <a:r>
              <a:rPr lang="ko-KR" altLang="en-US" sz="2000" b="1" dirty="0">
                <a:solidFill>
                  <a:schemeClr val="bg1"/>
                </a:solidFill>
                <a:latin typeface="Consolas" panose="020B0609020204030204" pitchFamily="49" charset="0"/>
                <a:ea typeface="함초롬바탕" panose="02030604000101010101" pitchFamily="18" charset="-127"/>
                <a:cs typeface="함초롬바탕" panose="02030604000101010101" pitchFamily="18" charset="-127"/>
              </a:rPr>
              <a:t>저장</a:t>
            </a:r>
            <a:endParaRPr lang="en-US" altLang="ko-KR" sz="2000" b="1" dirty="0">
              <a:solidFill>
                <a:schemeClr val="bg1"/>
              </a:solidFill>
              <a:latin typeface="Consolas" panose="020B0609020204030204" pitchFamily="49" charset="0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628650" indent="-342900" algn="l" latinLnBrk="0">
              <a:spcAft>
                <a:spcPts val="600"/>
              </a:spcAft>
              <a:buFont typeface="+mj-lt"/>
              <a:buAutoNum type="arabicPeriod"/>
            </a:pPr>
            <a:r>
              <a:rPr lang="en-US" altLang="ko-KR" sz="2000" b="1" dirty="0">
                <a:solidFill>
                  <a:schemeClr val="bg1"/>
                </a:solidFill>
                <a:latin typeface="Consolas" panose="020B0609020204030204" pitchFamily="49" charset="0"/>
                <a:ea typeface="함초롬바탕" panose="02030604000101010101" pitchFamily="18" charset="-127"/>
                <a:cs typeface="함초롬바탕" panose="02030604000101010101" pitchFamily="18" charset="-127"/>
              </a:rPr>
              <a:t>Server</a:t>
            </a:r>
            <a:r>
              <a:rPr lang="ko-KR" altLang="en-US" sz="2000" b="1" dirty="0">
                <a:solidFill>
                  <a:schemeClr val="bg1"/>
                </a:solidFill>
                <a:latin typeface="Consolas" panose="020B0609020204030204" pitchFamily="49" charset="0"/>
                <a:ea typeface="함초롬바탕" panose="02030604000101010101" pitchFamily="18" charset="-127"/>
                <a:cs typeface="함초롬바탕" panose="02030604000101010101" pitchFamily="18" charset="-127"/>
              </a:rPr>
              <a:t> 연결</a:t>
            </a:r>
            <a:endParaRPr lang="en-US" altLang="ko-KR" sz="2000" b="1" dirty="0">
              <a:solidFill>
                <a:schemeClr val="bg1"/>
              </a:solidFill>
              <a:latin typeface="Consolas" panose="020B0609020204030204" pitchFamily="49" charset="0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628650" indent="-342900" algn="l" latinLnBrk="0">
              <a:spcAft>
                <a:spcPts val="600"/>
              </a:spcAft>
              <a:buFont typeface="+mj-lt"/>
              <a:buAutoNum type="arabicPeriod"/>
            </a:pPr>
            <a:r>
              <a:rPr lang="en-US" altLang="ko-KR" sz="2000" b="1" dirty="0">
                <a:solidFill>
                  <a:schemeClr val="bg1"/>
                </a:solidFill>
                <a:latin typeface="Consolas" panose="020B0609020204030204" pitchFamily="49" charset="0"/>
                <a:ea typeface="함초롬바탕" panose="02030604000101010101" pitchFamily="18" charset="-127"/>
                <a:cs typeface="함초롬바탕" panose="02030604000101010101" pitchFamily="18" charset="-127"/>
              </a:rPr>
              <a:t>MPD </a:t>
            </a:r>
            <a:r>
              <a:rPr lang="ko-KR" altLang="en-US" sz="2000" b="1" dirty="0">
                <a:solidFill>
                  <a:schemeClr val="bg1"/>
                </a:solidFill>
                <a:latin typeface="Consolas" panose="020B0609020204030204" pitchFamily="49" charset="0"/>
                <a:ea typeface="함초롬바탕" panose="02030604000101010101" pitchFamily="18" charset="-127"/>
                <a:cs typeface="함초롬바탕" panose="02030604000101010101" pitchFamily="18" charset="-127"/>
              </a:rPr>
              <a:t>요청</a:t>
            </a:r>
            <a:endParaRPr lang="en-US" altLang="ko-KR" sz="2000" b="1" dirty="0">
              <a:solidFill>
                <a:schemeClr val="bg1"/>
              </a:solidFill>
              <a:latin typeface="Consolas" panose="020B0609020204030204" pitchFamily="49" charset="0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628650" indent="-342900" algn="l" latinLnBrk="0">
              <a:spcAft>
                <a:spcPts val="600"/>
              </a:spcAft>
              <a:buFont typeface="+mj-lt"/>
              <a:buAutoNum type="arabicPeriod"/>
            </a:pPr>
            <a:r>
              <a:rPr lang="en-US" altLang="ko-KR" sz="2000" b="1" dirty="0">
                <a:solidFill>
                  <a:schemeClr val="bg1"/>
                </a:solidFill>
                <a:latin typeface="Consolas" panose="020B0609020204030204" pitchFamily="49" charset="0"/>
                <a:ea typeface="함초롬바탕" panose="02030604000101010101" pitchFamily="18" charset="-127"/>
                <a:cs typeface="함초롬바탕" panose="02030604000101010101" pitchFamily="18" charset="-127"/>
              </a:rPr>
              <a:t>MPD </a:t>
            </a:r>
            <a:r>
              <a:rPr lang="ko-KR" altLang="en-US" sz="2000" b="1" dirty="0">
                <a:solidFill>
                  <a:schemeClr val="bg1"/>
                </a:solidFill>
                <a:latin typeface="Consolas" panose="020B0609020204030204" pitchFamily="49" charset="0"/>
                <a:ea typeface="함초롬바탕" panose="02030604000101010101" pitchFamily="18" charset="-127"/>
                <a:cs typeface="함초롬바탕" panose="02030604000101010101" pitchFamily="18" charset="-127"/>
              </a:rPr>
              <a:t>전송</a:t>
            </a:r>
            <a:endParaRPr lang="en-US" altLang="ko-KR" sz="2000" b="1" dirty="0">
              <a:solidFill>
                <a:schemeClr val="bg1"/>
              </a:solidFill>
              <a:latin typeface="Consolas" panose="020B0609020204030204" pitchFamily="49" charset="0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628650" indent="-342900" algn="l" latinLnBrk="0">
              <a:spcAft>
                <a:spcPts val="600"/>
              </a:spcAft>
              <a:buFont typeface="+mj-lt"/>
              <a:buAutoNum type="arabicPeriod"/>
            </a:pPr>
            <a:r>
              <a:rPr lang="en-US" altLang="ko-KR" sz="2000" b="1" dirty="0">
                <a:solidFill>
                  <a:schemeClr val="bg1"/>
                </a:solidFill>
                <a:latin typeface="Consolas" panose="020B0609020204030204" pitchFamily="49" charset="0"/>
                <a:ea typeface="함초롬바탕" panose="02030604000101010101" pitchFamily="18" charset="-127"/>
                <a:cs typeface="함초롬바탕" panose="02030604000101010101" pitchFamily="18" charset="-127"/>
              </a:rPr>
              <a:t>Segment </a:t>
            </a:r>
            <a:r>
              <a:rPr lang="ko-KR" altLang="en-US" sz="2000" b="1" dirty="0">
                <a:solidFill>
                  <a:schemeClr val="bg1"/>
                </a:solidFill>
                <a:latin typeface="Consolas" panose="020B0609020204030204" pitchFamily="49" charset="0"/>
                <a:ea typeface="함초롬바탕" panose="02030604000101010101" pitchFamily="18" charset="-127"/>
                <a:cs typeface="함초롬바탕" panose="02030604000101010101" pitchFamily="18" charset="-127"/>
              </a:rPr>
              <a:t>선택</a:t>
            </a:r>
            <a:endParaRPr lang="en-US" altLang="ko-KR" sz="2000" b="1" dirty="0">
              <a:solidFill>
                <a:schemeClr val="bg1"/>
              </a:solidFill>
              <a:latin typeface="Consolas" panose="020B0609020204030204" pitchFamily="49" charset="0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628650" indent="-342900" algn="l" latinLnBrk="0">
              <a:spcAft>
                <a:spcPts val="600"/>
              </a:spcAft>
              <a:buFont typeface="+mj-lt"/>
              <a:buAutoNum type="arabicPeriod"/>
            </a:pPr>
            <a:r>
              <a:rPr lang="en-US" altLang="ko-KR" sz="2000" b="1" dirty="0">
                <a:solidFill>
                  <a:schemeClr val="bg1"/>
                </a:solidFill>
                <a:latin typeface="Consolas" panose="020B0609020204030204" pitchFamily="49" charset="0"/>
                <a:ea typeface="함초롬바탕" panose="02030604000101010101" pitchFamily="18" charset="-127"/>
                <a:cs typeface="함초롬바탕" panose="02030604000101010101" pitchFamily="18" charset="-127"/>
              </a:rPr>
              <a:t>Media player </a:t>
            </a:r>
            <a:r>
              <a:rPr lang="ko-KR" altLang="en-US" sz="2000" b="1" dirty="0">
                <a:solidFill>
                  <a:schemeClr val="bg1"/>
                </a:solidFill>
                <a:latin typeface="Consolas" panose="020B0609020204030204" pitchFamily="49" charset="0"/>
                <a:ea typeface="함초롬바탕" panose="02030604000101010101" pitchFamily="18" charset="-127"/>
                <a:cs typeface="함초롬바탕" panose="02030604000101010101" pitchFamily="18" charset="-127"/>
              </a:rPr>
              <a:t>재생</a:t>
            </a:r>
            <a:endParaRPr lang="en-US" altLang="ko-KR" sz="2000" b="1" dirty="0">
              <a:solidFill>
                <a:schemeClr val="bg1"/>
              </a:solidFill>
              <a:latin typeface="Consolas" panose="020B0609020204030204" pitchFamily="49" charset="0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628650" indent="-342900" algn="l" latinLnBrk="0">
              <a:spcAft>
                <a:spcPts val="600"/>
              </a:spcAft>
              <a:buFont typeface="+mj-lt"/>
              <a:buAutoNum type="arabicPeriod"/>
            </a:pPr>
            <a:endParaRPr lang="en-US" altLang="ko-KR" sz="17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571E0F8E-93CA-4287-8C2C-4EDEEA2083A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97763" y="1136469"/>
            <a:ext cx="6519099" cy="5109586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16179448-3D0F-4302-BEB3-14B3EB881AE5}"/>
              </a:ext>
            </a:extLst>
          </p:cNvPr>
          <p:cNvSpPr txBox="1">
            <a:spLocks/>
          </p:cNvSpPr>
          <p:nvPr/>
        </p:nvSpPr>
        <p:spPr>
          <a:xfrm>
            <a:off x="0" y="1136469"/>
            <a:ext cx="12192000" cy="57215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248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BCAB2-6F18-4A82-AAED-B6307BD16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800" b="1" dirty="0"/>
              <a:t>Media File</a:t>
            </a:r>
            <a:r>
              <a:rPr lang="ko-KR" altLang="en-US" sz="2800" b="1" dirty="0"/>
              <a:t>을 선택하기 위한 </a:t>
            </a:r>
            <a:r>
              <a:rPr lang="en-US" altLang="ko-KR" sz="2800" b="1" dirty="0"/>
              <a:t>ABR(Adaptive Bit - Rate) Strategy Choice</a:t>
            </a:r>
            <a:endParaRPr lang="en-US" altLang="ko-KR" sz="2400" b="1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600" b="1" dirty="0" err="1"/>
              <a:t>abrThroughput</a:t>
            </a:r>
            <a:endParaRPr lang="en-US" altLang="ko-KR" sz="2400" b="1" dirty="0"/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200" b="1" dirty="0"/>
              <a:t>최근 </a:t>
            </a:r>
            <a:r>
              <a:rPr lang="en-US" altLang="ko-KR" sz="2200" b="1" dirty="0"/>
              <a:t>Throughput </a:t>
            </a:r>
            <a:r>
              <a:rPr lang="ko-KR" altLang="en-US" sz="2200" b="1" dirty="0"/>
              <a:t>내역을 사용하여 </a:t>
            </a:r>
            <a:r>
              <a:rPr lang="en-US" altLang="ko-KR" sz="2200" b="1" dirty="0"/>
              <a:t>Bitrate</a:t>
            </a:r>
            <a:r>
              <a:rPr lang="ko-KR" altLang="en-US" sz="2200" b="1" dirty="0"/>
              <a:t>를 선택</a:t>
            </a:r>
            <a:endParaRPr lang="en-US" altLang="ko-KR" sz="2200" b="1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600" b="1" dirty="0" err="1"/>
              <a:t>abrBola</a:t>
            </a:r>
            <a:endParaRPr lang="en-US" altLang="ko-KR" sz="2600" b="1" dirty="0"/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200" b="1" dirty="0"/>
              <a:t>현재 </a:t>
            </a:r>
            <a:r>
              <a:rPr lang="en-US" altLang="ko-KR" sz="2200" b="1" dirty="0"/>
              <a:t>Buffer Level</a:t>
            </a:r>
            <a:r>
              <a:rPr lang="ko-KR" altLang="en-US" sz="2200" b="1" dirty="0"/>
              <a:t>을 기준으로 </a:t>
            </a:r>
            <a:r>
              <a:rPr lang="en-US" altLang="ko-KR" sz="2200" b="1" dirty="0"/>
              <a:t>Bitrate</a:t>
            </a:r>
            <a:r>
              <a:rPr lang="ko-KR" altLang="en-US" sz="2200" b="1" dirty="0"/>
              <a:t>를 선택하고 </a:t>
            </a:r>
            <a:r>
              <a:rPr lang="en-US" altLang="ko-KR" sz="2200" b="1" dirty="0"/>
              <a:t>Buffer Level</a:t>
            </a:r>
            <a:r>
              <a:rPr lang="ko-KR" altLang="en-US" sz="2200" b="1" dirty="0"/>
              <a:t>이 높을 수록 </a:t>
            </a:r>
            <a:r>
              <a:rPr lang="en-US" altLang="ko-KR" sz="2200" b="1" dirty="0"/>
              <a:t>Bitrate</a:t>
            </a:r>
            <a:r>
              <a:rPr lang="ko-KR" altLang="en-US" sz="2200" b="1" dirty="0"/>
              <a:t>가 높은 파일</a:t>
            </a:r>
            <a:endParaRPr lang="en-US" altLang="ko-KR" sz="2400" b="1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600" b="1" dirty="0" err="1"/>
              <a:t>abrDynamic</a:t>
            </a:r>
            <a:endParaRPr lang="en-US" altLang="ko-KR" sz="2600" b="1" dirty="0"/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200" b="1" dirty="0"/>
              <a:t>ABR Strategy</a:t>
            </a:r>
            <a:r>
              <a:rPr lang="ko-KR" altLang="en-US" sz="2200" b="1" dirty="0"/>
              <a:t>의 기본값</a:t>
            </a:r>
            <a:endParaRPr lang="en-US" altLang="ko-KR" sz="2200" b="1" dirty="0"/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200" b="1" dirty="0"/>
              <a:t>Bola</a:t>
            </a:r>
            <a:r>
              <a:rPr lang="ko-KR" altLang="en-US" sz="2200" b="1" dirty="0"/>
              <a:t>와 </a:t>
            </a:r>
            <a:r>
              <a:rPr lang="en-US" altLang="ko-KR" sz="2200" b="1" dirty="0"/>
              <a:t>Throughput</a:t>
            </a:r>
            <a:r>
              <a:rPr lang="ko-KR" altLang="en-US" sz="2200" b="1" dirty="0"/>
              <a:t> 을 실시간으로 전환시키는 </a:t>
            </a:r>
            <a:r>
              <a:rPr lang="en-US" altLang="ko-KR" sz="2200" b="1" dirty="0"/>
              <a:t>Strategy</a:t>
            </a:r>
          </a:p>
        </p:txBody>
      </p:sp>
    </p:spTree>
    <p:extLst>
      <p:ext uri="{BB962C8B-B14F-4D97-AF65-F5344CB8AC3E}">
        <p14:creationId xmlns:p14="http://schemas.microsoft.com/office/powerpoint/2010/main" val="2512533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F32A3E5-D809-4BFF-9DF3-9371CEC22361}"/>
              </a:ext>
            </a:extLst>
          </p:cNvPr>
          <p:cNvSpPr txBox="1"/>
          <p:nvPr/>
        </p:nvSpPr>
        <p:spPr>
          <a:xfrm>
            <a:off x="-1" y="1031846"/>
            <a:ext cx="121920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바탕" panose="02030600000101010101" pitchFamily="18" charset="-127"/>
                <a:ea typeface="바탕" panose="02030600000101010101" pitchFamily="18" charset="-127"/>
              </a:rPr>
              <a:t>버퍼의 최대치를 구하기 위해 미디어 파일의 고화질의 인덱스를 구하는 식</a:t>
            </a:r>
            <a:endParaRPr lang="en-US" altLang="ko-KR" b="1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en-US" altLang="ko-KR" b="1" dirty="0" err="1">
                <a:latin typeface="바탕" panose="02030600000101010101" pitchFamily="18" charset="-127"/>
                <a:ea typeface="바탕" panose="02030600000101010101" pitchFamily="18" charset="-127"/>
              </a:rPr>
              <a:t>highestUtilityIndex</a:t>
            </a:r>
            <a:r>
              <a:rPr lang="en-US" altLang="ko-KR" b="1" dirty="0">
                <a:latin typeface="바탕" panose="02030600000101010101" pitchFamily="18" charset="-127"/>
                <a:ea typeface="바탕" panose="02030600000101010101" pitchFamily="18" charset="-127"/>
              </a:rPr>
              <a:t> = </a:t>
            </a:r>
            <a:r>
              <a:rPr lang="en-US" altLang="ko-KR" b="1" dirty="0" err="1">
                <a:latin typeface="바탕" panose="02030600000101010101" pitchFamily="18" charset="-127"/>
                <a:ea typeface="바탕" panose="02030600000101010101" pitchFamily="18" charset="-127"/>
              </a:rPr>
              <a:t>Utilites.reduce</a:t>
            </a:r>
            <a:r>
              <a:rPr lang="en-US" altLang="ko-KR" b="1" dirty="0">
                <a:latin typeface="바탕" panose="02030600000101010101" pitchFamily="18" charset="-127"/>
                <a:ea typeface="바탕" panose="02030600000101010101" pitchFamily="18" charset="-127"/>
              </a:rPr>
              <a:t>((</a:t>
            </a:r>
            <a:r>
              <a:rPr lang="en-US" altLang="ko-KR" b="1" dirty="0" err="1">
                <a:latin typeface="바탕" panose="02030600000101010101" pitchFamily="18" charset="-127"/>
                <a:ea typeface="바탕" panose="02030600000101010101" pitchFamily="18" charset="-127"/>
              </a:rPr>
              <a:t>highestindex</a:t>
            </a:r>
            <a:r>
              <a:rPr lang="en-US" altLang="ko-KR" b="1" dirty="0">
                <a:latin typeface="바탕" panose="02030600000101010101" pitchFamily="18" charset="-127"/>
                <a:ea typeface="바탕" panose="02030600000101010101" pitchFamily="18" charset="-127"/>
              </a:rPr>
              <a:t>, u, </a:t>
            </a:r>
            <a:r>
              <a:rPr lang="en-US" altLang="ko-KR" b="1" dirty="0" err="1">
                <a:latin typeface="바탕" panose="02030600000101010101" pitchFamily="18" charset="-127"/>
                <a:ea typeface="바탕" panose="02030600000101010101" pitchFamily="18" charset="-127"/>
              </a:rPr>
              <a:t>uIndex</a:t>
            </a:r>
            <a:r>
              <a:rPr lang="en-US" altLang="ko-KR" b="1" dirty="0">
                <a:latin typeface="바탕" panose="02030600000101010101" pitchFamily="18" charset="-127"/>
                <a:ea typeface="바탕" panose="02030600000101010101" pitchFamily="18" charset="-127"/>
              </a:rPr>
              <a:t>) =&gt; (u &gt; </a:t>
            </a:r>
            <a:r>
              <a:rPr lang="en-US" altLang="ko-KR" b="1" dirty="0" err="1">
                <a:latin typeface="바탕" panose="02030600000101010101" pitchFamily="18" charset="-127"/>
                <a:ea typeface="바탕" panose="02030600000101010101" pitchFamily="18" charset="-127"/>
              </a:rPr>
              <a:t>utilites</a:t>
            </a:r>
            <a:r>
              <a:rPr lang="en-US" altLang="ko-KR" b="1" dirty="0">
                <a:latin typeface="바탕" panose="02030600000101010101" pitchFamily="18" charset="-127"/>
                <a:ea typeface="바탕" panose="02030600000101010101" pitchFamily="18" charset="-127"/>
              </a:rPr>
              <a:t>[</a:t>
            </a:r>
            <a:r>
              <a:rPr lang="en-US" altLang="ko-KR" b="1" dirty="0" err="1">
                <a:latin typeface="바탕" panose="02030600000101010101" pitchFamily="18" charset="-127"/>
                <a:ea typeface="바탕" panose="02030600000101010101" pitchFamily="18" charset="-127"/>
              </a:rPr>
              <a:t>highestIndex</a:t>
            </a:r>
            <a:r>
              <a:rPr lang="en-US" altLang="ko-KR" b="1" dirty="0">
                <a:latin typeface="바탕" panose="02030600000101010101" pitchFamily="18" charset="-127"/>
                <a:ea typeface="바탕" panose="02030600000101010101" pitchFamily="18" charset="-127"/>
              </a:rPr>
              <a:t>] ? </a:t>
            </a:r>
            <a:r>
              <a:rPr lang="en-US" altLang="ko-KR" b="1" dirty="0" err="1">
                <a:latin typeface="바탕" panose="02030600000101010101" pitchFamily="18" charset="-127"/>
                <a:ea typeface="바탕" panose="02030600000101010101" pitchFamily="18" charset="-127"/>
              </a:rPr>
              <a:t>uIndex</a:t>
            </a:r>
            <a:r>
              <a:rPr lang="en-US" altLang="ko-KR" b="1" dirty="0">
                <a:latin typeface="바탕" panose="02030600000101010101" pitchFamily="18" charset="-127"/>
                <a:ea typeface="바탕" panose="02030600000101010101" pitchFamily="18" charset="-127"/>
              </a:rPr>
              <a:t> : </a:t>
            </a:r>
            <a:r>
              <a:rPr lang="en-US" altLang="ko-KR" b="1" dirty="0" err="1">
                <a:latin typeface="바탕" panose="02030600000101010101" pitchFamily="18" charset="-127"/>
                <a:ea typeface="바탕" panose="02030600000101010101" pitchFamily="18" charset="-127"/>
              </a:rPr>
              <a:t>highestIndex</a:t>
            </a:r>
            <a:r>
              <a:rPr lang="en-US" altLang="ko-KR" b="1" dirty="0">
                <a:latin typeface="바탕" panose="02030600000101010101" pitchFamily="18" charset="-127"/>
                <a:ea typeface="바탕" panose="02030600000101010101" pitchFamily="18" charset="-127"/>
              </a:rPr>
              <a:t>) , 0);</a:t>
            </a:r>
          </a:p>
          <a:p>
            <a:endParaRPr lang="en-US" altLang="ko-KR" b="1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en-US" altLang="ko-KR" b="1" dirty="0" err="1">
                <a:latin typeface="바탕" panose="02030600000101010101" pitchFamily="18" charset="-127"/>
                <a:ea typeface="바탕" panose="02030600000101010101" pitchFamily="18" charset="-127"/>
              </a:rPr>
              <a:t>highestindex</a:t>
            </a:r>
            <a:r>
              <a:rPr lang="en-US" altLang="ko-KR" b="1" dirty="0">
                <a:latin typeface="바탕" panose="02030600000101010101" pitchFamily="18" charset="-127"/>
                <a:ea typeface="바탕" panose="02030600000101010101" pitchFamily="18" charset="-127"/>
              </a:rPr>
              <a:t> : </a:t>
            </a:r>
            <a:r>
              <a:rPr lang="ko-KR" altLang="en-US" b="1" dirty="0">
                <a:latin typeface="바탕" panose="02030600000101010101" pitchFamily="18" charset="-127"/>
                <a:ea typeface="바탕" panose="02030600000101010101" pitchFamily="18" charset="-127"/>
              </a:rPr>
              <a:t>배열의 첫 번째 매개변수</a:t>
            </a:r>
            <a:r>
              <a:rPr lang="en-US" altLang="ko-KR" b="1" dirty="0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</a:p>
          <a:p>
            <a:r>
              <a:rPr lang="en-US" altLang="ko-KR" b="1" dirty="0">
                <a:latin typeface="바탕" panose="02030600000101010101" pitchFamily="18" charset="-127"/>
                <a:ea typeface="바탕" panose="02030600000101010101" pitchFamily="18" charset="-127"/>
              </a:rPr>
              <a:t>u : </a:t>
            </a:r>
            <a:r>
              <a:rPr lang="ko-KR" altLang="en-US" b="1" dirty="0">
                <a:latin typeface="바탕" panose="02030600000101010101" pitchFamily="18" charset="-127"/>
                <a:ea typeface="바탕" panose="02030600000101010101" pitchFamily="18" charset="-127"/>
              </a:rPr>
              <a:t>배열 내 현재 처리되고 있는 값</a:t>
            </a:r>
            <a:endParaRPr lang="en-US" altLang="ko-KR" b="1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en-US" altLang="ko-KR" b="1" dirty="0" err="1">
                <a:latin typeface="바탕" panose="02030600000101010101" pitchFamily="18" charset="-127"/>
                <a:ea typeface="바탕" panose="02030600000101010101" pitchFamily="18" charset="-127"/>
              </a:rPr>
              <a:t>uIndex</a:t>
            </a:r>
            <a:r>
              <a:rPr lang="en-US" altLang="ko-KR" b="1" dirty="0">
                <a:latin typeface="바탕" panose="02030600000101010101" pitchFamily="18" charset="-127"/>
                <a:ea typeface="바탕" panose="02030600000101010101" pitchFamily="18" charset="-127"/>
              </a:rPr>
              <a:t>: </a:t>
            </a:r>
            <a:r>
              <a:rPr lang="ko-KR" altLang="en-US" b="1" dirty="0">
                <a:latin typeface="바탕" panose="02030600000101010101" pitchFamily="18" charset="-127"/>
                <a:ea typeface="바탕" panose="02030600000101010101" pitchFamily="18" charset="-127"/>
              </a:rPr>
              <a:t>배열 내 현재 처리되고 있는 값의 </a:t>
            </a:r>
            <a:r>
              <a:rPr lang="en-US" altLang="ko-KR" b="1" dirty="0">
                <a:latin typeface="바탕" panose="02030600000101010101" pitchFamily="18" charset="-127"/>
                <a:ea typeface="바탕" panose="02030600000101010101" pitchFamily="18" charset="-127"/>
              </a:rPr>
              <a:t>index</a:t>
            </a:r>
          </a:p>
          <a:p>
            <a:endParaRPr lang="en-US" altLang="ko-KR" b="1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en-US" altLang="ko-KR" b="1" dirty="0" err="1">
                <a:latin typeface="바탕" panose="02030600000101010101" pitchFamily="18" charset="-127"/>
                <a:ea typeface="바탕" panose="02030600000101010101" pitchFamily="18" charset="-127"/>
              </a:rPr>
              <a:t>bolaState.state</a:t>
            </a:r>
            <a:r>
              <a:rPr lang="ko-KR" altLang="en-US" b="1" dirty="0">
                <a:latin typeface="바탕" panose="02030600000101010101" pitchFamily="18" charset="-127"/>
                <a:ea typeface="바탕" panose="02030600000101010101" pitchFamily="18" charset="-127"/>
              </a:rPr>
              <a:t>에서 결정</a:t>
            </a:r>
            <a:endParaRPr lang="en-US" altLang="ko-KR" b="1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3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가지의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Bola State</a:t>
            </a:r>
          </a:p>
          <a:p>
            <a:pPr marL="342900" indent="-342900">
              <a:buAutoNum type="arabicPeriod"/>
            </a:pPr>
            <a:r>
              <a:rPr lang="en-US" altLang="ko-KR" b="1" dirty="0">
                <a:latin typeface="바탕" panose="02030600000101010101" pitchFamily="18" charset="-127"/>
                <a:ea typeface="바탕" panose="02030600000101010101" pitchFamily="18" charset="-127"/>
              </a:rPr>
              <a:t>BOLA_STATE_ONE_BITRATE : </a:t>
            </a:r>
            <a:r>
              <a:rPr lang="ko-KR" altLang="en-US" b="1" dirty="0">
                <a:latin typeface="바탕" panose="02030600000101010101" pitchFamily="18" charset="-127"/>
                <a:ea typeface="바탕" panose="02030600000101010101" pitchFamily="18" charset="-127"/>
              </a:rPr>
              <a:t>미디어 파일의 화질이 하나 일 때</a:t>
            </a:r>
            <a:r>
              <a:rPr lang="en-US" altLang="ko-KR" b="1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b="1" dirty="0">
                <a:latin typeface="바탕" panose="02030600000101010101" pitchFamily="18" charset="-127"/>
                <a:ea typeface="바탕" panose="02030600000101010101" pitchFamily="18" charset="-127"/>
              </a:rPr>
              <a:t>또는 미디어 파일의 정보를 받아오는 것을 실패 했을 때 </a:t>
            </a:r>
            <a:endParaRPr lang="en-US" altLang="ko-KR" b="1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latin typeface="바탕" panose="02030600000101010101" pitchFamily="18" charset="-127"/>
                <a:ea typeface="바탕" panose="02030600000101010101" pitchFamily="18" charset="-127"/>
              </a:rPr>
              <a:t>BOLA_STATE_STARTUP: </a:t>
            </a:r>
            <a:r>
              <a:rPr lang="ko-KR" altLang="en-US" b="1" dirty="0">
                <a:latin typeface="바탕" panose="02030600000101010101" pitchFamily="18" charset="-127"/>
                <a:ea typeface="바탕" panose="02030600000101010101" pitchFamily="18" charset="-127"/>
              </a:rPr>
              <a:t>가장 최근에 측정 된 </a:t>
            </a:r>
            <a:r>
              <a:rPr lang="en-US" altLang="ko-KR" b="1" dirty="0" err="1">
                <a:latin typeface="바탕" panose="02030600000101010101" pitchFamily="18" charset="-127"/>
                <a:ea typeface="바탕" panose="02030600000101010101" pitchFamily="18" charset="-127"/>
              </a:rPr>
              <a:t>thoroughput</a:t>
            </a:r>
            <a:r>
              <a:rPr lang="ko-KR" altLang="en-US" b="1" dirty="0">
                <a:latin typeface="바탕" panose="02030600000101010101" pitchFamily="18" charset="-127"/>
                <a:ea typeface="바탕" panose="02030600000101010101" pitchFamily="18" charset="-127"/>
              </a:rPr>
              <a:t>에서 미디어 파일을 다운로드 하도록 </a:t>
            </a:r>
            <a:r>
              <a:rPr lang="en-US" altLang="ko-KR" b="1" dirty="0">
                <a:latin typeface="바탕" panose="02030600000101010101" pitchFamily="18" charset="-127"/>
                <a:ea typeface="바탕" panose="02030600000101010101" pitchFamily="18" charset="-127"/>
              </a:rPr>
              <a:t>placeholder </a:t>
            </a:r>
            <a:r>
              <a:rPr lang="ko-KR" altLang="en-US" b="1" dirty="0">
                <a:latin typeface="바탕" panose="02030600000101010101" pitchFamily="18" charset="-127"/>
                <a:ea typeface="바탕" panose="02030600000101010101" pitchFamily="18" charset="-127"/>
              </a:rPr>
              <a:t>버퍼 설정</a:t>
            </a:r>
            <a:endParaRPr lang="en-US" altLang="ko-KR" b="1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latin typeface="바탕" panose="02030600000101010101" pitchFamily="18" charset="-127"/>
                <a:ea typeface="바탕" panose="02030600000101010101" pitchFamily="18" charset="-127"/>
              </a:rPr>
              <a:t>BOLA_STATE_STEADY:  </a:t>
            </a:r>
            <a:r>
              <a:rPr lang="ko-KR" altLang="en-US" b="1" dirty="0">
                <a:latin typeface="바탕" panose="02030600000101010101" pitchFamily="18" charset="-127"/>
                <a:ea typeface="바탕" panose="02030600000101010101" pitchFamily="18" charset="-127"/>
              </a:rPr>
              <a:t>버퍼가 준비되면</a:t>
            </a:r>
            <a:r>
              <a:rPr lang="en-US" altLang="ko-KR" b="1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b="1" dirty="0">
                <a:latin typeface="바탕" panose="02030600000101010101" pitchFamily="18" charset="-127"/>
                <a:ea typeface="바탕" panose="02030600000101010101" pitchFamily="18" charset="-127"/>
              </a:rPr>
              <a:t>이 </a:t>
            </a:r>
            <a:r>
              <a:rPr lang="en-US" altLang="ko-KR" b="1" dirty="0">
                <a:latin typeface="바탕" panose="02030600000101010101" pitchFamily="18" charset="-127"/>
                <a:ea typeface="바탕" panose="02030600000101010101" pitchFamily="18" charset="-127"/>
              </a:rPr>
              <a:t>STATE</a:t>
            </a:r>
            <a:r>
              <a:rPr lang="ko-KR" altLang="en-US" b="1" dirty="0">
                <a:latin typeface="바탕" panose="02030600000101010101" pitchFamily="18" charset="-127"/>
                <a:ea typeface="바탕" panose="02030600000101010101" pitchFamily="18" charset="-127"/>
              </a:rPr>
              <a:t>로 바꾼다</a:t>
            </a:r>
            <a:r>
              <a:rPr lang="en-US" altLang="ko-KR" b="1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endParaRPr lang="en-US" altLang="ko-KR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D478C2-29A3-4645-94CD-51629001043D}"/>
              </a:ext>
            </a:extLst>
          </p:cNvPr>
          <p:cNvSpPr txBox="1"/>
          <p:nvPr/>
        </p:nvSpPr>
        <p:spPr>
          <a:xfrm>
            <a:off x="83891" y="58723"/>
            <a:ext cx="11316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바탕" panose="02030600000101010101" pitchFamily="18" charset="-127"/>
                <a:ea typeface="바탕" panose="02030600000101010101" pitchFamily="18" charset="-127"/>
              </a:rPr>
              <a:t>Bola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(Buffer Occupancy based Lyapunov Algorithm) :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버퍼 점유율 기반 알고리즘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690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2CED07-AB09-45D0-8FCE-BA5FA1958AFD}"/>
              </a:ext>
            </a:extLst>
          </p:cNvPr>
          <p:cNvSpPr txBox="1"/>
          <p:nvPr/>
        </p:nvSpPr>
        <p:spPr>
          <a:xfrm>
            <a:off x="0" y="0"/>
            <a:ext cx="87914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AbrController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다음 미디어 파일을 결정한 뒤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XHRLoader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Module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서버에 미디어 파일을 요청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HTTPLoader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미디어 파일을 전달한다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버퍼를 만들기 전 </a:t>
            </a:r>
            <a:r>
              <a:rPr lang="en-US" altLang="ko-KR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AbrController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모듈로 부터 미디어 파일의 화질 수를 받아 온다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Buffer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</a:t>
            </a:r>
            <a:r>
              <a:rPr lang="en-US" altLang="ko-KR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BufferController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Module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</a:t>
            </a:r>
            <a:r>
              <a:rPr lang="en-US" altLang="ko-KR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SourceBufferSink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Module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부터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Audio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Video 2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개의 버퍼를 만든다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버퍼는 네트워크 상태가 안 좋을 때를 대비해서 데이터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(byte)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저장하는 게 아닌 다음에 재생할 파일들을 저장한다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AEFAAFD-06D6-4464-94E7-6FFD0BB1B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48472"/>
            <a:ext cx="12192000" cy="573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26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D478C2-29A3-4645-94CD-51629001043D}"/>
              </a:ext>
            </a:extLst>
          </p:cNvPr>
          <p:cNvSpPr txBox="1"/>
          <p:nvPr/>
        </p:nvSpPr>
        <p:spPr>
          <a:xfrm>
            <a:off x="83891" y="58723"/>
            <a:ext cx="1131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미디어 파일을 </a:t>
            </a:r>
            <a:r>
              <a:rPr lang="ko-KR" altLang="en-US" b="1" dirty="0"/>
              <a:t>버퍼에 </a:t>
            </a:r>
            <a:r>
              <a:rPr lang="ko-KR" altLang="en-US" b="1"/>
              <a:t>추가하고 나오는 것의 흐름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6A3D55-80E1-4DC0-B990-12CAB60A87C3}"/>
              </a:ext>
            </a:extLst>
          </p:cNvPr>
          <p:cNvSpPr txBox="1"/>
          <p:nvPr/>
        </p:nvSpPr>
        <p:spPr>
          <a:xfrm>
            <a:off x="1" y="622391"/>
            <a:ext cx="703006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BufferController</a:t>
            </a:r>
            <a:r>
              <a:rPr lang="ko-KR" altLang="en-US" dirty="0"/>
              <a:t>는 영상이 시작되면 미디어의 정보</a:t>
            </a:r>
            <a:r>
              <a:rPr lang="en-US" altLang="ko-KR" dirty="0"/>
              <a:t>(</a:t>
            </a:r>
            <a:r>
              <a:rPr lang="en-US" altLang="ko-KR" dirty="0" err="1"/>
              <a:t>mediaInfo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en-US" altLang="ko-KR" dirty="0" err="1"/>
              <a:t>oldBuffer</a:t>
            </a:r>
            <a:r>
              <a:rPr lang="ko-KR" altLang="en-US" dirty="0"/>
              <a:t>를 매개 변수를 받는 </a:t>
            </a:r>
            <a:r>
              <a:rPr lang="en-US" altLang="ko-KR" dirty="0" err="1"/>
              <a:t>createBuffer</a:t>
            </a:r>
            <a:r>
              <a:rPr lang="en-US" altLang="ko-KR" dirty="0"/>
              <a:t> </a:t>
            </a:r>
            <a:r>
              <a:rPr lang="ko-KR" altLang="en-US" dirty="0"/>
              <a:t>함수를 통해 클래스인 </a:t>
            </a:r>
            <a:r>
              <a:rPr lang="en-US" altLang="ko-KR" dirty="0" err="1"/>
              <a:t>SourceBufferSink</a:t>
            </a:r>
            <a:r>
              <a:rPr lang="en-US" altLang="ko-KR" dirty="0"/>
              <a:t> </a:t>
            </a:r>
            <a:r>
              <a:rPr lang="ko-KR" altLang="en-US" dirty="0"/>
              <a:t>를  </a:t>
            </a:r>
            <a:r>
              <a:rPr lang="en-US" altLang="ko-KR" dirty="0"/>
              <a:t>buffer</a:t>
            </a:r>
            <a:r>
              <a:rPr lang="ko-KR" altLang="en-US" dirty="0"/>
              <a:t>라는 객체를 생성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객체를 </a:t>
            </a:r>
            <a:r>
              <a:rPr lang="ko-KR" altLang="en-US" dirty="0" err="1"/>
              <a:t>만들때</a:t>
            </a:r>
            <a:r>
              <a:rPr lang="ko-KR" altLang="en-US" dirty="0"/>
              <a:t> 서버에서 받아온 미디어 파일을 </a:t>
            </a:r>
            <a:r>
              <a:rPr lang="en-US" altLang="ko-KR" dirty="0" err="1"/>
              <a:t>SourceBufferSink</a:t>
            </a:r>
            <a:r>
              <a:rPr lang="ko-KR" altLang="en-US" dirty="0"/>
              <a:t>에서 버퍼에 추가하기 위해 </a:t>
            </a:r>
            <a:r>
              <a:rPr lang="en-US" altLang="ko-KR" dirty="0" err="1"/>
              <a:t>BufferController</a:t>
            </a:r>
            <a:r>
              <a:rPr lang="ko-KR" altLang="en-US" dirty="0"/>
              <a:t>의 </a:t>
            </a:r>
            <a:r>
              <a:rPr lang="en-US" altLang="ko-KR" dirty="0"/>
              <a:t>Append </a:t>
            </a:r>
            <a:r>
              <a:rPr lang="ko-KR" altLang="en-US" dirty="0"/>
              <a:t>함수를 바인딩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서버로 </a:t>
            </a:r>
            <a:r>
              <a:rPr lang="ko-KR" altLang="en-US" dirty="0" err="1"/>
              <a:t>부터</a:t>
            </a:r>
            <a:r>
              <a:rPr lang="ko-KR" altLang="en-US" dirty="0"/>
              <a:t> 받아온 미디어 파일은 </a:t>
            </a:r>
            <a:r>
              <a:rPr lang="en-US" altLang="ko-KR" dirty="0" err="1"/>
              <a:t>BufferController</a:t>
            </a:r>
            <a:r>
              <a:rPr lang="ko-KR" altLang="en-US" dirty="0"/>
              <a:t>의 </a:t>
            </a:r>
            <a:r>
              <a:rPr lang="en-US" altLang="ko-KR" dirty="0" err="1"/>
              <a:t>appendToBuffer</a:t>
            </a:r>
            <a:r>
              <a:rPr lang="en-US" altLang="ko-KR" dirty="0"/>
              <a:t> </a:t>
            </a:r>
            <a:r>
              <a:rPr lang="ko-KR" altLang="en-US" dirty="0"/>
              <a:t>함수를 통해 </a:t>
            </a:r>
            <a:r>
              <a:rPr lang="en-US" altLang="ko-KR" dirty="0"/>
              <a:t>buffer</a:t>
            </a:r>
            <a:r>
              <a:rPr lang="ko-KR" altLang="en-US" dirty="0"/>
              <a:t>를 만들 때 바인딩한 </a:t>
            </a:r>
            <a:r>
              <a:rPr lang="en-US" altLang="ko-KR" dirty="0"/>
              <a:t>Append</a:t>
            </a:r>
            <a:r>
              <a:rPr lang="ko-KR" altLang="en-US" dirty="0"/>
              <a:t>를 통해 미디어 파일을 추가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추가된 미디어 파일은 </a:t>
            </a:r>
            <a:r>
              <a:rPr lang="en-US" altLang="ko-KR" dirty="0" err="1"/>
              <a:t>appendQueue</a:t>
            </a:r>
            <a:r>
              <a:rPr lang="en-US" altLang="ko-KR" dirty="0"/>
              <a:t> </a:t>
            </a:r>
            <a:r>
              <a:rPr lang="ko-KR" altLang="en-US" dirty="0"/>
              <a:t>배열에 저장되며 </a:t>
            </a:r>
            <a:r>
              <a:rPr lang="en-US" altLang="ko-KR" dirty="0" err="1"/>
              <a:t>appendNextInQueue</a:t>
            </a:r>
            <a:r>
              <a:rPr lang="en-US" altLang="ko-KR" dirty="0"/>
              <a:t> </a:t>
            </a:r>
            <a:r>
              <a:rPr lang="ko-KR" altLang="en-US" dirty="0"/>
              <a:t>함수를 통해 영상을 재생할 버퍼</a:t>
            </a:r>
            <a:r>
              <a:rPr lang="en-US" altLang="ko-KR" dirty="0"/>
              <a:t>(</a:t>
            </a:r>
            <a:r>
              <a:rPr lang="en-US" altLang="ko-KR" dirty="0" err="1"/>
              <a:t>nextChunk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en-US" altLang="ko-KR" dirty="0" err="1"/>
              <a:t>BufferController</a:t>
            </a:r>
            <a:r>
              <a:rPr lang="ko-KR" altLang="en-US" dirty="0"/>
              <a:t>의 </a:t>
            </a:r>
            <a:r>
              <a:rPr lang="en-US" altLang="ko-KR" dirty="0" err="1"/>
              <a:t>onAppended</a:t>
            </a:r>
            <a:r>
              <a:rPr lang="en-US" altLang="ko-KR" dirty="0"/>
              <a:t> </a:t>
            </a:r>
            <a:r>
              <a:rPr lang="ko-KR" altLang="en-US" dirty="0"/>
              <a:t>함수로 반환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Chunk</a:t>
            </a:r>
            <a:r>
              <a:rPr lang="ko-KR" altLang="en-US" dirty="0"/>
              <a:t>는 </a:t>
            </a:r>
            <a:r>
              <a:rPr lang="en-US" altLang="ko-KR" dirty="0" err="1"/>
              <a:t>onAppended</a:t>
            </a:r>
            <a:r>
              <a:rPr lang="en-US" altLang="ko-KR" dirty="0"/>
              <a:t> </a:t>
            </a:r>
            <a:r>
              <a:rPr lang="ko-KR" altLang="en-US" dirty="0"/>
              <a:t>함수 내에서 미디어의 </a:t>
            </a:r>
            <a:r>
              <a:rPr lang="en-US" altLang="ko-KR" dirty="0"/>
              <a:t>Segment</a:t>
            </a:r>
            <a:r>
              <a:rPr lang="ko-KR" altLang="en-US" dirty="0"/>
              <a:t>의 </a:t>
            </a:r>
            <a:r>
              <a:rPr lang="en-US" altLang="ko-KR" dirty="0"/>
              <a:t>Index(int)</a:t>
            </a:r>
            <a:r>
              <a:rPr lang="ko-KR" altLang="en-US" dirty="0"/>
              <a:t>를 </a:t>
            </a:r>
            <a:r>
              <a:rPr lang="en-US" altLang="ko-KR" dirty="0" err="1"/>
              <a:t>maxAppendedIndex</a:t>
            </a:r>
            <a:r>
              <a:rPr lang="ko-KR" altLang="en-US" dirty="0"/>
              <a:t>로 저장된다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70F04D-26C6-40A1-A736-1C6B95C06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614" y="337256"/>
            <a:ext cx="2572826" cy="19865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76E24F4-2DED-4067-9958-E385FF91DD2F}"/>
              </a:ext>
            </a:extLst>
          </p:cNvPr>
          <p:cNvSpPr txBox="1"/>
          <p:nvPr/>
        </p:nvSpPr>
        <p:spPr>
          <a:xfrm>
            <a:off x="7551174" y="2607550"/>
            <a:ext cx="4640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Class</a:t>
            </a:r>
            <a:r>
              <a:rPr lang="ko-KR" altLang="en-US" dirty="0"/>
              <a:t>인 </a:t>
            </a:r>
            <a:r>
              <a:rPr lang="en-US" altLang="ko-KR" dirty="0" err="1"/>
              <a:t>DataChunk</a:t>
            </a:r>
            <a:r>
              <a:rPr lang="ko-KR" altLang="en-US" dirty="0"/>
              <a:t>는 </a:t>
            </a:r>
            <a:r>
              <a:rPr lang="en-US" altLang="ko-KR" dirty="0" err="1"/>
              <a:t>FragmentController</a:t>
            </a:r>
            <a:r>
              <a:rPr lang="ko-KR" altLang="en-US" dirty="0"/>
              <a:t>에서 객체를 생성</a:t>
            </a:r>
          </a:p>
        </p:txBody>
      </p:sp>
    </p:spTree>
    <p:extLst>
      <p:ext uri="{BB962C8B-B14F-4D97-AF65-F5344CB8AC3E}">
        <p14:creationId xmlns:p14="http://schemas.microsoft.com/office/powerpoint/2010/main" val="883112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D478C2-29A3-4645-94CD-51629001043D}"/>
              </a:ext>
            </a:extLst>
          </p:cNvPr>
          <p:cNvSpPr txBox="1"/>
          <p:nvPr/>
        </p:nvSpPr>
        <p:spPr>
          <a:xfrm>
            <a:off x="83891" y="58723"/>
            <a:ext cx="1131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미디어 파일을 서버로부터 받고 난 후 버퍼에 들어가기 까지의 경로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999B8F7-E7BC-4034-A210-73479EA0638C}"/>
              </a:ext>
            </a:extLst>
          </p:cNvPr>
          <p:cNvSpPr/>
          <p:nvPr/>
        </p:nvSpPr>
        <p:spPr>
          <a:xfrm>
            <a:off x="273584" y="752570"/>
            <a:ext cx="1740665" cy="52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HTTPLoader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2953C3-2DF7-4BBD-AA89-C624E85B084C}"/>
              </a:ext>
            </a:extLst>
          </p:cNvPr>
          <p:cNvSpPr/>
          <p:nvPr/>
        </p:nvSpPr>
        <p:spPr>
          <a:xfrm>
            <a:off x="253387" y="1616376"/>
            <a:ext cx="1883885" cy="52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FragmentLoader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527DBAE-E350-4C93-A2A2-2A1E0B881D21}"/>
              </a:ext>
            </a:extLst>
          </p:cNvPr>
          <p:cNvSpPr/>
          <p:nvPr/>
        </p:nvSpPr>
        <p:spPr>
          <a:xfrm>
            <a:off x="253387" y="2510880"/>
            <a:ext cx="1883885" cy="52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FragmentModel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9E17639-6273-45D0-A164-60BDAAF63135}"/>
              </a:ext>
            </a:extLst>
          </p:cNvPr>
          <p:cNvSpPr/>
          <p:nvPr/>
        </p:nvSpPr>
        <p:spPr>
          <a:xfrm>
            <a:off x="253386" y="3405384"/>
            <a:ext cx="2247443" cy="52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FragmentController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3FD3566-9826-4782-B09C-BA1E06A02AC0}"/>
              </a:ext>
            </a:extLst>
          </p:cNvPr>
          <p:cNvSpPr/>
          <p:nvPr/>
        </p:nvSpPr>
        <p:spPr>
          <a:xfrm>
            <a:off x="253387" y="4299888"/>
            <a:ext cx="1883885" cy="52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BufferController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88514B3-A563-469C-9DBD-F2799572E0A7}"/>
              </a:ext>
            </a:extLst>
          </p:cNvPr>
          <p:cNvSpPr/>
          <p:nvPr/>
        </p:nvSpPr>
        <p:spPr>
          <a:xfrm>
            <a:off x="253386" y="5194392"/>
            <a:ext cx="1983038" cy="52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SourceBufferSink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5A66434-075D-4010-825C-F81BE5370C33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143917" y="1281380"/>
            <a:ext cx="0" cy="365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37ED1E8-535C-4AE5-A5F9-73D512C8CB3D}"/>
              </a:ext>
            </a:extLst>
          </p:cNvPr>
          <p:cNvCxnSpPr>
            <a:cxnSpLocks/>
          </p:cNvCxnSpPr>
          <p:nvPr/>
        </p:nvCxnSpPr>
        <p:spPr>
          <a:xfrm>
            <a:off x="1123720" y="2145186"/>
            <a:ext cx="0" cy="365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E5BDC56-34B3-4D7D-9D3B-28CCE6BA1596}"/>
              </a:ext>
            </a:extLst>
          </p:cNvPr>
          <p:cNvCxnSpPr>
            <a:cxnSpLocks/>
          </p:cNvCxnSpPr>
          <p:nvPr/>
        </p:nvCxnSpPr>
        <p:spPr>
          <a:xfrm>
            <a:off x="1123720" y="3039690"/>
            <a:ext cx="0" cy="365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607A53C-02C0-4329-887C-09F8A9355274}"/>
              </a:ext>
            </a:extLst>
          </p:cNvPr>
          <p:cNvCxnSpPr>
            <a:cxnSpLocks/>
          </p:cNvCxnSpPr>
          <p:nvPr/>
        </p:nvCxnSpPr>
        <p:spPr>
          <a:xfrm>
            <a:off x="1132900" y="3934194"/>
            <a:ext cx="0" cy="365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C9EF496-C995-4DFC-8CD8-801F2D2A8608}"/>
              </a:ext>
            </a:extLst>
          </p:cNvPr>
          <p:cNvCxnSpPr>
            <a:cxnSpLocks/>
          </p:cNvCxnSpPr>
          <p:nvPr/>
        </p:nvCxnSpPr>
        <p:spPr>
          <a:xfrm>
            <a:off x="1143917" y="4828698"/>
            <a:ext cx="0" cy="365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398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</TotalTime>
  <Words>433</Words>
  <Application>Microsoft Office PowerPoint</Application>
  <PresentationFormat>와이드스크린</PresentationFormat>
  <Paragraphs>62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맑은 고딕</vt:lpstr>
      <vt:lpstr>바탕</vt:lpstr>
      <vt:lpstr>함초롬돋움</vt:lpstr>
      <vt:lpstr>함초롬바탕</vt:lpstr>
      <vt:lpstr>Arial</vt:lpstr>
      <vt:lpstr>Consolas</vt:lpstr>
      <vt:lpstr>Wingdings</vt:lpstr>
      <vt:lpstr>Office 테마</vt:lpstr>
      <vt:lpstr>Dash</vt:lpstr>
      <vt:lpstr>Dash.js</vt:lpstr>
      <vt:lpstr>Dash.js 구조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</dc:title>
  <dc:creator>goldcrane91@gmail.com</dc:creator>
  <cp:lastModifiedBy>goldcrane91@gmail.com</cp:lastModifiedBy>
  <cp:revision>67</cp:revision>
  <dcterms:created xsi:type="dcterms:W3CDTF">2018-09-29T07:12:24Z</dcterms:created>
  <dcterms:modified xsi:type="dcterms:W3CDTF">2018-10-19T00:39:38Z</dcterms:modified>
</cp:coreProperties>
</file>