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6BA3-4601-4F98-94D9-05BE4EC67750}" type="datetimeFigureOut">
              <a:rPr lang="ko-KR" altLang="en-US" smtClean="0"/>
              <a:t>2020-07-13-Mon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7D5-7DEC-4345-8CDC-B3A3F2C6D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2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6BA3-4601-4F98-94D9-05BE4EC67750}" type="datetimeFigureOut">
              <a:rPr lang="ko-KR" altLang="en-US" smtClean="0"/>
              <a:t>2020-07-13-Mon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7D5-7DEC-4345-8CDC-B3A3F2C6D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2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6BA3-4601-4F98-94D9-05BE4EC67750}" type="datetimeFigureOut">
              <a:rPr lang="ko-KR" altLang="en-US" smtClean="0"/>
              <a:t>2020-07-13-Mon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7D5-7DEC-4345-8CDC-B3A3F2C6D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85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6BA3-4601-4F98-94D9-05BE4EC67750}" type="datetimeFigureOut">
              <a:rPr lang="ko-KR" altLang="en-US" smtClean="0"/>
              <a:t>2020-07-13-Mon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7D5-7DEC-4345-8CDC-B3A3F2C6D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93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6BA3-4601-4F98-94D9-05BE4EC67750}" type="datetimeFigureOut">
              <a:rPr lang="ko-KR" altLang="en-US" smtClean="0"/>
              <a:t>2020-07-13-Mon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7D5-7DEC-4345-8CDC-B3A3F2C6D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72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6BA3-4601-4F98-94D9-05BE4EC67750}" type="datetimeFigureOut">
              <a:rPr lang="ko-KR" altLang="en-US" smtClean="0"/>
              <a:t>2020-07-13-Mon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7D5-7DEC-4345-8CDC-B3A3F2C6D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5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6BA3-4601-4F98-94D9-05BE4EC67750}" type="datetimeFigureOut">
              <a:rPr lang="ko-KR" altLang="en-US" smtClean="0"/>
              <a:t>2020-07-13-Mon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7D5-7DEC-4345-8CDC-B3A3F2C6D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3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6BA3-4601-4F98-94D9-05BE4EC67750}" type="datetimeFigureOut">
              <a:rPr lang="ko-KR" altLang="en-US" smtClean="0"/>
              <a:t>2020-07-13-Mon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7D5-7DEC-4345-8CDC-B3A3F2C6D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3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6BA3-4601-4F98-94D9-05BE4EC67750}" type="datetimeFigureOut">
              <a:rPr lang="ko-KR" altLang="en-US" smtClean="0"/>
              <a:t>2020-07-13-Mon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7D5-7DEC-4345-8CDC-B3A3F2C6D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27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6BA3-4601-4F98-94D9-05BE4EC67750}" type="datetimeFigureOut">
              <a:rPr lang="ko-KR" altLang="en-US" smtClean="0"/>
              <a:t>2020-07-13-Mon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7D5-7DEC-4345-8CDC-B3A3F2C6D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6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6BA3-4601-4F98-94D9-05BE4EC67750}" type="datetimeFigureOut">
              <a:rPr lang="ko-KR" altLang="en-US" smtClean="0"/>
              <a:t>2020-07-13-Mon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ED7D5-7DEC-4345-8CDC-B3A3F2C6D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0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6BA3-4601-4F98-94D9-05BE4EC67750}" type="datetimeFigureOut">
              <a:rPr lang="ko-KR" altLang="en-US" smtClean="0"/>
              <a:t>2020-07-13-Mon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D7D5-7DEC-4345-8CDC-B3A3F2C6D3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50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elimchem.com/eng/biz/BOPP.do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873361"/>
            <a:ext cx="8820150" cy="5799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/>
          <p:cNvSpPr/>
          <p:nvPr/>
        </p:nvSpPr>
        <p:spPr>
          <a:xfrm>
            <a:off x="4305300" y="1552575"/>
            <a:ext cx="1152526" cy="4762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077075" y="1552575"/>
            <a:ext cx="1047750" cy="4762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876301" y="114300"/>
            <a:ext cx="9163050" cy="780369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BOPP Film – </a:t>
            </a:r>
            <a:r>
              <a:rPr lang="ko-KR" altLang="en-US" sz="2000" dirty="0" smtClean="0"/>
              <a:t>체크된 곳 전부 수정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>
                <a:hlinkClick r:id="rId3"/>
              </a:rPr>
              <a:t>https://www.daelimchem.com/eng/biz/BOPP.do</a:t>
            </a:r>
            <a:r>
              <a:rPr lang="ko-KR" altLang="en-US" sz="2000" dirty="0" smtClean="0"/>
              <a:t>  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번역본 </a:t>
            </a:r>
            <a:r>
              <a:rPr lang="en-US" altLang="ko-KR" sz="2000" dirty="0" err="1" smtClean="0"/>
              <a:t>url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412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595312" y="160003"/>
            <a:ext cx="9163050" cy="382241"/>
          </a:xfrm>
        </p:spPr>
        <p:txBody>
          <a:bodyPr>
            <a:normAutofit/>
          </a:bodyPr>
          <a:lstStyle/>
          <a:p>
            <a:pPr algn="l"/>
            <a:r>
              <a:rPr lang="en-US" altLang="ko-KR" sz="1700" dirty="0" smtClean="0"/>
              <a:t>EVA Coated – </a:t>
            </a:r>
            <a:r>
              <a:rPr lang="ko-KR" altLang="en-US" sz="1700" dirty="0" smtClean="0"/>
              <a:t>현재 홈페이지 내용 없음</a:t>
            </a:r>
            <a:endParaRPr lang="ko-KR" altLang="en-US" sz="17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3" y="542244"/>
            <a:ext cx="7043738" cy="2654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564784" y="3483977"/>
            <a:ext cx="3435716" cy="38224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EVA Coated – </a:t>
            </a:r>
            <a:r>
              <a:rPr lang="ko-KR" altLang="en-US" sz="2000" dirty="0" smtClean="0"/>
              <a:t>하기내용으로 변경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3961468"/>
            <a:ext cx="9172885" cy="2653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8856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481136"/>
            <a:ext cx="10109696" cy="48434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857250" y="369553"/>
            <a:ext cx="9163050" cy="868697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/>
              <a:t>Surface Coating</a:t>
            </a:r>
            <a:r>
              <a:rPr lang="en-US" altLang="ko-KR" sz="1700" dirty="0" smtClean="0"/>
              <a:t>– </a:t>
            </a:r>
            <a:r>
              <a:rPr lang="ko-KR" altLang="en-US" sz="1700" dirty="0" smtClean="0"/>
              <a:t>현재 홈페이지 </a:t>
            </a:r>
            <a:r>
              <a:rPr lang="ko-KR" altLang="en-US" sz="1700" dirty="0" err="1" smtClean="0"/>
              <a:t>한글로보여짐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r>
              <a:rPr lang="en-US" altLang="ko-KR" sz="1700" dirty="0"/>
              <a:t/>
            </a:r>
            <a:br>
              <a:rPr lang="en-US" altLang="ko-KR" sz="1700" dirty="0"/>
            </a:br>
            <a:r>
              <a:rPr lang="en-US" altLang="ko-KR" sz="1700" dirty="0" smtClean="0"/>
              <a:t>P.1 </a:t>
            </a:r>
            <a:r>
              <a:rPr lang="en-US" altLang="ko-KR" sz="1700" dirty="0" err="1" smtClean="0"/>
              <a:t>url</a:t>
            </a:r>
            <a:r>
              <a:rPr lang="ko-KR" altLang="en-US" sz="1700" dirty="0" smtClean="0"/>
              <a:t>확인 후 변경 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977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77" y="0"/>
            <a:ext cx="4747846" cy="60452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0424" y="301800"/>
            <a:ext cx="1532792" cy="28405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46" dirty="0" err="1"/>
              <a:t>홍보센터</a:t>
            </a:r>
            <a:r>
              <a:rPr lang="en-US" altLang="ko-KR" sz="1246" dirty="0"/>
              <a:t>-</a:t>
            </a:r>
            <a:r>
              <a:rPr lang="ko-KR" altLang="en-US" sz="1246" dirty="0" err="1"/>
              <a:t>회사소식</a:t>
            </a:r>
            <a:endParaRPr lang="ko-KR" altLang="en-US" sz="1246" dirty="0"/>
          </a:p>
        </p:txBody>
      </p:sp>
      <p:sp>
        <p:nvSpPr>
          <p:cNvPr id="5" name="직사각형 4"/>
          <p:cNvSpPr/>
          <p:nvPr/>
        </p:nvSpPr>
        <p:spPr>
          <a:xfrm>
            <a:off x="6594924" y="743754"/>
            <a:ext cx="517467" cy="2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31" dirty="0">
                <a:solidFill>
                  <a:schemeClr val="tx1"/>
                </a:solidFill>
              </a:rPr>
              <a:t>PR Room</a:t>
            </a:r>
            <a:endParaRPr lang="en-US" altLang="ko-KR" sz="83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68315" y="1872686"/>
            <a:ext cx="517467" cy="2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31" dirty="0">
                <a:solidFill>
                  <a:schemeClr val="tx1"/>
                </a:solidFill>
              </a:rPr>
              <a:t>News</a:t>
            </a:r>
            <a:endParaRPr lang="en-US" altLang="ko-KR" sz="83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75580" y="2512259"/>
            <a:ext cx="1858054" cy="231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31" dirty="0">
                <a:solidFill>
                  <a:schemeClr val="tx1"/>
                </a:solidFill>
              </a:rPr>
              <a:t>&lt;News&gt; Spin off of </a:t>
            </a:r>
            <a:r>
              <a:rPr lang="en-US" altLang="ko-KR" sz="831" dirty="0" err="1">
                <a:solidFill>
                  <a:schemeClr val="tx1"/>
                </a:solidFill>
              </a:rPr>
              <a:t>Daelim</a:t>
            </a:r>
            <a:r>
              <a:rPr lang="en-US" altLang="ko-KR" sz="831" dirty="0">
                <a:solidFill>
                  <a:schemeClr val="tx1"/>
                </a:solidFill>
              </a:rPr>
              <a:t> </a:t>
            </a:r>
            <a:r>
              <a:rPr lang="en-US" altLang="ko-KR" sz="831" dirty="0" err="1">
                <a:solidFill>
                  <a:schemeClr val="tx1"/>
                </a:solidFill>
              </a:rPr>
              <a:t>FnC</a:t>
            </a:r>
            <a:r>
              <a:rPr lang="en-US" altLang="ko-KR" sz="831" dirty="0">
                <a:solidFill>
                  <a:schemeClr val="tx1"/>
                </a:solidFill>
              </a:rPr>
              <a:t> </a:t>
            </a:r>
            <a:r>
              <a:rPr lang="en-US" altLang="ko-KR" sz="831" dirty="0" err="1">
                <a:solidFill>
                  <a:schemeClr val="tx1"/>
                </a:solidFill>
              </a:rPr>
              <a:t>Co.,Ltd</a:t>
            </a:r>
            <a:r>
              <a:rPr lang="en-US" altLang="ko-KR" sz="831" dirty="0">
                <a:solidFill>
                  <a:schemeClr val="tx1"/>
                </a:solidFill>
              </a:rPr>
              <a:t>. </a:t>
            </a:r>
            <a:endParaRPr lang="en-US" altLang="ko-KR" sz="83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94923" y="3161985"/>
            <a:ext cx="1817667" cy="820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31" dirty="0" err="1">
                <a:solidFill>
                  <a:schemeClr val="tx1"/>
                </a:solidFill>
              </a:rPr>
              <a:t>Daelim</a:t>
            </a:r>
            <a:r>
              <a:rPr lang="en-US" altLang="ko-KR" sz="831" dirty="0">
                <a:solidFill>
                  <a:schemeClr val="tx1"/>
                </a:solidFill>
              </a:rPr>
              <a:t> </a:t>
            </a:r>
            <a:r>
              <a:rPr lang="en-US" altLang="ko-KR" sz="831" dirty="0">
                <a:solidFill>
                  <a:schemeClr val="tx1"/>
                </a:solidFill>
              </a:rPr>
              <a:t>Industrial Co., </a:t>
            </a:r>
            <a:r>
              <a:rPr lang="en-US" altLang="ko-KR" sz="831" dirty="0">
                <a:solidFill>
                  <a:schemeClr val="tx1"/>
                </a:solidFill>
              </a:rPr>
              <a:t>Ltd. has </a:t>
            </a:r>
            <a:r>
              <a:rPr lang="en-US" altLang="ko-KR" sz="831" dirty="0">
                <a:solidFill>
                  <a:schemeClr val="tx1"/>
                </a:solidFill>
              </a:rPr>
              <a:t>completed the horizontal spin-off </a:t>
            </a:r>
            <a:r>
              <a:rPr lang="en-US" altLang="ko-KR" sz="831" dirty="0">
                <a:solidFill>
                  <a:schemeClr val="tx1"/>
                </a:solidFill>
              </a:rPr>
              <a:t>process by </a:t>
            </a:r>
            <a:r>
              <a:rPr lang="en-US" altLang="ko-KR" sz="831" dirty="0">
                <a:solidFill>
                  <a:schemeClr val="tx1"/>
                </a:solidFill>
              </a:rPr>
              <a:t>dividing out </a:t>
            </a:r>
            <a:r>
              <a:rPr lang="en-US" altLang="ko-KR" sz="831" dirty="0">
                <a:solidFill>
                  <a:schemeClr val="tx1"/>
                </a:solidFill>
              </a:rPr>
              <a:t>the </a:t>
            </a:r>
            <a:r>
              <a:rPr lang="en-US" altLang="ko-KR" sz="831" dirty="0">
                <a:solidFill>
                  <a:schemeClr val="tx1"/>
                </a:solidFill>
              </a:rPr>
              <a:t>film-manufacturing </a:t>
            </a:r>
            <a:r>
              <a:rPr lang="en-US" altLang="ko-KR" sz="831" dirty="0">
                <a:solidFill>
                  <a:schemeClr val="tx1"/>
                </a:solidFill>
              </a:rPr>
              <a:t>business and </a:t>
            </a:r>
            <a:r>
              <a:rPr lang="en-US" altLang="ko-KR" sz="831" dirty="0">
                <a:solidFill>
                  <a:schemeClr val="tx1"/>
                </a:solidFill>
              </a:rPr>
              <a:t>established </a:t>
            </a:r>
            <a:r>
              <a:rPr lang="en-US" altLang="ko-KR" sz="831" dirty="0" err="1">
                <a:solidFill>
                  <a:schemeClr val="tx1"/>
                </a:solidFill>
              </a:rPr>
              <a:t>Daelim</a:t>
            </a:r>
            <a:r>
              <a:rPr lang="en-US" altLang="ko-KR" sz="831" dirty="0">
                <a:solidFill>
                  <a:schemeClr val="tx1"/>
                </a:solidFill>
              </a:rPr>
              <a:t> </a:t>
            </a:r>
            <a:r>
              <a:rPr lang="en-US" altLang="ko-KR" sz="831" dirty="0" err="1">
                <a:solidFill>
                  <a:schemeClr val="tx1"/>
                </a:solidFill>
              </a:rPr>
              <a:t>FnC</a:t>
            </a:r>
            <a:r>
              <a:rPr lang="en-US" altLang="ko-KR" sz="831" dirty="0">
                <a:solidFill>
                  <a:schemeClr val="tx1"/>
                </a:solidFill>
              </a:rPr>
              <a:t> Co., Ltd</a:t>
            </a:r>
            <a:r>
              <a:rPr lang="en-US" altLang="ko-KR" sz="831" dirty="0">
                <a:solidFill>
                  <a:schemeClr val="tx1"/>
                </a:solidFill>
              </a:rPr>
              <a:t>. </a:t>
            </a:r>
            <a:r>
              <a:rPr lang="en-US" altLang="ko-KR" sz="831" dirty="0">
                <a:solidFill>
                  <a:schemeClr val="tx1"/>
                </a:solidFill>
              </a:rPr>
              <a:t>on </a:t>
            </a:r>
            <a:r>
              <a:rPr lang="en-US" altLang="ko-KR" sz="831" dirty="0">
                <a:solidFill>
                  <a:schemeClr val="tx1"/>
                </a:solidFill>
              </a:rPr>
              <a:t>Apr. </a:t>
            </a:r>
            <a:r>
              <a:rPr lang="en-US" altLang="ko-KR" sz="831" dirty="0">
                <a:solidFill>
                  <a:schemeClr val="tx1"/>
                </a:solidFill>
              </a:rPr>
              <a:t>1, 2020.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94924" y="4455005"/>
            <a:ext cx="1810632" cy="5679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31" dirty="0" err="1">
                <a:solidFill>
                  <a:schemeClr val="tx1"/>
                </a:solidFill>
              </a:rPr>
              <a:t>Daelim</a:t>
            </a:r>
            <a:r>
              <a:rPr lang="en-US" altLang="ko-KR" sz="831" dirty="0">
                <a:solidFill>
                  <a:schemeClr val="tx1"/>
                </a:solidFill>
              </a:rPr>
              <a:t> </a:t>
            </a:r>
            <a:r>
              <a:rPr lang="en-US" altLang="ko-KR" sz="831" dirty="0" err="1">
                <a:solidFill>
                  <a:schemeClr val="tx1"/>
                </a:solidFill>
              </a:rPr>
              <a:t>FnC</a:t>
            </a:r>
            <a:r>
              <a:rPr lang="en-US" altLang="ko-KR" sz="831" dirty="0">
                <a:solidFill>
                  <a:schemeClr val="tx1"/>
                </a:solidFill>
              </a:rPr>
              <a:t> has opened the corporate</a:t>
            </a:r>
          </a:p>
          <a:p>
            <a:r>
              <a:rPr lang="en-US" altLang="ko-KR" sz="831" dirty="0">
                <a:solidFill>
                  <a:schemeClr val="tx1"/>
                </a:solidFill>
              </a:rPr>
              <a:t>Homepage on Apr. 29, 2020. </a:t>
            </a:r>
          </a:p>
        </p:txBody>
      </p:sp>
      <p:cxnSp>
        <p:nvCxnSpPr>
          <p:cNvPr id="4" name="직선 화살표 연결선 3"/>
          <p:cNvCxnSpPr>
            <a:stCxn id="8" idx="1"/>
          </p:cNvCxnSpPr>
          <p:nvPr/>
        </p:nvCxnSpPr>
        <p:spPr>
          <a:xfrm flipH="1">
            <a:off x="6201508" y="2627797"/>
            <a:ext cx="374072" cy="313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6163142" y="3270738"/>
            <a:ext cx="431782" cy="158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1"/>
          </p:cNvCxnSpPr>
          <p:nvPr/>
        </p:nvCxnSpPr>
        <p:spPr>
          <a:xfrm flipH="1" flipV="1">
            <a:off x="6201508" y="4410911"/>
            <a:ext cx="393415" cy="328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6201508" y="3889717"/>
            <a:ext cx="393415" cy="316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443837" y="5692950"/>
            <a:ext cx="1968753" cy="244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54" dirty="0" err="1">
                <a:solidFill>
                  <a:schemeClr val="tx1"/>
                </a:solidFill>
              </a:rPr>
              <a:t>인재채용관</a:t>
            </a:r>
            <a:r>
              <a:rPr lang="ko-KR" altLang="en-US" sz="554" dirty="0">
                <a:solidFill>
                  <a:schemeClr val="tx1"/>
                </a:solidFill>
              </a:rPr>
              <a:t> 및 하단 </a:t>
            </a:r>
            <a:r>
              <a:rPr lang="en-US" altLang="ko-KR" sz="554" dirty="0">
                <a:solidFill>
                  <a:schemeClr val="tx1"/>
                </a:solidFill>
              </a:rPr>
              <a:t>Bar  (“</a:t>
            </a:r>
            <a:r>
              <a:rPr lang="ko-KR" altLang="en-US" sz="554" dirty="0" err="1">
                <a:solidFill>
                  <a:schemeClr val="tx1"/>
                </a:solidFill>
              </a:rPr>
              <a:t>오더센터</a:t>
            </a:r>
            <a:r>
              <a:rPr lang="en-US" altLang="ko-KR" sz="554" dirty="0">
                <a:solidFill>
                  <a:schemeClr val="tx1"/>
                </a:solidFill>
              </a:rPr>
              <a:t>”, “</a:t>
            </a:r>
            <a:r>
              <a:rPr lang="ko-KR" altLang="en-US" sz="554" dirty="0">
                <a:solidFill>
                  <a:schemeClr val="tx1"/>
                </a:solidFill>
              </a:rPr>
              <a:t>그룹웨어</a:t>
            </a:r>
            <a:r>
              <a:rPr lang="en-US" altLang="ko-KR" sz="554" dirty="0">
                <a:solidFill>
                  <a:schemeClr val="tx1"/>
                </a:solidFill>
              </a:rPr>
              <a:t>” </a:t>
            </a:r>
            <a:r>
              <a:rPr lang="ko-KR" altLang="en-US" sz="554" dirty="0">
                <a:solidFill>
                  <a:schemeClr val="tx1"/>
                </a:solidFill>
              </a:rPr>
              <a:t>등</a:t>
            </a:r>
            <a:r>
              <a:rPr lang="en-US" altLang="ko-KR" sz="554" dirty="0">
                <a:solidFill>
                  <a:schemeClr val="tx1"/>
                </a:solidFill>
              </a:rPr>
              <a:t>) 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삭제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43837" y="6018116"/>
            <a:ext cx="1968753" cy="3627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고객센터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”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는 상단 메뉴의 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인재채용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” 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부분으로 이동</a:t>
            </a:r>
            <a:endParaRPr lang="en-US" altLang="ko-KR" sz="554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상세 내용은 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번 슬라이드에 표시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ko-KR" altLang="en-US" sz="554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75580" y="4123042"/>
            <a:ext cx="1829976" cy="231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31" dirty="0">
                <a:solidFill>
                  <a:schemeClr val="tx1"/>
                </a:solidFill>
              </a:rPr>
              <a:t>&lt;News&gt; Homepage is opening</a:t>
            </a:r>
          </a:p>
        </p:txBody>
      </p:sp>
    </p:spTree>
    <p:extLst>
      <p:ext uri="{BB962C8B-B14F-4D97-AF65-F5344CB8AC3E}">
        <p14:creationId xmlns:p14="http://schemas.microsoft.com/office/powerpoint/2010/main" val="324526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077" y="0"/>
            <a:ext cx="4786163" cy="6268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4791" y="363346"/>
            <a:ext cx="1532792" cy="28405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46" dirty="0" err="1"/>
              <a:t>홍보센터</a:t>
            </a:r>
            <a:r>
              <a:rPr lang="en-US" altLang="ko-KR" sz="1246" dirty="0"/>
              <a:t>-</a:t>
            </a:r>
            <a:r>
              <a:rPr lang="ko-KR" altLang="en-US" sz="1246" dirty="0" err="1"/>
              <a:t>회사소식</a:t>
            </a:r>
            <a:endParaRPr lang="ko-KR" altLang="en-US" sz="1246" dirty="0"/>
          </a:p>
        </p:txBody>
      </p:sp>
      <p:sp>
        <p:nvSpPr>
          <p:cNvPr id="14" name="직사각형 13"/>
          <p:cNvSpPr/>
          <p:nvPr/>
        </p:nvSpPr>
        <p:spPr>
          <a:xfrm>
            <a:off x="6705067" y="1810115"/>
            <a:ext cx="1803172" cy="231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31" dirty="0">
                <a:solidFill>
                  <a:schemeClr val="tx1"/>
                </a:solidFill>
              </a:rPr>
              <a:t>&lt;News&gt; Spin off of </a:t>
            </a:r>
            <a:r>
              <a:rPr lang="en-US" altLang="ko-KR" sz="831" dirty="0" err="1">
                <a:solidFill>
                  <a:schemeClr val="tx1"/>
                </a:solidFill>
              </a:rPr>
              <a:t>Daelim</a:t>
            </a:r>
            <a:r>
              <a:rPr lang="en-US" altLang="ko-KR" sz="831" dirty="0">
                <a:solidFill>
                  <a:schemeClr val="tx1"/>
                </a:solidFill>
              </a:rPr>
              <a:t> </a:t>
            </a:r>
            <a:r>
              <a:rPr lang="en-US" altLang="ko-KR" sz="831" dirty="0" err="1">
                <a:solidFill>
                  <a:schemeClr val="tx1"/>
                </a:solidFill>
              </a:rPr>
              <a:t>FnC</a:t>
            </a:r>
            <a:r>
              <a:rPr lang="en-US" altLang="ko-KR" sz="831" dirty="0">
                <a:solidFill>
                  <a:schemeClr val="tx1"/>
                </a:solidFill>
              </a:rPr>
              <a:t> </a:t>
            </a:r>
            <a:r>
              <a:rPr lang="en-US" altLang="ko-KR" sz="831" dirty="0" err="1">
                <a:solidFill>
                  <a:schemeClr val="tx1"/>
                </a:solidFill>
              </a:rPr>
              <a:t>Co.,Ltd</a:t>
            </a:r>
            <a:r>
              <a:rPr lang="en-US" altLang="ko-KR" sz="831" dirty="0">
                <a:solidFill>
                  <a:schemeClr val="tx1"/>
                </a:solidFill>
              </a:rPr>
              <a:t>. </a:t>
            </a:r>
            <a:endParaRPr lang="en-US" altLang="ko-KR" sz="83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4" idx="1"/>
          </p:cNvCxnSpPr>
          <p:nvPr/>
        </p:nvCxnSpPr>
        <p:spPr>
          <a:xfrm flipH="1">
            <a:off x="6324600" y="1925652"/>
            <a:ext cx="380467" cy="402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525778" y="4725123"/>
            <a:ext cx="2944145" cy="5859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31" dirty="0" err="1">
                <a:solidFill>
                  <a:schemeClr val="tx1"/>
                </a:solidFill>
              </a:rPr>
              <a:t>Daelim</a:t>
            </a:r>
            <a:r>
              <a:rPr lang="en-US" altLang="ko-KR" sz="831" dirty="0">
                <a:solidFill>
                  <a:schemeClr val="tx1"/>
                </a:solidFill>
              </a:rPr>
              <a:t> </a:t>
            </a:r>
            <a:r>
              <a:rPr lang="en-US" altLang="ko-KR" sz="831" dirty="0">
                <a:solidFill>
                  <a:schemeClr val="tx1"/>
                </a:solidFill>
              </a:rPr>
              <a:t>Industrial Co., </a:t>
            </a:r>
            <a:r>
              <a:rPr lang="en-US" altLang="ko-KR" sz="831" dirty="0">
                <a:solidFill>
                  <a:schemeClr val="tx1"/>
                </a:solidFill>
              </a:rPr>
              <a:t>Ltd. has </a:t>
            </a:r>
            <a:r>
              <a:rPr lang="en-US" altLang="ko-KR" sz="831" dirty="0">
                <a:solidFill>
                  <a:schemeClr val="tx1"/>
                </a:solidFill>
              </a:rPr>
              <a:t>completed the horizontal spin-off </a:t>
            </a:r>
            <a:r>
              <a:rPr lang="en-US" altLang="ko-KR" sz="831" dirty="0">
                <a:solidFill>
                  <a:schemeClr val="tx1"/>
                </a:solidFill>
              </a:rPr>
              <a:t>process by </a:t>
            </a:r>
            <a:r>
              <a:rPr lang="en-US" altLang="ko-KR" sz="831" dirty="0">
                <a:solidFill>
                  <a:schemeClr val="tx1"/>
                </a:solidFill>
              </a:rPr>
              <a:t>dividing out </a:t>
            </a:r>
            <a:r>
              <a:rPr lang="en-US" altLang="ko-KR" sz="831" dirty="0">
                <a:solidFill>
                  <a:schemeClr val="tx1"/>
                </a:solidFill>
              </a:rPr>
              <a:t>the </a:t>
            </a:r>
            <a:r>
              <a:rPr lang="en-US" altLang="ko-KR" sz="831" dirty="0">
                <a:solidFill>
                  <a:schemeClr val="tx1"/>
                </a:solidFill>
              </a:rPr>
              <a:t>film-manufacturing </a:t>
            </a:r>
            <a:r>
              <a:rPr lang="en-US" altLang="ko-KR" sz="831" dirty="0">
                <a:solidFill>
                  <a:schemeClr val="tx1"/>
                </a:solidFill>
              </a:rPr>
              <a:t>business and </a:t>
            </a:r>
            <a:r>
              <a:rPr lang="en-US" altLang="ko-KR" sz="831" dirty="0">
                <a:solidFill>
                  <a:schemeClr val="tx1"/>
                </a:solidFill>
              </a:rPr>
              <a:t>established </a:t>
            </a:r>
            <a:r>
              <a:rPr lang="en-US" altLang="ko-KR" sz="831" dirty="0" err="1">
                <a:solidFill>
                  <a:schemeClr val="tx1"/>
                </a:solidFill>
              </a:rPr>
              <a:t>Daelim</a:t>
            </a:r>
            <a:r>
              <a:rPr lang="en-US" altLang="ko-KR" sz="831" dirty="0">
                <a:solidFill>
                  <a:schemeClr val="tx1"/>
                </a:solidFill>
              </a:rPr>
              <a:t> </a:t>
            </a:r>
            <a:r>
              <a:rPr lang="en-US" altLang="ko-KR" sz="831" dirty="0" err="1">
                <a:solidFill>
                  <a:schemeClr val="tx1"/>
                </a:solidFill>
              </a:rPr>
              <a:t>FnC</a:t>
            </a:r>
            <a:r>
              <a:rPr lang="en-US" altLang="ko-KR" sz="831" dirty="0">
                <a:solidFill>
                  <a:schemeClr val="tx1"/>
                </a:solidFill>
              </a:rPr>
              <a:t> Co., Ltd</a:t>
            </a:r>
            <a:r>
              <a:rPr lang="en-US" altLang="ko-KR" sz="831" dirty="0">
                <a:solidFill>
                  <a:schemeClr val="tx1"/>
                </a:solidFill>
              </a:rPr>
              <a:t>. </a:t>
            </a:r>
            <a:r>
              <a:rPr lang="en-US" altLang="ko-KR" sz="831" dirty="0">
                <a:solidFill>
                  <a:schemeClr val="tx1"/>
                </a:solidFill>
              </a:rPr>
              <a:t>on </a:t>
            </a:r>
            <a:r>
              <a:rPr lang="en-US" altLang="ko-KR" sz="831" dirty="0">
                <a:solidFill>
                  <a:schemeClr val="tx1"/>
                </a:solidFill>
              </a:rPr>
              <a:t>Apr. </a:t>
            </a:r>
            <a:r>
              <a:rPr lang="en-US" altLang="ko-KR" sz="831" dirty="0">
                <a:solidFill>
                  <a:schemeClr val="tx1"/>
                </a:solidFill>
              </a:rPr>
              <a:t>1, 2020.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5241388" y="3826413"/>
            <a:ext cx="284392" cy="930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178404" y="597995"/>
            <a:ext cx="517467" cy="2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31" dirty="0">
                <a:solidFill>
                  <a:schemeClr val="tx1"/>
                </a:solidFill>
              </a:rPr>
              <a:t>PR Room</a:t>
            </a:r>
            <a:endParaRPr lang="en-US" altLang="ko-KR" sz="83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84240" y="1718095"/>
            <a:ext cx="517467" cy="2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dirty="0">
                <a:solidFill>
                  <a:schemeClr val="tx1"/>
                </a:solidFill>
              </a:rPr>
              <a:t>News</a:t>
            </a:r>
            <a:endParaRPr lang="en-US" altLang="ko-KR" sz="83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44899" y="5944305"/>
            <a:ext cx="1968753" cy="244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54" dirty="0" err="1">
                <a:solidFill>
                  <a:schemeClr val="tx1"/>
                </a:solidFill>
              </a:rPr>
              <a:t>인재채용관</a:t>
            </a:r>
            <a:r>
              <a:rPr lang="ko-KR" altLang="en-US" sz="554" dirty="0">
                <a:solidFill>
                  <a:schemeClr val="tx1"/>
                </a:solidFill>
              </a:rPr>
              <a:t> 및 하단 </a:t>
            </a:r>
            <a:r>
              <a:rPr lang="en-US" altLang="ko-KR" sz="554" dirty="0">
                <a:solidFill>
                  <a:schemeClr val="tx1"/>
                </a:solidFill>
              </a:rPr>
              <a:t>Bar  (“</a:t>
            </a:r>
            <a:r>
              <a:rPr lang="ko-KR" altLang="en-US" sz="554" dirty="0" err="1">
                <a:solidFill>
                  <a:schemeClr val="tx1"/>
                </a:solidFill>
              </a:rPr>
              <a:t>오더센터</a:t>
            </a:r>
            <a:r>
              <a:rPr lang="en-US" altLang="ko-KR" sz="554" dirty="0">
                <a:solidFill>
                  <a:schemeClr val="tx1"/>
                </a:solidFill>
              </a:rPr>
              <a:t>”, “</a:t>
            </a:r>
            <a:r>
              <a:rPr lang="ko-KR" altLang="en-US" sz="554" dirty="0">
                <a:solidFill>
                  <a:schemeClr val="tx1"/>
                </a:solidFill>
              </a:rPr>
              <a:t>그룹웨어</a:t>
            </a:r>
            <a:r>
              <a:rPr lang="en-US" altLang="ko-KR" sz="554" dirty="0">
                <a:solidFill>
                  <a:schemeClr val="tx1"/>
                </a:solidFill>
              </a:rPr>
              <a:t>” </a:t>
            </a:r>
            <a:r>
              <a:rPr lang="ko-KR" altLang="en-US" sz="554" dirty="0">
                <a:solidFill>
                  <a:schemeClr val="tx1"/>
                </a:solidFill>
              </a:rPr>
              <a:t>등</a:t>
            </a:r>
            <a:r>
              <a:rPr lang="en-US" altLang="ko-KR" sz="554" dirty="0">
                <a:solidFill>
                  <a:schemeClr val="tx1"/>
                </a:solidFill>
              </a:rPr>
              <a:t>) 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삭제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444899" y="6269471"/>
            <a:ext cx="1968753" cy="3627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고객센터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”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는 상단 메뉴의 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인재채용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” 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부분으로 이동</a:t>
            </a:r>
            <a:endParaRPr lang="en-US" altLang="ko-KR" sz="554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상세 내용은 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번 슬라이드에 표시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ko-KR" altLang="en-US" sz="554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705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077" y="1"/>
            <a:ext cx="4743854" cy="5746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4791" y="363346"/>
            <a:ext cx="1532792" cy="28405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46" dirty="0" err="1"/>
              <a:t>홍보센터</a:t>
            </a:r>
            <a:r>
              <a:rPr lang="en-US" altLang="ko-KR" sz="1246" dirty="0"/>
              <a:t>-</a:t>
            </a:r>
            <a:r>
              <a:rPr lang="ko-KR" altLang="en-US" sz="1246" dirty="0" err="1"/>
              <a:t>회사소식</a:t>
            </a:r>
            <a:endParaRPr lang="ko-KR" altLang="en-US" sz="1246" dirty="0"/>
          </a:p>
        </p:txBody>
      </p:sp>
      <p:sp>
        <p:nvSpPr>
          <p:cNvPr id="23" name="직사각형 22"/>
          <p:cNvSpPr/>
          <p:nvPr/>
        </p:nvSpPr>
        <p:spPr>
          <a:xfrm>
            <a:off x="5178404" y="597995"/>
            <a:ext cx="517467" cy="2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31" dirty="0">
                <a:solidFill>
                  <a:schemeClr val="tx1"/>
                </a:solidFill>
              </a:rPr>
              <a:t>PR Room</a:t>
            </a:r>
            <a:endParaRPr lang="en-US" altLang="ko-KR" sz="83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84240" y="1718095"/>
            <a:ext cx="517467" cy="2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31" dirty="0">
                <a:solidFill>
                  <a:schemeClr val="tx1"/>
                </a:solidFill>
              </a:rPr>
              <a:t>News</a:t>
            </a:r>
            <a:endParaRPr lang="en-US" altLang="ko-KR" sz="83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44899" y="5421958"/>
            <a:ext cx="1968753" cy="2443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54" dirty="0" err="1">
                <a:solidFill>
                  <a:schemeClr val="tx1"/>
                </a:solidFill>
              </a:rPr>
              <a:t>인재채용관</a:t>
            </a:r>
            <a:r>
              <a:rPr lang="ko-KR" altLang="en-US" sz="554" dirty="0">
                <a:solidFill>
                  <a:schemeClr val="tx1"/>
                </a:solidFill>
              </a:rPr>
              <a:t> 및 하단 </a:t>
            </a:r>
            <a:r>
              <a:rPr lang="en-US" altLang="ko-KR" sz="554" dirty="0">
                <a:solidFill>
                  <a:schemeClr val="tx1"/>
                </a:solidFill>
              </a:rPr>
              <a:t>Bar  (“</a:t>
            </a:r>
            <a:r>
              <a:rPr lang="ko-KR" altLang="en-US" sz="554" dirty="0" err="1">
                <a:solidFill>
                  <a:schemeClr val="tx1"/>
                </a:solidFill>
              </a:rPr>
              <a:t>오더센터</a:t>
            </a:r>
            <a:r>
              <a:rPr lang="en-US" altLang="ko-KR" sz="554" dirty="0">
                <a:solidFill>
                  <a:schemeClr val="tx1"/>
                </a:solidFill>
              </a:rPr>
              <a:t>”, “</a:t>
            </a:r>
            <a:r>
              <a:rPr lang="ko-KR" altLang="en-US" sz="554" dirty="0">
                <a:solidFill>
                  <a:schemeClr val="tx1"/>
                </a:solidFill>
              </a:rPr>
              <a:t>그룹웨어</a:t>
            </a:r>
            <a:r>
              <a:rPr lang="en-US" altLang="ko-KR" sz="554" dirty="0">
                <a:solidFill>
                  <a:schemeClr val="tx1"/>
                </a:solidFill>
              </a:rPr>
              <a:t>” </a:t>
            </a:r>
            <a:r>
              <a:rPr lang="ko-KR" altLang="en-US" sz="554" dirty="0">
                <a:solidFill>
                  <a:schemeClr val="tx1"/>
                </a:solidFill>
              </a:rPr>
              <a:t>등</a:t>
            </a:r>
            <a:r>
              <a:rPr lang="en-US" altLang="ko-KR" sz="554" dirty="0">
                <a:solidFill>
                  <a:schemeClr val="tx1"/>
                </a:solidFill>
              </a:rPr>
              <a:t>) 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삭제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444899" y="5747124"/>
            <a:ext cx="1968753" cy="3627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고객센터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”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는 상단 메뉴의 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인재채용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” 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부분으로 이동</a:t>
            </a:r>
            <a:endParaRPr lang="en-US" altLang="ko-KR" sz="554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상세 내용은 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554" dirty="0">
                <a:solidFill>
                  <a:schemeClr val="tx1"/>
                </a:solidFill>
                <a:sym typeface="Wingdings" panose="05000000000000000000" pitchFamily="2" charset="2"/>
              </a:rPr>
              <a:t>번 슬라이드에 표시</a:t>
            </a:r>
            <a:r>
              <a:rPr lang="en-US" altLang="ko-KR" sz="554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ko-KR" altLang="en-US" sz="554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444900" y="3439085"/>
            <a:ext cx="1810632" cy="5679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31" dirty="0" err="1">
                <a:solidFill>
                  <a:schemeClr val="tx1"/>
                </a:solidFill>
              </a:rPr>
              <a:t>Daelim</a:t>
            </a:r>
            <a:r>
              <a:rPr lang="en-US" altLang="ko-KR" sz="831" dirty="0">
                <a:solidFill>
                  <a:schemeClr val="tx1"/>
                </a:solidFill>
              </a:rPr>
              <a:t> </a:t>
            </a:r>
            <a:r>
              <a:rPr lang="en-US" altLang="ko-KR" sz="831" dirty="0" err="1">
                <a:solidFill>
                  <a:schemeClr val="tx1"/>
                </a:solidFill>
              </a:rPr>
              <a:t>FnC</a:t>
            </a:r>
            <a:r>
              <a:rPr lang="en-US" altLang="ko-KR" sz="831" dirty="0">
                <a:solidFill>
                  <a:schemeClr val="tx1"/>
                </a:solidFill>
              </a:rPr>
              <a:t> has opened the corporate</a:t>
            </a:r>
          </a:p>
          <a:p>
            <a:r>
              <a:rPr lang="en-US" altLang="ko-KR" sz="831" dirty="0">
                <a:solidFill>
                  <a:schemeClr val="tx1"/>
                </a:solidFill>
              </a:rPr>
              <a:t>Homepage on Apr. 29, 2020. </a:t>
            </a:r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 flipV="1">
            <a:off x="6051485" y="3394991"/>
            <a:ext cx="393415" cy="328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6188798" y="2448832"/>
            <a:ext cx="393415" cy="316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562870" y="2682157"/>
            <a:ext cx="1692663" cy="231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31" dirty="0">
                <a:solidFill>
                  <a:schemeClr val="tx1"/>
                </a:solidFill>
              </a:rPr>
              <a:t>&lt;News&gt; Homepage is opening</a:t>
            </a:r>
          </a:p>
        </p:txBody>
      </p:sp>
    </p:spTree>
    <p:extLst>
      <p:ext uri="{BB962C8B-B14F-4D97-AF65-F5344CB8AC3E}">
        <p14:creationId xmlns:p14="http://schemas.microsoft.com/office/powerpoint/2010/main" val="346882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286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BOPP Film – 체크된 곳 전부 수정 https://www.daelimchem.com/eng/biz/BOPP.do  -번역본 url</vt:lpstr>
      <vt:lpstr>EVA Coated – 현재 홈페이지 내용 없음</vt:lpstr>
      <vt:lpstr>Surface Coating– 현재 홈페이지 한글로보여짐  P.1 url확인 후 변경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김성인</dc:creator>
  <cp:lastModifiedBy>김성인</cp:lastModifiedBy>
  <cp:revision>3</cp:revision>
  <dcterms:created xsi:type="dcterms:W3CDTF">2020-07-13T07:01:27Z</dcterms:created>
  <dcterms:modified xsi:type="dcterms:W3CDTF">2020-07-13T07:14:45Z</dcterms:modified>
</cp:coreProperties>
</file>