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AC68-C4D3-43E2-A032-B1958EBA4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E98205-96C0-42DA-B3FF-863395AA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94302-963D-4D4E-9C64-5874EA1A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8BA49-44E6-4510-9868-AFCDCFC9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F530C-4710-4655-935E-4FEF8A0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D023-42EB-44EA-9C3C-1B959408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6185-E449-4763-A2FB-8E03FE93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0DEA4-0F09-425B-B623-4D98AA2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EFC95-59B3-4A3E-AE29-933C866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F9BB-3891-43E8-A759-640A5EF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5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7A3BA1-A469-4BF4-B674-4CB12B95F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6C3D6-133B-4C05-82A6-78876D1F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7797A-D80B-4483-9C0E-18D6528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AF124-A961-4499-BEA9-36B89AAB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2F2B-25CA-4420-98BD-7AEE3B8D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0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9C48-8A98-4356-97D7-7C3DC7A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B8979-682C-4194-AA49-8BE0B1C9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C2DA-DA31-4DF2-89EE-72E0666D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6D407-2D12-4EAA-A181-DC376B4C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6BB02-E48F-4F48-BCC6-8A1DDB60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1BA81-C210-4F9B-AF81-DFE69F62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E586F-9780-4D3C-80FE-27FF21C1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1C0BF-8EC7-4D12-9262-F7B9AA1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72A5D-4285-4330-86D1-1E0FDBF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8DD80-46C4-40B9-AEE8-8B493E0E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27A3D-4A3C-46FF-BD60-C1FE718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B1F54-81A1-4ED2-9718-D72B6E74F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0C9E0-03FE-4C00-B6FF-FD91A12D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2E805-DBE1-4CAB-9A0E-250E23B2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D229B-904C-46DA-8425-1E3921C0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E2898-303D-4E96-AC6B-3FB6625B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BFE37-E203-4CE8-9740-A8726968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FC960-C4FC-4715-9E7A-53340773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94D0C-B03B-481C-A3B0-9AE727702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E03ACA-7AD5-4A6B-9FD8-399AAF8FD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6D6B3-726F-42EC-9D36-974104455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06E2D-4E68-4945-92E5-B9380966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B5E97-6DA4-4FE0-923C-CC7F158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E995C8-39FA-4687-A470-5EAD84A1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C268-0696-4DC0-8D77-BF128E26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4440F2-CFBA-4492-B2B8-8D1FA76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9DDA2-2394-4D8A-86DA-4B448575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CC78A-E7A4-40A3-8010-004BFA59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3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B2C913-0855-41E3-AAE7-BDF0E1DF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697BF8-506A-488C-BF74-A0008D03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6C597-875F-4D7D-A331-415764E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3A1CD-B48B-4D24-AF32-8D7D629C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EE66C-A162-4B36-8A6C-29C55FBC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1EB62-DE61-4111-8DFD-1C6EA439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D0E5C-93F1-4945-BBE0-5AD48BB5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07722-14C8-4926-976B-932DF42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B8339-F9B3-4DAD-A1E1-D2D2BE36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1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A37CE-90C9-4690-B8C5-4478AAB2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C9FD2-C26F-4AEA-859C-E88921B0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04A58-050A-4469-851A-9D56E07D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7650B-5620-445D-AB4A-B5EC4BD4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7E9F6-19E1-43BF-B332-79A3A9D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4587C-D506-46D4-90D0-ACF548AD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3C4C3E-3483-402F-AD9D-8C646AF9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D2CB4-3977-4BFC-8E7E-97BC87A3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E43D-262B-4853-9D9B-140B93814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9D29-31BF-41F7-BB85-6B43CE86D450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8B7B9-EF86-4F1F-89BF-8D17F7A8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53891-071E-4C32-8481-E54226F52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A4E9-20A6-4BE7-99D8-018F3C993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ailyking.gabia.io/company/csr/phoever.do" TargetMode="External"/><Relationship Id="rId4" Type="http://schemas.openxmlformats.org/officeDocument/2006/relationships/hyperlink" Target="http://dailyking.gabia.io/brand/phomein/phoever.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66C69-EB4A-471D-A0E7-BEA67C0C1B80}"/>
              </a:ext>
            </a:extLst>
          </p:cNvPr>
          <p:cNvSpPr txBox="1"/>
          <p:nvPr/>
        </p:nvSpPr>
        <p:spPr>
          <a:xfrm>
            <a:off x="1343911" y="136484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쌀국수는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포메인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313F-65AF-48C0-AFBF-5CAC49A33A5E}"/>
              </a:ext>
            </a:extLst>
          </p:cNvPr>
          <p:cNvSpPr txBox="1"/>
          <p:nvPr/>
        </p:nvSpPr>
        <p:spPr>
          <a:xfrm>
            <a:off x="1817781" y="1975791"/>
            <a:ext cx="3562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The World’s Best Korean Vietnamese Restaurant </a:t>
            </a:r>
            <a:r>
              <a:rPr lang="en-US" altLang="ko-KR" sz="1000" dirty="0" err="1"/>
              <a:t>Phomein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15AC6-45CA-44F3-A33B-FEA0523562BD}"/>
              </a:ext>
            </a:extLst>
          </p:cNvPr>
          <p:cNvSpPr/>
          <p:nvPr/>
        </p:nvSpPr>
        <p:spPr>
          <a:xfrm>
            <a:off x="1350627" y="1048624"/>
            <a:ext cx="4578443" cy="147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870D-F0ED-4221-A325-8FE8B9ABC5AD}"/>
              </a:ext>
            </a:extLst>
          </p:cNvPr>
          <p:cNvSpPr txBox="1"/>
          <p:nvPr/>
        </p:nvSpPr>
        <p:spPr>
          <a:xfrm>
            <a:off x="1350628" y="271455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쌀국수는 </a:t>
            </a:r>
            <a:r>
              <a:rPr lang="ko-KR" altLang="en-US" sz="1000" dirty="0" err="1"/>
              <a:t>포메인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71934-8064-4875-A731-50A375AF4AFC}"/>
              </a:ext>
            </a:extLst>
          </p:cNvPr>
          <p:cNvSpPr txBox="1"/>
          <p:nvPr/>
        </p:nvSpPr>
        <p:spPr>
          <a:xfrm>
            <a:off x="6269647" y="1171895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쌀 한 톨부터 다른</a:t>
            </a:r>
          </a:p>
          <a:p>
            <a:pPr algn="ctr"/>
            <a:r>
              <a:rPr lang="ko-KR" altLang="en-US" sz="2800" b="1" dirty="0" err="1"/>
              <a:t>포메인다움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A5AF2-59A7-466E-B357-466CB10767E3}"/>
              </a:ext>
            </a:extLst>
          </p:cNvPr>
          <p:cNvSpPr txBox="1"/>
          <p:nvPr/>
        </p:nvSpPr>
        <p:spPr>
          <a:xfrm>
            <a:off x="6415460" y="2147298"/>
            <a:ext cx="4246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햅쌀로 직접 만든 쌀국수면으로 깨끗하고 건강한 쌀국수를 선사합니다</a:t>
            </a:r>
            <a:r>
              <a:rPr lang="en-US" altLang="ko-KR" sz="10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86BDBB-058C-4FF2-B86A-CF802D3E66E5}"/>
              </a:ext>
            </a:extLst>
          </p:cNvPr>
          <p:cNvSpPr/>
          <p:nvPr/>
        </p:nvSpPr>
        <p:spPr>
          <a:xfrm>
            <a:off x="6342078" y="1048624"/>
            <a:ext cx="4578444" cy="147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1EB3D-EF4D-4B3B-9E1B-860E912D039F}"/>
              </a:ext>
            </a:extLst>
          </p:cNvPr>
          <p:cNvSpPr txBox="1"/>
          <p:nvPr/>
        </p:nvSpPr>
        <p:spPr>
          <a:xfrm>
            <a:off x="6528034" y="2714552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쌀 한 톨부터 다른 </a:t>
            </a:r>
            <a:r>
              <a:rPr lang="ko-KR" altLang="en-US" sz="1000" dirty="0" err="1"/>
              <a:t>포메인다움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C4A63-C653-4C98-94AF-00E85DD6191B}"/>
              </a:ext>
            </a:extLst>
          </p:cNvPr>
          <p:cNvSpPr txBox="1"/>
          <p:nvPr/>
        </p:nvSpPr>
        <p:spPr>
          <a:xfrm>
            <a:off x="1443604" y="4204502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매일매일 까다로운</a:t>
            </a:r>
          </a:p>
          <a:p>
            <a:pPr algn="ctr"/>
            <a:r>
              <a:rPr lang="ko-KR" altLang="en-US" sz="2800" b="1" dirty="0" err="1"/>
              <a:t>포메인다움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C82CF-59F2-4C46-A25D-A6F651D0E833}"/>
              </a:ext>
            </a:extLst>
          </p:cNvPr>
          <p:cNvSpPr txBox="1"/>
          <p:nvPr/>
        </p:nvSpPr>
        <p:spPr>
          <a:xfrm>
            <a:off x="1536584" y="5224964"/>
            <a:ext cx="4246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엄선한 천연 향신료로 매일 매장에서 </a:t>
            </a:r>
            <a:r>
              <a:rPr lang="en-US" altLang="ko-KR" sz="1000" dirty="0"/>
              <a:t>14</a:t>
            </a:r>
            <a:r>
              <a:rPr lang="ko-KR" altLang="en-US" sz="1000" dirty="0"/>
              <a:t>시간 끓여낸 육수를 담습니다</a:t>
            </a:r>
            <a:r>
              <a:rPr lang="en-US" altLang="ko-KR" sz="10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09A7E-9064-48AD-87CB-0FB324A36B9A}"/>
              </a:ext>
            </a:extLst>
          </p:cNvPr>
          <p:cNvSpPr/>
          <p:nvPr/>
        </p:nvSpPr>
        <p:spPr>
          <a:xfrm>
            <a:off x="1350628" y="4064467"/>
            <a:ext cx="4578444" cy="147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00E83-A32B-41B8-A27F-B26C7ACD1320}"/>
              </a:ext>
            </a:extLst>
          </p:cNvPr>
          <p:cNvSpPr txBox="1"/>
          <p:nvPr/>
        </p:nvSpPr>
        <p:spPr>
          <a:xfrm>
            <a:off x="1536584" y="5730395"/>
            <a:ext cx="2085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매일매일 까다로운 </a:t>
            </a:r>
            <a:r>
              <a:rPr lang="ko-KR" altLang="en-US" sz="1000" dirty="0" err="1"/>
              <a:t>포메인다움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95938-9A7C-4957-B48C-3F1B232B12D7}"/>
              </a:ext>
            </a:extLst>
          </p:cNvPr>
          <p:cNvSpPr txBox="1"/>
          <p:nvPr/>
        </p:nvSpPr>
        <p:spPr>
          <a:xfrm>
            <a:off x="6621010" y="4204501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재료부터 건강한</a:t>
            </a:r>
          </a:p>
          <a:p>
            <a:pPr algn="ctr"/>
            <a:r>
              <a:rPr lang="ko-KR" altLang="en-US" sz="2800" b="1" dirty="0" err="1"/>
              <a:t>포메인다움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96F12-BD29-4D96-8959-DEDD75B5485D}"/>
              </a:ext>
            </a:extLst>
          </p:cNvPr>
          <p:cNvSpPr txBox="1"/>
          <p:nvPr/>
        </p:nvSpPr>
        <p:spPr>
          <a:xfrm>
            <a:off x="6415460" y="5224963"/>
            <a:ext cx="496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위해 상품차단 시스템으로 안전하고 우수한 품질의 식자재를 공급 받습니다</a:t>
            </a:r>
            <a:r>
              <a:rPr lang="en-US" altLang="ko-KR" sz="10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56535-9B13-4971-9090-925E5930F876}"/>
              </a:ext>
            </a:extLst>
          </p:cNvPr>
          <p:cNvSpPr/>
          <p:nvPr/>
        </p:nvSpPr>
        <p:spPr>
          <a:xfrm>
            <a:off x="6528034" y="4064466"/>
            <a:ext cx="4578444" cy="147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89614-8ED1-4AA8-A551-E90166D14B72}"/>
              </a:ext>
            </a:extLst>
          </p:cNvPr>
          <p:cNvSpPr txBox="1"/>
          <p:nvPr/>
        </p:nvSpPr>
        <p:spPr>
          <a:xfrm>
            <a:off x="6713990" y="5730394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재료부터 건강한 </a:t>
            </a:r>
            <a:r>
              <a:rPr lang="ko-KR" altLang="en-US" sz="1000" dirty="0" err="1"/>
              <a:t>포메인다움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620B43-2A93-443B-B548-7A2B2FE46421}"/>
              </a:ext>
            </a:extLst>
          </p:cNvPr>
          <p:cNvSpPr/>
          <p:nvPr/>
        </p:nvSpPr>
        <p:spPr>
          <a:xfrm>
            <a:off x="103396" y="186613"/>
            <a:ext cx="892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브랜드 메인 </a:t>
            </a:r>
            <a:r>
              <a:rPr lang="ko-KR" altLang="en-US" dirty="0" err="1"/>
              <a:t>비쥬얼</a:t>
            </a:r>
            <a:r>
              <a:rPr lang="ko-KR" altLang="en-US" dirty="0"/>
              <a:t> 배너 </a:t>
            </a:r>
            <a:r>
              <a:rPr lang="en-US" altLang="ko-KR" dirty="0"/>
              <a:t>4</a:t>
            </a:r>
            <a:r>
              <a:rPr lang="ko-KR" altLang="en-US" dirty="0"/>
              <a:t>개 컨텐츠 확인 </a:t>
            </a:r>
            <a:r>
              <a:rPr lang="en-US" altLang="ko-KR" dirty="0"/>
              <a:t>(01.18 </a:t>
            </a:r>
            <a:r>
              <a:rPr lang="ko-KR" altLang="en-US" dirty="0"/>
              <a:t>다국어 메인 컨텐츠 파일에서 확인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D88495-A376-479E-9A5D-CF3CD8DE6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3" y="2180523"/>
            <a:ext cx="4819650" cy="1543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DB34A7-FD65-4CC5-A092-10D85FAE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23" y="3836707"/>
            <a:ext cx="484606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3DF6D6-A238-4C4B-8D1E-8AC09CE5025C}"/>
              </a:ext>
            </a:extLst>
          </p:cNvPr>
          <p:cNvSpPr/>
          <p:nvPr/>
        </p:nvSpPr>
        <p:spPr>
          <a:xfrm>
            <a:off x="100667" y="200757"/>
            <a:ext cx="11878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CSR </a:t>
            </a:r>
            <a:r>
              <a:rPr lang="ko-KR" altLang="en-US" dirty="0"/>
              <a:t>컨텐츠 문구 확인 </a:t>
            </a:r>
            <a:r>
              <a:rPr lang="en-US" altLang="ko-KR" dirty="0"/>
              <a:t>(02.26 </a:t>
            </a:r>
            <a:r>
              <a:rPr lang="ko-KR" altLang="en-US" dirty="0"/>
              <a:t>브랜드 </a:t>
            </a:r>
            <a:r>
              <a:rPr lang="ko-KR" altLang="en-US" dirty="0" err="1"/>
              <a:t>오탈자</a:t>
            </a:r>
            <a:r>
              <a:rPr lang="ko-KR" altLang="en-US" dirty="0"/>
              <a:t> 검수파일에서 확인</a:t>
            </a:r>
            <a:r>
              <a:rPr lang="en-US" altLang="ko-KR" dirty="0"/>
              <a:t>)</a:t>
            </a:r>
            <a:endParaRPr lang="en-US" altLang="ko-KR" dirty="0">
              <a:hlinkClick r:id="rId4"/>
            </a:endParaRPr>
          </a:p>
          <a:p>
            <a:endParaRPr lang="en-US" altLang="ko-KR" dirty="0">
              <a:hlinkClick r:id="rId4"/>
            </a:endParaRPr>
          </a:p>
          <a:p>
            <a:r>
              <a:rPr lang="ko-KR" altLang="en-US" dirty="0">
                <a:hlinkClick r:id="rId4"/>
              </a:rPr>
              <a:t>http://dailyking.gabia.io/brand/phomein/phoever.do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http://dailyking.gabia.io/company/csr/phoever.do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1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221730-359B-41CB-86CA-D3258D72E292}"/>
              </a:ext>
            </a:extLst>
          </p:cNvPr>
          <p:cNvSpPr/>
          <p:nvPr/>
        </p:nvSpPr>
        <p:spPr>
          <a:xfrm>
            <a:off x="103396" y="186613"/>
            <a:ext cx="7863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가맹비용 내용 최종 확인 요청 </a:t>
            </a:r>
            <a:r>
              <a:rPr lang="en-US" altLang="ko-KR" dirty="0"/>
              <a:t>(01.25</a:t>
            </a:r>
            <a:r>
              <a:rPr lang="ko-KR" altLang="en-US" dirty="0"/>
              <a:t> 기업 화면설계서 회신 내용에서 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http://dailyking.gabia.io/company/franchisee/estimate.do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43F9F0-A422-494B-8AA7-85E579FA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4" y="1021701"/>
            <a:ext cx="8479455" cy="57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진성</dc:creator>
  <cp:lastModifiedBy>신 진성</cp:lastModifiedBy>
  <cp:revision>3</cp:revision>
  <dcterms:created xsi:type="dcterms:W3CDTF">2019-03-14T05:45:28Z</dcterms:created>
  <dcterms:modified xsi:type="dcterms:W3CDTF">2019-03-14T06:06:20Z</dcterms:modified>
</cp:coreProperties>
</file>