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57" r:id="rId3"/>
    <p:sldId id="277" r:id="rId4"/>
    <p:sldId id="279" r:id="rId5"/>
    <p:sldId id="280" r:id="rId6"/>
    <p:sldId id="27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 showGuides="1">
      <p:cViewPr varScale="1">
        <p:scale>
          <a:sx n="75" d="100"/>
          <a:sy n="75" d="100"/>
        </p:scale>
        <p:origin x="-168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15FB7-BC0B-4254-8A6D-78CC25E24ADD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9FF4B-3E92-4657-A434-79DC2C3D5E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FF4B-3E92-4657-A434-79DC2C3D5E8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83F1-B809-4427-8F2A-B8937512360A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CD19-712A-479F-B0F6-FAB1C386E3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620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83F1-B809-4427-8F2A-B8937512360A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CD19-712A-479F-B0F6-FAB1C386E3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293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83F1-B809-4427-8F2A-B8937512360A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CD19-712A-479F-B0F6-FAB1C386E3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700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83F1-B809-4427-8F2A-B8937512360A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CD19-712A-479F-B0F6-FAB1C386E3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1886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83F1-B809-4427-8F2A-B8937512360A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CD19-712A-479F-B0F6-FAB1C386E3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83F1-B809-4427-8F2A-B8937512360A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CD19-712A-479F-B0F6-FAB1C386E3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9850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83F1-B809-4427-8F2A-B8937512360A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CD19-712A-479F-B0F6-FAB1C386E3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03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83F1-B809-4427-8F2A-B8937512360A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CD19-712A-479F-B0F6-FAB1C386E3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780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83F1-B809-4427-8F2A-B8937512360A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CD19-712A-479F-B0F6-FAB1C386E3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0372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83F1-B809-4427-8F2A-B8937512360A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CD19-712A-479F-B0F6-FAB1C386E3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85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83F1-B809-4427-8F2A-B8937512360A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CD19-712A-479F-B0F6-FAB1C386E3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19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83F1-B809-4427-8F2A-B8937512360A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0CD19-712A-479F-B0F6-FAB1C386E3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266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jpe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74" y="132212"/>
            <a:ext cx="3466994" cy="61771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1031" y="924300"/>
            <a:ext cx="2664296" cy="468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1031" y="4740724"/>
            <a:ext cx="2664296" cy="864096"/>
          </a:xfrm>
          <a:prstGeom prst="rect">
            <a:avLst/>
          </a:prstGeom>
          <a:solidFill>
            <a:schemeClr val="bg1">
              <a:lumMod val="6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03039" y="4884740"/>
            <a:ext cx="2520280" cy="576064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89000">
                <a:schemeClr val="bg1">
                  <a:lumMod val="65000"/>
                </a:schemeClr>
              </a:gs>
              <a:gs pos="70844">
                <a:schemeClr val="bg1">
                  <a:lumMod val="50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38899" y="4920600"/>
            <a:ext cx="6842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464985" y="5001861"/>
            <a:ext cx="432048" cy="323892"/>
          </a:xfrm>
          <a:prstGeom prst="rightArrow">
            <a:avLst/>
          </a:prstGeom>
          <a:gradFill>
            <a:gsLst>
              <a:gs pos="24000">
                <a:schemeClr val="bg1">
                  <a:lumMod val="75000"/>
                </a:schemeClr>
              </a:gs>
              <a:gs pos="89000">
                <a:schemeClr val="bg1">
                  <a:lumMod val="65000"/>
                </a:schemeClr>
              </a:gs>
              <a:gs pos="75000">
                <a:schemeClr val="bg1">
                  <a:lumMod val="50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49205" y="497467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청정원고딕 B" pitchFamily="18" charset="-127"/>
                <a:ea typeface="청정원고딕 B" pitchFamily="18" charset="-127"/>
                <a:cs typeface="청정원고딕 B" pitchFamily="18" charset="-127"/>
              </a:rPr>
              <a:t>밀어서 메뉴 보기</a:t>
            </a:r>
            <a:endParaRPr lang="ko-KR" altLang="en-US" sz="2000" dirty="0">
              <a:solidFill>
                <a:schemeClr val="bg1"/>
              </a:solidFill>
              <a:latin typeface="청정원고딕 B" pitchFamily="18" charset="-127"/>
              <a:ea typeface="청정원고딕 B" pitchFamily="18" charset="-127"/>
              <a:cs typeface="청정원고딕 B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35" y="2721472"/>
            <a:ext cx="2448272" cy="17222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85596" y="1353733"/>
            <a:ext cx="47728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kern="800" dirty="0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  <a:cs typeface="Aharoni" pitchFamily="2" charset="-79"/>
              </a:rPr>
              <a:t>MENU PROPOSAL </a:t>
            </a:r>
            <a:endParaRPr lang="ko-KR" altLang="en-US" sz="2600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50623" y="1313585"/>
            <a:ext cx="4834676" cy="936104"/>
          </a:xfrm>
          <a:prstGeom prst="rect">
            <a:avLst/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91680" y="638132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청정원고딕 B" pitchFamily="18" charset="-127"/>
                <a:ea typeface="청정원고딕 B" pitchFamily="18" charset="-127"/>
                <a:cs typeface="청정원고딕 B" pitchFamily="18" charset="-127"/>
              </a:rPr>
              <a:t>대상㈜ </a:t>
            </a:r>
            <a:r>
              <a:rPr lang="ko-KR" altLang="en-US" dirty="0" err="1" smtClean="0">
                <a:latin typeface="청정원고딕 B" pitchFamily="18" charset="-127"/>
                <a:ea typeface="청정원고딕 B" pitchFamily="18" charset="-127"/>
                <a:cs typeface="청정원고딕 B" pitchFamily="18" charset="-127"/>
              </a:rPr>
              <a:t>커피유통팀</a:t>
            </a:r>
            <a:endParaRPr lang="ko-KR" altLang="en-US" dirty="0">
              <a:latin typeface="청정원고딕 B" pitchFamily="18" charset="-127"/>
              <a:ea typeface="청정원고딕 B" pitchFamily="18" charset="-127"/>
              <a:cs typeface="청정원고딕 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0" y="23488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 smtClean="0">
                <a:latin typeface="청정원고딕 B" pitchFamily="18" charset="-127"/>
                <a:ea typeface="청정원고딕 B" pitchFamily="18" charset="-127"/>
                <a:cs typeface="청정원고딕 B" pitchFamily="18" charset="-127"/>
              </a:rPr>
              <a:t>Ethnic beverage</a:t>
            </a:r>
            <a:endParaRPr lang="ko-KR" altLang="en-US" dirty="0">
              <a:latin typeface="청정원고딕 B" pitchFamily="18" charset="-127"/>
              <a:ea typeface="청정원고딕 B" pitchFamily="18" charset="-127"/>
              <a:cs typeface="청정원고딕 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07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620687"/>
            <a:ext cx="1008112" cy="360041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87624" y="620688"/>
            <a:ext cx="1098376" cy="360041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57718" y="620688"/>
            <a:ext cx="1080084" cy="360041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620688"/>
            <a:ext cx="1008112" cy="360041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2068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베트남음식</a:t>
            </a:r>
            <a:endParaRPr lang="ko-KR" altLang="en-US" sz="16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772" y="62068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다낭</a:t>
            </a:r>
            <a:endParaRPr lang="ko-KR" altLang="en-US" sz="16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2795" y="62068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콩카페</a:t>
            </a:r>
            <a:endParaRPr lang="ko-KR" altLang="en-US" sz="16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62068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땡모반</a:t>
            </a:r>
            <a:endParaRPr lang="ko-KR" altLang="en-US" sz="16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3336"/>
            <a:ext cx="4572000" cy="40466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4572001" cy="55813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-27384"/>
            <a:ext cx="4572000" cy="136815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364088" y="1626284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베트남 연유</a:t>
            </a:r>
            <a:endParaRPr lang="ko-KR" altLang="en-US" sz="16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716016" y="2218311"/>
            <a:ext cx="576064" cy="5400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716016" y="2946460"/>
            <a:ext cx="576064" cy="540060"/>
          </a:xfrm>
          <a:prstGeom prst="ellipse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716016" y="3641294"/>
            <a:ext cx="576064" cy="540060"/>
          </a:xfrm>
          <a:prstGeom prst="ellipse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716016" y="4336128"/>
            <a:ext cx="576064" cy="585173"/>
          </a:xfrm>
          <a:prstGeom prst="ellipse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652" y="6453336"/>
            <a:ext cx="4572000" cy="40466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364088" y="2334363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멸균우유</a:t>
            </a:r>
            <a:endParaRPr lang="ko-KR" altLang="en-US" sz="16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64088" y="3042442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땡모반</a:t>
            </a:r>
            <a:endParaRPr lang="ko-KR" altLang="en-US" sz="16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64088" y="3750521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수박 </a:t>
            </a:r>
            <a:r>
              <a:rPr lang="ko-KR" altLang="en-US" sz="16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착즙주스</a:t>
            </a:r>
            <a:endParaRPr lang="ko-KR" altLang="en-US" sz="16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64088" y="4458598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파인애플 </a:t>
            </a:r>
            <a:r>
              <a:rPr lang="ko-KR" altLang="en-US" sz="16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착즙주스</a:t>
            </a:r>
            <a:endParaRPr lang="ko-KR" altLang="en-US" sz="16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20472" y="4509120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20472" y="3795470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20472" y="3081818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20472" y="2368166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20472" y="1654514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16016" y="4365104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716016" y="3645024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716016" y="2924944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 descr="비나밀크-이미지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5229200"/>
            <a:ext cx="864096" cy="1224136"/>
          </a:xfrm>
          <a:prstGeom prst="rect">
            <a:avLst/>
          </a:prstGeom>
        </p:spPr>
      </p:pic>
      <p:pic>
        <p:nvPicPr>
          <p:cNvPr id="62" name="그림 61" descr="수박주스-이미지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9512" y="3429000"/>
            <a:ext cx="2160240" cy="1779740"/>
          </a:xfrm>
          <a:prstGeom prst="rect">
            <a:avLst/>
          </a:prstGeom>
        </p:spPr>
      </p:pic>
      <p:pic>
        <p:nvPicPr>
          <p:cNvPr id="64" name="그림 63" descr="파인애플-이미지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11760" y="3429001"/>
            <a:ext cx="2088232" cy="1800199"/>
          </a:xfrm>
          <a:prstGeom prst="rect">
            <a:avLst/>
          </a:prstGeom>
        </p:spPr>
      </p:pic>
      <p:pic>
        <p:nvPicPr>
          <p:cNvPr id="49" name="그림 48" descr="멸균우유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80808" y="5243868"/>
            <a:ext cx="648072" cy="1194800"/>
          </a:xfrm>
          <a:prstGeom prst="rect">
            <a:avLst/>
          </a:prstGeom>
        </p:spPr>
      </p:pic>
      <p:grpSp>
        <p:nvGrpSpPr>
          <p:cNvPr id="81" name="그룹 80"/>
          <p:cNvGrpSpPr/>
          <p:nvPr/>
        </p:nvGrpSpPr>
        <p:grpSpPr>
          <a:xfrm>
            <a:off x="4716016" y="2215622"/>
            <a:ext cx="576064" cy="576064"/>
            <a:chOff x="4716016" y="2204864"/>
            <a:chExt cx="576064" cy="576064"/>
          </a:xfrm>
        </p:grpSpPr>
        <p:sp>
          <p:nvSpPr>
            <p:cNvPr id="60" name="타원 59"/>
            <p:cNvSpPr/>
            <p:nvPr/>
          </p:nvSpPr>
          <p:spPr>
            <a:xfrm>
              <a:off x="4716016" y="2204864"/>
              <a:ext cx="576064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 descr="멸균우유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2438" y="2276872"/>
              <a:ext cx="260386" cy="432048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4716016" y="1484784"/>
            <a:ext cx="576064" cy="576064"/>
            <a:chOff x="4716016" y="1484784"/>
            <a:chExt cx="576064" cy="576064"/>
          </a:xfrm>
        </p:grpSpPr>
        <p:sp>
          <p:nvSpPr>
            <p:cNvPr id="29" name="타원 28"/>
            <p:cNvSpPr/>
            <p:nvPr/>
          </p:nvSpPr>
          <p:spPr>
            <a:xfrm>
              <a:off x="4716016" y="1510628"/>
              <a:ext cx="576064" cy="5400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4716016" y="1484784"/>
              <a:ext cx="576064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 descr="비나밀크-이미지2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0032" y="1556792"/>
              <a:ext cx="304975" cy="432048"/>
            </a:xfrm>
            <a:prstGeom prst="rect">
              <a:avLst/>
            </a:prstGeom>
          </p:spPr>
        </p:pic>
      </p:grp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12" cstate="print"/>
          <a:srcRect b="20588"/>
          <a:stretch>
            <a:fillRect/>
          </a:stretch>
        </p:blipFill>
        <p:spPr bwMode="auto">
          <a:xfrm flipH="1">
            <a:off x="189672" y="1081846"/>
            <a:ext cx="4310320" cy="227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타원 73"/>
          <p:cNvSpPr/>
          <p:nvPr/>
        </p:nvSpPr>
        <p:spPr>
          <a:xfrm>
            <a:off x="4716016" y="5076074"/>
            <a:ext cx="576064" cy="585173"/>
          </a:xfrm>
          <a:prstGeom prst="ellipse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364088" y="5178678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쌀국수</a:t>
            </a:r>
            <a:r>
              <a:rPr lang="ko-KR" altLang="en-US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6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건면</a:t>
            </a:r>
            <a:r>
              <a:rPr lang="en-US" altLang="ko-KR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/</a:t>
            </a:r>
            <a:r>
              <a:rPr lang="ko-KR" altLang="en-US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소스</a:t>
            </a:r>
            <a:endParaRPr lang="ko-KR" altLang="en-US" sz="16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820472" y="5229200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716016" y="5085184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66080" y="5339181"/>
            <a:ext cx="432048" cy="100417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79" name="Picture 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5328" y="5320850"/>
            <a:ext cx="764664" cy="1040836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="" xmlns:p14="http://schemas.microsoft.com/office/powerpoint/2010/main" val="14794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2" y="44623"/>
            <a:ext cx="4589930" cy="41406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직사각형 4"/>
          <p:cNvSpPr/>
          <p:nvPr/>
        </p:nvSpPr>
        <p:spPr>
          <a:xfrm>
            <a:off x="1331640" y="44623"/>
            <a:ext cx="1927744" cy="41406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63172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Daesang_coffee_official</a:t>
            </a:r>
            <a:endParaRPr lang="ko-KR" altLang="en-US" sz="1400" b="1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38550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…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" y="4659434"/>
            <a:ext cx="4572653" cy="5697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653" y="5292497"/>
            <a:ext cx="449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좋아요 </a:t>
            </a:r>
            <a:r>
              <a:rPr lang="en-US" altLang="ko-KR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9,999,999</a:t>
            </a:r>
            <a:r>
              <a:rPr lang="ko-KR" altLang="en-US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개</a:t>
            </a:r>
            <a:endParaRPr lang="ko-KR" altLang="en-US" sz="16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580529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수박주스 </a:t>
            </a:r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err="1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땡모반</a:t>
            </a:r>
            <a:r>
              <a:rPr lang="ko-KR" altLang="en-US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여름주스 </a:t>
            </a:r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1</a:t>
            </a:r>
            <a:r>
              <a:rPr lang="ko-KR" altLang="en-US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순위 </a:t>
            </a:r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err="1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달달시원</a:t>
            </a:r>
            <a:endParaRPr lang="en-US" altLang="ko-KR" sz="1600" dirty="0" smtClean="0">
              <a:solidFill>
                <a:schemeClr val="tx2"/>
              </a:solidFill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동남아식당 음료 </a:t>
            </a:r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err="1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에스닉푸드</a:t>
            </a:r>
            <a:r>
              <a:rPr lang="ko-KR" altLang="en-US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err="1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배틀트립</a:t>
            </a:r>
            <a:endParaRPr lang="ko-KR" altLang="en-US" sz="1600" dirty="0">
              <a:solidFill>
                <a:schemeClr val="tx2"/>
              </a:solidFill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932040" y="548680"/>
            <a:ext cx="288032" cy="307777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0072" y="548680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Mr.JBS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수박주스 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JMT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ㅎㅎ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이거 커피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FC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에서 많이  팔죠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?  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1105580"/>
            <a:ext cx="3240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Daesang_coffee_official</a:t>
            </a:r>
            <a:endParaRPr lang="ko-KR" altLang="en-US" sz="1100" b="1" dirty="0" smtClean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,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커피빈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,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메가커피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,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매머드커피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,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감성커피  등등 많이 나가고 있습니다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~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8064" y="83671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주  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endParaRPr lang="ko-KR" altLang="en-US" sz="10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4624"/>
            <a:ext cx="4572001" cy="414062"/>
          </a:xfrm>
          <a:prstGeom prst="rect">
            <a:avLst/>
          </a:prstGeom>
        </p:spPr>
      </p:pic>
      <p:grpSp>
        <p:nvGrpSpPr>
          <p:cNvPr id="2" name="그룹 53"/>
          <p:cNvGrpSpPr/>
          <p:nvPr/>
        </p:nvGrpSpPr>
        <p:grpSpPr>
          <a:xfrm>
            <a:off x="0" y="6309321"/>
            <a:ext cx="9144000" cy="548680"/>
            <a:chOff x="0" y="6309321"/>
            <a:chExt cx="9144000" cy="54868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53336"/>
              <a:ext cx="4572000" cy="40312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309321"/>
              <a:ext cx="4572000" cy="548680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4720121" y="6319953"/>
              <a:ext cx="540060" cy="487304"/>
            </a:xfrm>
            <a:prstGeom prst="ellipse">
              <a:avLst/>
            </a:prstGeom>
            <a:blipFill>
              <a:blip r:embed="rId8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20072" y="1700808"/>
            <a:ext cx="3816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Mr.JBS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수박 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100%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에요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??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요즘 다 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‘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리얼착즙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’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이라고 홍보하던데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..  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257708"/>
            <a:ext cx="30963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Daesang_coffee_official</a:t>
            </a:r>
            <a:endParaRPr lang="ko-KR" altLang="en-US" sz="1100" b="1" dirty="0" smtClean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 100%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베트남산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수박입니다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.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당도 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9bx~ 10bx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맞춰서</a:t>
            </a:r>
            <a:endParaRPr lang="en-US" altLang="ko-KR" sz="1100" dirty="0" smtClean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납품드리기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때문에 시럽 없어도 달아요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~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48064" y="195806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주  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20072" y="2924944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Mr.JBS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이거 딴 데서도 구할 수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있는거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아닌가요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?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많이 보이던데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64088" y="3481844"/>
            <a:ext cx="3240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Daesang_coffee_official</a:t>
            </a:r>
          </a:p>
          <a:p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대상㈜ 독점 수입입니다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. FC,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온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/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오프라인 대리점 모두 저희가 납품 중이에요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~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8064" y="318219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주  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220072" y="4149080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Mr.JBS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유사제품도 있나요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?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64088" y="470598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Daesang_coffee_official</a:t>
            </a:r>
            <a:endParaRPr lang="ko-KR" altLang="en-US" sz="1100" b="1" dirty="0" smtClean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유사품은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없구요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.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자매품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‘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파인애플 주스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’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있습니다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^^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48064" y="4406335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주  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220072" y="5157192"/>
            <a:ext cx="3816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Mr.JBS </a:t>
            </a:r>
            <a:r>
              <a:rPr lang="ko-KR" altLang="en-US" sz="1100" dirty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오오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,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이거 어떻게 만들어 진 걸까요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? 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64088" y="5714092"/>
            <a:ext cx="3312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Daesang_coffee_official</a:t>
            </a:r>
            <a:endParaRPr lang="ko-KR" altLang="en-US" sz="1100" b="1" dirty="0" smtClean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수박의 껍질과 씨를 제거한 후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착즙한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후에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, 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비가열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초고압살균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(HPP)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처리합니다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.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급속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냉동후에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한국으로 수입합니다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.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8064" y="541444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주  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endParaRPr lang="ko-KR" altLang="en-US" sz="1000" dirty="0"/>
          </a:p>
        </p:txBody>
      </p:sp>
      <p:sp>
        <p:nvSpPr>
          <p:cNvPr id="55" name="타원 54"/>
          <p:cNvSpPr/>
          <p:nvPr/>
        </p:nvSpPr>
        <p:spPr>
          <a:xfrm>
            <a:off x="104087" y="548680"/>
            <a:ext cx="435465" cy="432048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148064" y="1124744"/>
            <a:ext cx="216000" cy="216024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148064" y="2276872"/>
            <a:ext cx="216000" cy="216024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148064" y="3501008"/>
            <a:ext cx="216000" cy="216024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148064" y="4725144"/>
            <a:ext cx="216000" cy="216024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148064" y="5733256"/>
            <a:ext cx="216000" cy="216024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932040" y="1700808"/>
            <a:ext cx="288032" cy="307777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932040" y="2905199"/>
            <a:ext cx="288032" cy="307777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932040" y="4149080"/>
            <a:ext cx="288032" cy="307777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932040" y="5137447"/>
            <a:ext cx="288032" cy="307777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77682" y="1052736"/>
            <a:ext cx="2586206" cy="353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613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2" y="44623"/>
            <a:ext cx="4589930" cy="41406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직사각형 4"/>
          <p:cNvSpPr/>
          <p:nvPr/>
        </p:nvSpPr>
        <p:spPr>
          <a:xfrm>
            <a:off x="1331640" y="44623"/>
            <a:ext cx="1927744" cy="41406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63172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Daesang_coffee_official</a:t>
            </a:r>
            <a:endParaRPr lang="ko-KR" altLang="en-US" sz="1400" b="1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38550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…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3136"/>
            <a:ext cx="4572653" cy="5697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653" y="5292497"/>
            <a:ext cx="449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좋아요 </a:t>
            </a:r>
            <a:r>
              <a:rPr lang="en-US" altLang="ko-KR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9,999,999</a:t>
            </a:r>
            <a:r>
              <a:rPr lang="ko-KR" altLang="en-US" sz="16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개</a:t>
            </a:r>
            <a:endParaRPr lang="ko-KR" altLang="en-US" sz="16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580529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파인주스 </a:t>
            </a:r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파인 </a:t>
            </a:r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is fine</a:t>
            </a:r>
            <a:r>
              <a:rPr lang="ko-KR" altLang="en-US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여름주스 신상 </a:t>
            </a:r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err="1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상큼시원</a:t>
            </a:r>
            <a:endParaRPr lang="en-US" altLang="ko-KR" sz="1600" dirty="0" smtClean="0">
              <a:solidFill>
                <a:schemeClr val="tx2"/>
              </a:solidFill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err="1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디톡스레시피</a:t>
            </a:r>
            <a:r>
              <a:rPr lang="ko-KR" altLang="en-US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열대과일 </a:t>
            </a:r>
            <a:r>
              <a:rPr lang="en-US" altLang="ko-KR" sz="1600" dirty="0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#</a:t>
            </a:r>
            <a:r>
              <a:rPr lang="ko-KR" altLang="en-US" sz="1600" dirty="0" err="1" smtClean="0">
                <a:solidFill>
                  <a:schemeClr val="tx2"/>
                </a:solidFill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배틀트립</a:t>
            </a:r>
            <a:endParaRPr lang="ko-KR" altLang="en-US" sz="1600" dirty="0">
              <a:solidFill>
                <a:schemeClr val="tx2"/>
              </a:solidFill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932040" y="548680"/>
            <a:ext cx="288032" cy="307777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0072" y="548680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Mr.JBS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이거 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100%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파인애플인가요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? 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1105580"/>
            <a:ext cx="3240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Daesang_coffee_official</a:t>
            </a:r>
            <a:endParaRPr lang="ko-KR" altLang="en-US" sz="1100" b="1" dirty="0" smtClean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,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이 제품도 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100%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베트남산 파인애플이고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,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섬유질이 느껴질 정도로 리얼한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착즙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주스입니다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8064" y="83671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주  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endParaRPr lang="ko-KR" altLang="en-US" sz="10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4624"/>
            <a:ext cx="4572001" cy="414062"/>
          </a:xfrm>
          <a:prstGeom prst="rect">
            <a:avLst/>
          </a:prstGeom>
        </p:spPr>
      </p:pic>
      <p:grpSp>
        <p:nvGrpSpPr>
          <p:cNvPr id="2" name="그룹 53"/>
          <p:cNvGrpSpPr/>
          <p:nvPr/>
        </p:nvGrpSpPr>
        <p:grpSpPr>
          <a:xfrm>
            <a:off x="0" y="6309321"/>
            <a:ext cx="9144000" cy="548680"/>
            <a:chOff x="0" y="6309321"/>
            <a:chExt cx="9144000" cy="54868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53336"/>
              <a:ext cx="4572000" cy="40312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309321"/>
              <a:ext cx="4572000" cy="548680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4720121" y="6319953"/>
              <a:ext cx="540060" cy="487304"/>
            </a:xfrm>
            <a:prstGeom prst="ellipse">
              <a:avLst/>
            </a:prstGeom>
            <a:blipFill>
              <a:blip r:embed="rId8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20072" y="1700808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Mr.JBS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파인애플 자체가 별로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안달아서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,,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착즙인데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달까요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? 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257708"/>
            <a:ext cx="30963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Daesang_coffee_official</a:t>
            </a:r>
            <a:endParaRPr lang="ko-KR" altLang="en-US" sz="1100" b="1" dirty="0" smtClean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당연하죠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~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파인 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100%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지만 드셔보시면 단맛과 진한</a:t>
            </a:r>
            <a:endParaRPr lang="en-US" altLang="ko-KR" sz="1100" dirty="0" smtClean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파인애플향을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확 느끼실 수 있습니다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!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48064" y="195806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주  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20072" y="2924944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Mr.JBS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메뉴로 어떻게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써야할까요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?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파인애플 주스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? 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64088" y="3481844"/>
            <a:ext cx="3240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Daesang_coffee_official</a:t>
            </a:r>
            <a:endParaRPr lang="ko-KR" altLang="en-US" sz="1100" b="1" dirty="0" smtClean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파인애플 주스만 나가실 수도 있고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,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베이스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/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쥬스와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블렌딩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해도 맛있습니다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~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복숭아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,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오렌지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등 과일하고 궁합이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좋더라구요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.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8064" y="318219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주  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220072" y="4149080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Mr.JBS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유사제품도 있나요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?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64088" y="470598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Daesang_coffee_official</a:t>
            </a:r>
            <a:endParaRPr lang="ko-KR" altLang="en-US" sz="1100" b="1" dirty="0" smtClean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유사품은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없구요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.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형제 제품 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‘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수박 주스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’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있습니다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^^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48064" y="4406335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주  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220072" y="5157192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Mr.JBS</a:t>
            </a:r>
            <a:r>
              <a:rPr lang="en-US" altLang="ko-KR" sz="1100" b="1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제품 </a:t>
            </a:r>
            <a:r>
              <a:rPr lang="ko-KR" altLang="en-US" sz="1100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스펙이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궁금해요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64088" y="5714092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Daesang_coffee_official</a:t>
            </a:r>
            <a:endParaRPr lang="ko-KR" altLang="en-US" sz="1100" b="1" dirty="0" smtClean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  <a:p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  </a:t>
            </a:r>
            <a:r>
              <a:rPr lang="ko-KR" altLang="en-US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제안서 맨 뒷장을 참고해주세요</a:t>
            </a:r>
            <a:r>
              <a:rPr lang="en-US" altLang="ko-KR" sz="1100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!</a:t>
            </a:r>
            <a:endParaRPr lang="ko-KR" altLang="en-US" sz="1100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8064" y="541444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주  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endParaRPr lang="ko-KR" altLang="en-US" sz="1000" dirty="0"/>
          </a:p>
        </p:txBody>
      </p:sp>
      <p:sp>
        <p:nvSpPr>
          <p:cNvPr id="55" name="타원 54"/>
          <p:cNvSpPr/>
          <p:nvPr/>
        </p:nvSpPr>
        <p:spPr>
          <a:xfrm>
            <a:off x="104087" y="548680"/>
            <a:ext cx="435465" cy="432048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148064" y="1124744"/>
            <a:ext cx="216000" cy="216024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148064" y="2276872"/>
            <a:ext cx="216000" cy="216024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148064" y="3501008"/>
            <a:ext cx="216000" cy="216024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148064" y="4725144"/>
            <a:ext cx="216000" cy="216024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148064" y="5733256"/>
            <a:ext cx="216000" cy="216024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932040" y="1700808"/>
            <a:ext cx="288032" cy="307777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932040" y="2905199"/>
            <a:ext cx="288032" cy="307777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932040" y="4149080"/>
            <a:ext cx="288032" cy="307777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932040" y="5137447"/>
            <a:ext cx="288032" cy="307777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1196752"/>
            <a:ext cx="258942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613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11663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- </a:t>
            </a:r>
            <a:r>
              <a:rPr lang="ko-KR" altLang="en-US" sz="1600" b="1" dirty="0" smtClean="0">
                <a:latin typeface="청정원명조 B" pitchFamily="18" charset="-127"/>
                <a:ea typeface="청정원명조 B" pitchFamily="18" charset="-127"/>
                <a:cs typeface="청정원명조 B" pitchFamily="18" charset="-127"/>
              </a:rPr>
              <a:t>제품 제안 리스트</a:t>
            </a:r>
            <a:endParaRPr lang="ko-KR" altLang="en-US" sz="1600" b="1" dirty="0">
              <a:latin typeface="청정원명조 B" pitchFamily="18" charset="-127"/>
              <a:ea typeface="청정원명조 B" pitchFamily="18" charset="-127"/>
              <a:cs typeface="청정원명조 B" pitchFamily="18" charset="-127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" y="552450"/>
            <a:ext cx="7421563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74" y="132212"/>
            <a:ext cx="3466994" cy="61771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1031" y="924300"/>
            <a:ext cx="2664296" cy="468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1031" y="4740724"/>
            <a:ext cx="2664296" cy="864096"/>
          </a:xfrm>
          <a:prstGeom prst="rect">
            <a:avLst/>
          </a:prstGeom>
          <a:solidFill>
            <a:schemeClr val="bg1">
              <a:lumMod val="6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03039" y="4884740"/>
            <a:ext cx="2520280" cy="576064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89000">
                <a:schemeClr val="bg1">
                  <a:lumMod val="65000"/>
                </a:schemeClr>
              </a:gs>
              <a:gs pos="70844">
                <a:schemeClr val="bg1">
                  <a:lumMod val="50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38899" y="4920600"/>
            <a:ext cx="6842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464985" y="5001861"/>
            <a:ext cx="432048" cy="323892"/>
          </a:xfrm>
          <a:prstGeom prst="rightArrow">
            <a:avLst/>
          </a:prstGeom>
          <a:gradFill>
            <a:gsLst>
              <a:gs pos="24000">
                <a:schemeClr val="bg1">
                  <a:lumMod val="75000"/>
                </a:schemeClr>
              </a:gs>
              <a:gs pos="89000">
                <a:schemeClr val="bg1">
                  <a:lumMod val="65000"/>
                </a:schemeClr>
              </a:gs>
              <a:gs pos="75000">
                <a:schemeClr val="bg1">
                  <a:lumMod val="50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9952" y="497467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청정원고딕 B" pitchFamily="18" charset="-127"/>
                <a:ea typeface="청정원고딕 B" pitchFamily="18" charset="-127"/>
                <a:cs typeface="청정원고딕 B" pitchFamily="18" charset="-127"/>
              </a:rPr>
              <a:t>감  사  합  </a:t>
            </a:r>
            <a:r>
              <a:rPr lang="ko-KR" altLang="en-US" sz="2000" dirty="0" err="1" smtClean="0">
                <a:solidFill>
                  <a:schemeClr val="bg1"/>
                </a:solidFill>
                <a:latin typeface="청정원고딕 B" pitchFamily="18" charset="-127"/>
                <a:ea typeface="청정원고딕 B" pitchFamily="18" charset="-127"/>
                <a:cs typeface="청정원고딕 B" pitchFamily="18" charset="-127"/>
              </a:rPr>
              <a:t>니</a:t>
            </a:r>
            <a:r>
              <a:rPr lang="ko-KR" altLang="en-US" sz="2000" dirty="0" smtClean="0">
                <a:solidFill>
                  <a:schemeClr val="bg1"/>
                </a:solidFill>
                <a:latin typeface="청정원고딕 B" pitchFamily="18" charset="-127"/>
                <a:ea typeface="청정원고딕 B" pitchFamily="18" charset="-127"/>
                <a:cs typeface="청정원고딕 B" pitchFamily="18" charset="-127"/>
              </a:rPr>
              <a:t>  다</a:t>
            </a:r>
            <a:endParaRPr lang="ko-KR" altLang="en-US" sz="2000" dirty="0">
              <a:solidFill>
                <a:schemeClr val="bg1"/>
              </a:solidFill>
              <a:latin typeface="청정원고딕 B" pitchFamily="18" charset="-127"/>
              <a:ea typeface="청정원고딕 B" pitchFamily="18" charset="-127"/>
              <a:cs typeface="청정원고딕 B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35" y="2721472"/>
            <a:ext cx="2448272" cy="17222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85596" y="1353733"/>
            <a:ext cx="47728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kern="800" dirty="0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  <a:cs typeface="Aharoni" pitchFamily="2" charset="-79"/>
              </a:rPr>
              <a:t>MENU PROPOSAL </a:t>
            </a:r>
            <a:endParaRPr lang="ko-KR" altLang="en-US" sz="2600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50623" y="1313585"/>
            <a:ext cx="4834676" cy="936104"/>
          </a:xfrm>
          <a:prstGeom prst="rect">
            <a:avLst/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91680" y="638132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청정원고딕 B" pitchFamily="18" charset="-127"/>
                <a:ea typeface="청정원고딕 B" pitchFamily="18" charset="-127"/>
                <a:cs typeface="청정원고딕 B" pitchFamily="18" charset="-127"/>
              </a:rPr>
              <a:t>대상㈜ </a:t>
            </a:r>
            <a:r>
              <a:rPr lang="ko-KR" altLang="en-US" dirty="0" err="1" smtClean="0">
                <a:latin typeface="청정원고딕 B" pitchFamily="18" charset="-127"/>
                <a:ea typeface="청정원고딕 B" pitchFamily="18" charset="-127"/>
                <a:cs typeface="청정원고딕 B" pitchFamily="18" charset="-127"/>
              </a:rPr>
              <a:t>커피유통팀</a:t>
            </a:r>
            <a:endParaRPr lang="ko-KR" altLang="en-US" dirty="0">
              <a:latin typeface="청정원고딕 B" pitchFamily="18" charset="-127"/>
              <a:ea typeface="청정원고딕 B" pitchFamily="18" charset="-127"/>
              <a:cs typeface="청정원고딕 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0" y="23488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 smtClean="0">
                <a:latin typeface="청정원고딕 B" pitchFamily="18" charset="-127"/>
                <a:ea typeface="청정원고딕 B" pitchFamily="18" charset="-127"/>
                <a:cs typeface="청정원고딕 B" pitchFamily="18" charset="-127"/>
              </a:rPr>
              <a:t>‘19</a:t>
            </a:r>
            <a:r>
              <a:rPr lang="ko-KR" altLang="en-US" dirty="0" smtClean="0">
                <a:latin typeface="청정원고딕 B" pitchFamily="18" charset="-127"/>
                <a:ea typeface="청정원고딕 B" pitchFamily="18" charset="-127"/>
                <a:cs typeface="청정원고딕 B" pitchFamily="18" charset="-127"/>
              </a:rPr>
              <a:t>년 하반기 메뉴 제안</a:t>
            </a:r>
            <a:endParaRPr lang="ko-KR" altLang="en-US" dirty="0">
              <a:latin typeface="청정원고딕 B" pitchFamily="18" charset="-127"/>
              <a:ea typeface="청정원고딕 B" pitchFamily="18" charset="-127"/>
              <a:cs typeface="청정원고딕 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07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379</Words>
  <Application>Microsoft Office PowerPoint</Application>
  <PresentationFormat>화면 슬라이드 쇼(4:3)</PresentationFormat>
  <Paragraphs>78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</dc:creator>
  <cp:lastModifiedBy>USER</cp:lastModifiedBy>
  <cp:revision>86</cp:revision>
  <dcterms:created xsi:type="dcterms:W3CDTF">2019-06-18T08:05:35Z</dcterms:created>
  <dcterms:modified xsi:type="dcterms:W3CDTF">2019-09-15T23:14:06Z</dcterms:modified>
</cp:coreProperties>
</file>