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1010-6D8C-49D5-AE0C-F58D5379DD1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84B1-7B53-4CB5-B23D-7C241B0A4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04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1010-6D8C-49D5-AE0C-F58D5379DD1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84B1-7B53-4CB5-B23D-7C241B0A4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05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1010-6D8C-49D5-AE0C-F58D5379DD1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84B1-7B53-4CB5-B23D-7C241B0A4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8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1010-6D8C-49D5-AE0C-F58D5379DD1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84B1-7B53-4CB5-B23D-7C241B0A4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99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1010-6D8C-49D5-AE0C-F58D5379DD1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84B1-7B53-4CB5-B23D-7C241B0A4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06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1010-6D8C-49D5-AE0C-F58D5379DD1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84B1-7B53-4CB5-B23D-7C241B0A4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8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1010-6D8C-49D5-AE0C-F58D5379DD1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84B1-7B53-4CB5-B23D-7C241B0A4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9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1010-6D8C-49D5-AE0C-F58D5379DD1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84B1-7B53-4CB5-B23D-7C241B0A4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6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1010-6D8C-49D5-AE0C-F58D5379DD1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84B1-7B53-4CB5-B23D-7C241B0A4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6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1010-6D8C-49D5-AE0C-F58D5379DD1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84B1-7B53-4CB5-B23D-7C241B0A4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4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1010-6D8C-49D5-AE0C-F58D5379DD1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84B1-7B53-4CB5-B23D-7C241B0A4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30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81010-6D8C-49D5-AE0C-F58D5379DD10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284B1-7B53-4CB5-B23D-7C241B0A4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3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8" y="91440"/>
            <a:ext cx="7115175" cy="66960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69302" y="91440"/>
            <a:ext cx="3102131" cy="1285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 미 입력 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필수입력사항 확인 필요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수정완료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67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96" y="627875"/>
            <a:ext cx="11334275" cy="8291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540538" y="789709"/>
            <a:ext cx="432262" cy="357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4538" y="756458"/>
            <a:ext cx="1601585" cy="357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클릭 시 첫 화면 이동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9796" y="1753985"/>
            <a:ext cx="7984878" cy="1285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메뉴별</a:t>
            </a:r>
            <a:r>
              <a:rPr lang="ko-KR" altLang="en-US" dirty="0"/>
              <a:t> 권한 설정이 있기 때문에</a:t>
            </a:r>
            <a:r>
              <a:rPr lang="en-US" altLang="ko-KR" dirty="0"/>
              <a:t>, </a:t>
            </a:r>
            <a:r>
              <a:rPr lang="ko-KR" altLang="en-US" dirty="0"/>
              <a:t>로그인 시 또는 클릭 시 첫 화면은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계정의 메뉴 권한 중 </a:t>
            </a:r>
            <a:r>
              <a:rPr lang="en-US" altLang="ko-KR" dirty="0"/>
              <a:t>1Depth </a:t>
            </a:r>
            <a:r>
              <a:rPr lang="ko-KR" altLang="en-US" dirty="0"/>
              <a:t>메뉴와 </a:t>
            </a:r>
            <a:r>
              <a:rPr lang="en-US" altLang="ko-KR" dirty="0"/>
              <a:t>2Depth</a:t>
            </a:r>
            <a:r>
              <a:rPr lang="ko-KR" altLang="en-US" dirty="0"/>
              <a:t>의 첫번째 노출 필요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수정완료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69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26" y="1477663"/>
            <a:ext cx="10210410" cy="404345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0290" y="324196"/>
            <a:ext cx="11292714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공통관리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코드관리에</a:t>
            </a:r>
            <a:r>
              <a:rPr lang="ko-KR" altLang="en-US" dirty="0"/>
              <a:t> 등록된 항목들은 관리자에서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등록</a:t>
            </a:r>
            <a:r>
              <a:rPr lang="en-US" altLang="ko-KR" dirty="0"/>
              <a:t>, </a:t>
            </a:r>
            <a:r>
              <a:rPr lang="ko-KR" altLang="en-US" dirty="0"/>
              <a:t>수정 시 </a:t>
            </a:r>
            <a:r>
              <a:rPr lang="ko-KR" altLang="en-US" dirty="0" err="1"/>
              <a:t>연동되서</a:t>
            </a:r>
            <a:r>
              <a:rPr lang="ko-KR" altLang="en-US" dirty="0"/>
              <a:t> 반영되어야 함 </a:t>
            </a:r>
            <a:r>
              <a:rPr lang="en-US" altLang="ko-KR" dirty="0"/>
              <a:t>[</a:t>
            </a:r>
            <a:r>
              <a:rPr lang="ko-KR" altLang="en-US" dirty="0"/>
              <a:t>전체 확인</a:t>
            </a:r>
            <a:r>
              <a:rPr lang="en-US" altLang="ko-KR" dirty="0"/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관리자관리 검색 시 부서항목과 코드 항목이 다름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재 확인 부탁드립니다</a:t>
            </a:r>
            <a:r>
              <a:rPr lang="en-US" altLang="ko-KR" dirty="0">
                <a:solidFill>
                  <a:srgbClr val="FF0000"/>
                </a:solidFill>
              </a:rPr>
              <a:t>.)</a:t>
            </a:r>
            <a:endParaRPr lang="ko-KR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548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3" y="299258"/>
            <a:ext cx="11292714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메뉴관리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제품관리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IE </a:t>
            </a:r>
            <a:r>
              <a:rPr lang="ko-KR" altLang="en-US" dirty="0"/>
              <a:t>에서 등록</a:t>
            </a:r>
            <a:r>
              <a:rPr lang="en-US" altLang="ko-KR" dirty="0"/>
              <a:t>, </a:t>
            </a:r>
            <a:r>
              <a:rPr lang="ko-KR" altLang="en-US" dirty="0"/>
              <a:t>수정 안됨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수정 완료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A</a:t>
            </a:r>
            <a:r>
              <a:rPr lang="ko-KR" altLang="en-US" dirty="0"/>
              <a:t>태그에 </a:t>
            </a:r>
            <a:r>
              <a:rPr lang="en-US" altLang="ko-KR" dirty="0" err="1"/>
              <a:t>javascript</a:t>
            </a:r>
            <a:r>
              <a:rPr lang="en-US" altLang="ko-KR" dirty="0"/>
              <a:t>:; </a:t>
            </a:r>
            <a:r>
              <a:rPr lang="ko-KR" altLang="en-US" dirty="0"/>
              <a:t>로 처리되어 있는데</a:t>
            </a:r>
            <a:r>
              <a:rPr lang="en-US" altLang="ko-KR" dirty="0"/>
              <a:t>, </a:t>
            </a:r>
            <a:r>
              <a:rPr lang="ko-KR" altLang="en-US" dirty="0"/>
              <a:t>기본 접근성과 표준은 지켜야합니다</a:t>
            </a:r>
            <a:r>
              <a:rPr lang="en-US" altLang="ko-KR" dirty="0"/>
              <a:t>.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메뉴마다 개발자가 </a:t>
            </a:r>
            <a:r>
              <a:rPr lang="ko-KR" altLang="en-US" dirty="0" err="1"/>
              <a:t>다른것</a:t>
            </a:r>
            <a:r>
              <a:rPr lang="ko-KR" altLang="en-US" dirty="0"/>
              <a:t> 같은데</a:t>
            </a:r>
            <a:r>
              <a:rPr lang="en-US" altLang="ko-KR" dirty="0"/>
              <a:t>, </a:t>
            </a:r>
            <a:r>
              <a:rPr lang="ko-KR" altLang="en-US" dirty="0"/>
              <a:t>기본 개발 가이드는 통일해주세요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36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25" y="164300"/>
            <a:ext cx="9797637" cy="49147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36174" y="1238597"/>
            <a:ext cx="2723804" cy="565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FF0000"/>
                </a:solidFill>
              </a:rPr>
              <a:t>안내 문구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6565" y="4513811"/>
            <a:ext cx="1681943" cy="565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FF0000"/>
                </a:solidFill>
              </a:rPr>
              <a:t>안내 문구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5229" y="5079076"/>
            <a:ext cx="11292714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메뉴관리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제품관리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안내 문구는 각각 알림 </a:t>
            </a:r>
            <a:r>
              <a:rPr lang="en-US" altLang="ko-KR" dirty="0"/>
              <a:t>: “</a:t>
            </a:r>
            <a:r>
              <a:rPr lang="ko-KR" altLang="en-US" dirty="0"/>
              <a:t>선택항목이 노출되었습니다</a:t>
            </a:r>
            <a:r>
              <a:rPr lang="en-US" altLang="ko-KR" dirty="0"/>
              <a:t>”, “</a:t>
            </a:r>
            <a:r>
              <a:rPr lang="ko-KR" altLang="en-US" dirty="0"/>
              <a:t>선택항목이 </a:t>
            </a:r>
            <a:r>
              <a:rPr lang="ko-KR" altLang="en-US" dirty="0" err="1"/>
              <a:t>비노출</a:t>
            </a:r>
            <a:r>
              <a:rPr lang="ko-KR" altLang="en-US" dirty="0"/>
              <a:t> 되었습니다</a:t>
            </a:r>
            <a:r>
              <a:rPr lang="en-US" altLang="ko-KR" dirty="0"/>
              <a:t>.”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수정 완료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처리 완료 후 </a:t>
            </a:r>
            <a:r>
              <a:rPr lang="ko-KR" altLang="en-US" dirty="0" err="1"/>
              <a:t>새로고침</a:t>
            </a:r>
            <a:r>
              <a:rPr lang="ko-KR" altLang="en-US" dirty="0"/>
              <a:t> 필요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현재 화면 </a:t>
            </a:r>
            <a:r>
              <a:rPr lang="ko-KR" altLang="en-US" dirty="0" err="1">
                <a:solidFill>
                  <a:srgbClr val="FF0000"/>
                </a:solidFill>
              </a:rPr>
              <a:t>새로고침하고</a:t>
            </a:r>
            <a:r>
              <a:rPr lang="ko-KR" altLang="en-US" dirty="0">
                <a:solidFill>
                  <a:srgbClr val="FF0000"/>
                </a:solidFill>
              </a:rPr>
              <a:t> 있습니다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사용자가 체크했던 체크박스만 </a:t>
            </a:r>
            <a:r>
              <a:rPr lang="ko-KR" altLang="en-US" dirty="0" err="1">
                <a:solidFill>
                  <a:srgbClr val="FF0000"/>
                </a:solidFill>
              </a:rPr>
              <a:t>유지중입니다</a:t>
            </a:r>
            <a:r>
              <a:rPr lang="en-US" altLang="ko-KR" dirty="0">
                <a:solidFill>
                  <a:srgbClr val="FF0000"/>
                </a:solidFill>
              </a:rPr>
              <a:t>.)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520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28" y="434389"/>
            <a:ext cx="10123809" cy="356190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51018" y="1138843"/>
            <a:ext cx="839586" cy="565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7862" y="3923607"/>
            <a:ext cx="112927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공통관리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코드관리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사용여부에서 전체 항목은 삭제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수정 완료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기본 선택은 </a:t>
            </a:r>
            <a:r>
              <a:rPr lang="en-US" altLang="ko-KR" dirty="0"/>
              <a:t>“</a:t>
            </a:r>
            <a:r>
              <a:rPr lang="ko-KR" altLang="en-US" dirty="0"/>
              <a:t>사용</a:t>
            </a:r>
            <a:r>
              <a:rPr lang="en-US" altLang="ko-KR" dirty="0"/>
              <a:t>”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수정 완료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 err="1"/>
              <a:t>코드관리</a:t>
            </a:r>
            <a:r>
              <a:rPr lang="ko-KR" altLang="en-US" dirty="0"/>
              <a:t> 전체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559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6" y="279400"/>
            <a:ext cx="10963525" cy="50702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52748" y="1463040"/>
            <a:ext cx="839586" cy="399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???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9821" y="5478086"/>
            <a:ext cx="112927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제품코드</a:t>
            </a:r>
            <a:r>
              <a:rPr lang="ko-KR" altLang="en-US" dirty="0"/>
              <a:t> 반영 안됨 </a:t>
            </a:r>
            <a:r>
              <a:rPr lang="en-US" altLang="ko-KR" dirty="0"/>
              <a:t>: </a:t>
            </a:r>
            <a:r>
              <a:rPr lang="ko-KR" altLang="en-US" dirty="0"/>
              <a:t>현재 등록 순서로 노출됨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수정 완료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703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27" y="457199"/>
            <a:ext cx="8222993" cy="48500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34886" y="939337"/>
            <a:ext cx="2227812" cy="1263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고정 이미지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사이즈 노출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9821" y="5478086"/>
            <a:ext cx="1129271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업로드 된 파일이 이미지일 경우 업로드 된 이미지가 해당 영역에 노출되어야 함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수정 화면에서만 </a:t>
            </a:r>
            <a:r>
              <a:rPr lang="ko-KR" altLang="en-US" dirty="0" err="1">
                <a:solidFill>
                  <a:srgbClr val="FF0000"/>
                </a:solidFill>
              </a:rPr>
              <a:t>업로드된</a:t>
            </a:r>
            <a:r>
              <a:rPr lang="ko-KR" altLang="en-US" dirty="0">
                <a:solidFill>
                  <a:srgbClr val="FF0000"/>
                </a:solidFill>
              </a:rPr>
              <a:t> 이미지 노출됩니다</a:t>
            </a:r>
            <a:r>
              <a:rPr lang="en-US" altLang="ko-KR" dirty="0">
                <a:solidFill>
                  <a:srgbClr val="FF0000"/>
                </a:solidFill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큰 이미지 업로드 시 높이가 </a:t>
            </a:r>
            <a:r>
              <a:rPr lang="ko-KR" altLang="en-US" dirty="0" err="1"/>
              <a:t>짤림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퍼블리싱 부분에서 이미지를 </a:t>
            </a:r>
            <a:r>
              <a:rPr lang="ko-KR" altLang="en-US" dirty="0" err="1">
                <a:solidFill>
                  <a:srgbClr val="FF0000"/>
                </a:solidFill>
              </a:rPr>
              <a:t>크롭</a:t>
            </a:r>
            <a:r>
              <a:rPr lang="ko-KR" altLang="en-US" dirty="0">
                <a:solidFill>
                  <a:srgbClr val="FF0000"/>
                </a:solidFill>
              </a:rPr>
              <a:t> 시키는 부분이 있는 것 같습니다</a:t>
            </a:r>
            <a:r>
              <a:rPr lang="en-US" altLang="ko-KR" dirty="0">
                <a:solidFill>
                  <a:srgbClr val="FF0000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9745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46" y="300859"/>
            <a:ext cx="9170988" cy="41715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77191" y="2576946"/>
            <a:ext cx="1338351" cy="216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3196" y="4705003"/>
            <a:ext cx="1129271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중분류에 없는 소분류명 노출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수정 완료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쌀국수 서브</a:t>
            </a:r>
            <a:r>
              <a:rPr lang="en-US" altLang="ko-KR" dirty="0"/>
              <a:t>2 ??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수정 완료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중분류에 해당하는 소분류명 노출됨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수정 완료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943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264</Words>
  <Application>Microsoft Office PowerPoint</Application>
  <PresentationFormat>와이드스크린</PresentationFormat>
  <Paragraphs>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Seukjin Yoon</cp:lastModifiedBy>
  <cp:revision>17</cp:revision>
  <dcterms:created xsi:type="dcterms:W3CDTF">2019-02-12T02:32:00Z</dcterms:created>
  <dcterms:modified xsi:type="dcterms:W3CDTF">2019-02-26T03:11:31Z</dcterms:modified>
</cp:coreProperties>
</file>