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9C40F-EC12-494D-9B35-95B185D92C01}" type="datetimeFigureOut">
              <a:rPr lang="ko-KR" altLang="en-US" smtClean="0"/>
              <a:t>2021-03-09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E9B8-D886-4E2F-8832-E0334A14CCF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포메인 김선생 지상 약도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64"/>
            <a:ext cx="9144000" cy="3286148"/>
          </a:xfrm>
          <a:prstGeom prst="rect">
            <a:avLst/>
          </a:prstGeom>
        </p:spPr>
      </p:pic>
      <p:cxnSp>
        <p:nvCxnSpPr>
          <p:cNvPr id="6" name="꺾인 연결선 5"/>
          <p:cNvCxnSpPr/>
          <p:nvPr/>
        </p:nvCxnSpPr>
        <p:spPr>
          <a:xfrm flipV="1">
            <a:off x="3642512" y="4357694"/>
            <a:ext cx="4787140" cy="361686"/>
          </a:xfrm>
          <a:prstGeom prst="bentConnector3">
            <a:avLst>
              <a:gd name="adj1" fmla="val 51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286776" y="4429132"/>
            <a:ext cx="714348" cy="285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User</dc:creator>
  <cp:lastModifiedBy>Windows User</cp:lastModifiedBy>
  <cp:revision>1</cp:revision>
  <dcterms:created xsi:type="dcterms:W3CDTF">2021-03-09T05:11:52Z</dcterms:created>
  <dcterms:modified xsi:type="dcterms:W3CDTF">2021-03-09T05:17:45Z</dcterms:modified>
</cp:coreProperties>
</file>