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72" y="3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6A8F-2C9D-4509-BFE1-5841B671012B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C6D0-9648-447E-8363-F2EA530B3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38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6A8F-2C9D-4509-BFE1-5841B671012B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C6D0-9648-447E-8363-F2EA530B3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4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6A8F-2C9D-4509-BFE1-5841B671012B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C6D0-9648-447E-8363-F2EA530B3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93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6A8F-2C9D-4509-BFE1-5841B671012B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C6D0-9648-447E-8363-F2EA530B3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68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6A8F-2C9D-4509-BFE1-5841B671012B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C6D0-9648-447E-8363-F2EA530B3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85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6A8F-2C9D-4509-BFE1-5841B671012B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C6D0-9648-447E-8363-F2EA530B3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07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6A8F-2C9D-4509-BFE1-5841B671012B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C6D0-9648-447E-8363-F2EA530B3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35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6A8F-2C9D-4509-BFE1-5841B671012B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C6D0-9648-447E-8363-F2EA530B3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56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6A8F-2C9D-4509-BFE1-5841B671012B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C6D0-9648-447E-8363-F2EA530B3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10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6A8F-2C9D-4509-BFE1-5841B671012B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C6D0-9648-447E-8363-F2EA530B3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94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6A8F-2C9D-4509-BFE1-5841B671012B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C6D0-9648-447E-8363-F2EA530B3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43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D6A8F-2C9D-4509-BFE1-5841B671012B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8C6D0-9648-447E-8363-F2EA530B3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40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1196752"/>
            <a:ext cx="5184576" cy="4968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1422029"/>
            <a:ext cx="51845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787" y="1221451"/>
            <a:ext cx="773807" cy="182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0966" y="1194720"/>
            <a:ext cx="2376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식단 관리 모니터링</a:t>
            </a:r>
            <a:endParaRPr lang="ko-KR" altLang="en-US" sz="9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055935"/>
            <a:ext cx="3318446" cy="1533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611560" y="1755678"/>
            <a:ext cx="2615952" cy="1745330"/>
            <a:chOff x="2267744" y="1640215"/>
            <a:chExt cx="2615952" cy="174533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1640215"/>
              <a:ext cx="2615952" cy="1745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3410362" y="2593504"/>
              <a:ext cx="5768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500</a:t>
              </a:r>
              <a:endParaRPr lang="ko-KR" altLang="en-US" sz="9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70829" y="2853480"/>
              <a:ext cx="5768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/>
                <a:t>Kcal</a:t>
              </a:r>
              <a:endParaRPr lang="ko-KR" altLang="en-US" sz="9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54805" y="2288704"/>
              <a:ext cx="5768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200</a:t>
              </a:r>
              <a:endParaRPr lang="ko-KR" altLang="en-US" sz="9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499992" y="1556792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회원가입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70766" y="3702224"/>
            <a:ext cx="1493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칼로리</a:t>
            </a:r>
            <a:r>
              <a:rPr lang="en-US" altLang="ko-KR" sz="900" dirty="0" smtClean="0"/>
              <a:t>&amp;</a:t>
            </a:r>
            <a:r>
              <a:rPr lang="ko-KR" altLang="en-US" sz="900" dirty="0" smtClean="0"/>
              <a:t>몸무게 </a:t>
            </a:r>
            <a:r>
              <a:rPr lang="ko-KR" altLang="en-US" sz="900" dirty="0" err="1" smtClean="0"/>
              <a:t>변화량</a:t>
            </a:r>
            <a:endParaRPr lang="ko-KR" altLang="en-US" sz="9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39552" y="3923182"/>
            <a:ext cx="51845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39552" y="3708029"/>
            <a:ext cx="152461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064169" y="3708029"/>
            <a:ext cx="0" cy="2151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19401" y="3684295"/>
            <a:ext cx="1493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일별 </a:t>
            </a:r>
            <a:r>
              <a:rPr lang="en-US" altLang="ko-KR" sz="900" dirty="0" smtClean="0"/>
              <a:t>| </a:t>
            </a:r>
            <a:r>
              <a:rPr lang="ko-KR" altLang="en-US" sz="900" dirty="0" err="1" smtClean="0"/>
              <a:t>주별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월별</a:t>
            </a:r>
            <a:endParaRPr lang="ko-KR" altLang="en-US" sz="900" dirty="0"/>
          </a:p>
        </p:txBody>
      </p:sp>
      <p:sp>
        <p:nvSpPr>
          <p:cNvPr id="27" name="직사각형 26"/>
          <p:cNvSpPr/>
          <p:nvPr/>
        </p:nvSpPr>
        <p:spPr>
          <a:xfrm>
            <a:off x="3491880" y="1988840"/>
            <a:ext cx="1817809" cy="15407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 권장 섭취량 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xxxx</a:t>
            </a:r>
            <a:r>
              <a:rPr lang="en-US" altLang="ko-KR" sz="900" dirty="0" smtClean="0">
                <a:solidFill>
                  <a:schemeClr val="tx1"/>
                </a:solidFill>
              </a:rPr>
              <a:t> Kcal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현재 섭취량 </a:t>
            </a:r>
            <a:r>
              <a:rPr lang="en-US" altLang="ko-KR" sz="900" dirty="0" smtClean="0">
                <a:solidFill>
                  <a:schemeClr val="tx1"/>
                </a:solidFill>
              </a:rPr>
              <a:t>: xxx Kcal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* xxx Kcal </a:t>
            </a:r>
            <a:r>
              <a:rPr lang="ko-KR" altLang="en-US" sz="900" dirty="0" smtClean="0">
                <a:solidFill>
                  <a:schemeClr val="tx1"/>
                </a:solidFill>
              </a:rPr>
              <a:t>초과 되었습니다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40768" y="1888486"/>
            <a:ext cx="67863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모니터링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395536" y="68340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&lt;Main </a:t>
            </a:r>
            <a:r>
              <a:rPr lang="ko-KR" altLang="en-US" dirty="0" smtClean="0"/>
              <a:t>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539552" y="5760947"/>
            <a:ext cx="51845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339752" y="5760947"/>
            <a:ext cx="0" cy="4043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995936" y="5760947"/>
            <a:ext cx="0" cy="4043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43608" y="582348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입    </a:t>
            </a:r>
            <a:r>
              <a:rPr lang="ko-KR" altLang="en-US" sz="1200" dirty="0" err="1" smtClean="0"/>
              <a:t>력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99792" y="582348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상세보기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355976" y="582348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종   </a:t>
            </a:r>
            <a:r>
              <a:rPr lang="ko-KR" altLang="en-US" sz="1200" dirty="0" err="1" smtClean="0"/>
              <a:t>료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37087" y="4206280"/>
            <a:ext cx="98620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현재 몸무게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986637" y="4476425"/>
            <a:ext cx="503639" cy="1887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</a:rPr>
              <a:t>75.23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452384" y="4455042"/>
            <a:ext cx="3113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kg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94250" y="4797152"/>
            <a:ext cx="777050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업데이트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0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66545" y="1196752"/>
            <a:ext cx="5184576" cy="46085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666545" y="1422029"/>
            <a:ext cx="51845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780" y="1221451"/>
            <a:ext cx="773807" cy="182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7959" y="1194720"/>
            <a:ext cx="2376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식단 관리 모니터링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560" y="54868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로그인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362275" y="3990256"/>
            <a:ext cx="896558" cy="2308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2051720" y="266685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식단 관리 모니터링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457539" y="3194734"/>
            <a:ext cx="57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아이디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3003123" y="3214228"/>
            <a:ext cx="1083568" cy="1831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003123" y="3519028"/>
            <a:ext cx="1083568" cy="1831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55050" y="3499534"/>
            <a:ext cx="7200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비밀번호</a:t>
            </a:r>
            <a:endParaRPr lang="ko-KR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3307155" y="3990256"/>
            <a:ext cx="896558" cy="2308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73052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66545" y="1196752"/>
            <a:ext cx="5184576" cy="46085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666545" y="1422029"/>
            <a:ext cx="51845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780" y="1221451"/>
            <a:ext cx="773807" cy="182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7959" y="1194720"/>
            <a:ext cx="2376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식단 관리 모니터링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560" y="54868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회원 가입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77425" y="2152308"/>
            <a:ext cx="5028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이 </a:t>
            </a:r>
            <a:r>
              <a:rPr lang="ko-KR" altLang="en-US" sz="900" dirty="0" err="1" smtClean="0"/>
              <a:t>름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2480320" y="2187042"/>
            <a:ext cx="1083568" cy="1831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65430" y="4313022"/>
            <a:ext cx="493059" cy="2308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등록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1934736" y="2464728"/>
            <a:ext cx="57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아이디</a:t>
            </a:r>
            <a:endParaRPr lang="ko-KR" altLang="en-US" sz="900" dirty="0"/>
          </a:p>
        </p:txBody>
      </p:sp>
      <p:sp>
        <p:nvSpPr>
          <p:cNvPr id="62" name="직사각형 61"/>
          <p:cNvSpPr/>
          <p:nvPr/>
        </p:nvSpPr>
        <p:spPr>
          <a:xfrm>
            <a:off x="2480320" y="2484222"/>
            <a:ext cx="1083568" cy="1831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80320" y="2789022"/>
            <a:ext cx="1083568" cy="1831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832247" y="2769528"/>
            <a:ext cx="7200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비밀번호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2480320" y="3093822"/>
            <a:ext cx="1083568" cy="1831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32247" y="3074328"/>
            <a:ext cx="7200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전화번호</a:t>
            </a:r>
            <a:endParaRPr lang="ko-KR" altLang="en-US" sz="900" dirty="0"/>
          </a:p>
        </p:txBody>
      </p:sp>
      <p:sp>
        <p:nvSpPr>
          <p:cNvPr id="67" name="직사각형 66"/>
          <p:cNvSpPr/>
          <p:nvPr/>
        </p:nvSpPr>
        <p:spPr>
          <a:xfrm>
            <a:off x="2480320" y="3406242"/>
            <a:ext cx="1083568" cy="1831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832247" y="3386748"/>
            <a:ext cx="7200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생년월일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1977425" y="3676308"/>
            <a:ext cx="5028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 이</a:t>
            </a:r>
            <a:endParaRPr lang="ko-KR" altLang="en-US" sz="900" dirty="0"/>
          </a:p>
        </p:txBody>
      </p:sp>
      <p:sp>
        <p:nvSpPr>
          <p:cNvPr id="72" name="직사각형 71"/>
          <p:cNvSpPr/>
          <p:nvPr/>
        </p:nvSpPr>
        <p:spPr>
          <a:xfrm>
            <a:off x="2480320" y="3711042"/>
            <a:ext cx="1083568" cy="1831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120280" y="3958248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키</a:t>
            </a:r>
            <a:endParaRPr lang="ko-KR" altLang="en-US" sz="900" dirty="0"/>
          </a:p>
        </p:txBody>
      </p:sp>
      <p:sp>
        <p:nvSpPr>
          <p:cNvPr id="74" name="직사각형 73"/>
          <p:cNvSpPr/>
          <p:nvPr/>
        </p:nvSpPr>
        <p:spPr>
          <a:xfrm>
            <a:off x="2480320" y="3992982"/>
            <a:ext cx="1083568" cy="1831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934736" y="4278288"/>
            <a:ext cx="5455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몸무게</a:t>
            </a:r>
            <a:endParaRPr lang="ko-KR" altLang="en-US" sz="900" dirty="0"/>
          </a:p>
        </p:txBody>
      </p:sp>
      <p:sp>
        <p:nvSpPr>
          <p:cNvPr id="76" name="직사각형 75"/>
          <p:cNvSpPr/>
          <p:nvPr/>
        </p:nvSpPr>
        <p:spPr>
          <a:xfrm>
            <a:off x="2480320" y="4313022"/>
            <a:ext cx="1083568" cy="1831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3692665" y="2258204"/>
            <a:ext cx="45719" cy="5378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3693825" y="2175168"/>
            <a:ext cx="5028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남자</a:t>
            </a:r>
            <a:endParaRPr lang="ko-KR" altLang="en-US" sz="900" dirty="0"/>
          </a:p>
        </p:txBody>
      </p:sp>
      <p:sp>
        <p:nvSpPr>
          <p:cNvPr id="79" name="타원 78"/>
          <p:cNvSpPr/>
          <p:nvPr/>
        </p:nvSpPr>
        <p:spPr>
          <a:xfrm>
            <a:off x="4149865" y="2258204"/>
            <a:ext cx="45719" cy="5378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4151025" y="2175168"/>
            <a:ext cx="5028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여자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7048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66545" y="1196752"/>
            <a:ext cx="5184576" cy="51125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666545" y="1422029"/>
            <a:ext cx="51845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780" y="1221451"/>
            <a:ext cx="773807" cy="182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7959" y="1194720"/>
            <a:ext cx="2376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식단 관리 모니터링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560" y="54868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40585" y="2314635"/>
            <a:ext cx="2518248" cy="39226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740585" y="2096707"/>
            <a:ext cx="152461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265202" y="2096707"/>
            <a:ext cx="0" cy="2151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34560" y="2093487"/>
            <a:ext cx="0" cy="1955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27619" y="2096707"/>
            <a:ext cx="0" cy="2151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29643" y="2096707"/>
            <a:ext cx="0" cy="2151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4560" y="2094201"/>
            <a:ext cx="493059" cy="20984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아 침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1236583" y="2096707"/>
            <a:ext cx="4930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점 심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1746665" y="2096707"/>
            <a:ext cx="4930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 저녁</a:t>
            </a:r>
            <a:endParaRPr lang="ko-KR" altLang="en-US" sz="9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228585"/>
              </p:ext>
            </p:extLst>
          </p:nvPr>
        </p:nvGraphicFramePr>
        <p:xfrm>
          <a:off x="747191" y="2327539"/>
          <a:ext cx="251164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31"/>
                <a:gridCol w="228331"/>
                <a:gridCol w="228331"/>
                <a:gridCol w="228331"/>
                <a:gridCol w="228331"/>
                <a:gridCol w="228331"/>
                <a:gridCol w="228331"/>
                <a:gridCol w="228331"/>
                <a:gridCol w="228331"/>
                <a:gridCol w="228331"/>
                <a:gridCol w="228331"/>
              </a:tblGrid>
              <a:tr h="129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/>
                          </a:solidFill>
                        </a:rPr>
                        <a:t>식단명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열량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탄수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단백질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지방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당류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나트륨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/>
                          </a:solidFill>
                        </a:rPr>
                        <a:t>포호지방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콜레스테롤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트랜스지방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9208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쌀밥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232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3330841" y="2888378"/>
            <a:ext cx="2455169" cy="33489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330841" y="2296708"/>
            <a:ext cx="2455169" cy="5468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474857" y="2455295"/>
            <a:ext cx="596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음</a:t>
            </a:r>
            <a:r>
              <a:rPr lang="ko-KR" altLang="en-US" sz="900" dirty="0" err="1"/>
              <a:t>식</a:t>
            </a:r>
            <a:r>
              <a:rPr lang="ko-KR" altLang="en-US" sz="900" dirty="0" err="1" smtClean="0"/>
              <a:t>명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3427999" y="2203993"/>
            <a:ext cx="76664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음식 검색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5178442" y="2465712"/>
            <a:ext cx="45665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검색</a:t>
            </a:r>
            <a:endParaRPr lang="ko-KR" alt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5203049" y="5913131"/>
            <a:ext cx="493059" cy="2308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등록</a:t>
            </a:r>
            <a:endParaRPr lang="ko-KR" altLang="en-US" sz="900" dirty="0"/>
          </a:p>
        </p:txBody>
      </p:sp>
      <p:sp>
        <p:nvSpPr>
          <p:cNvPr id="3" name="타원 2"/>
          <p:cNvSpPr/>
          <p:nvPr/>
        </p:nvSpPr>
        <p:spPr>
          <a:xfrm>
            <a:off x="3405583" y="3231195"/>
            <a:ext cx="45719" cy="5378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512428" y="3140968"/>
            <a:ext cx="8016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된장찌개</a:t>
            </a:r>
            <a:endParaRPr lang="ko-KR" altLang="en-US" sz="900" dirty="0"/>
          </a:p>
        </p:txBody>
      </p:sp>
      <p:sp>
        <p:nvSpPr>
          <p:cNvPr id="47" name="타원 46"/>
          <p:cNvSpPr/>
          <p:nvPr/>
        </p:nvSpPr>
        <p:spPr>
          <a:xfrm>
            <a:off x="3405583" y="3447219"/>
            <a:ext cx="45719" cy="5378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512428" y="3356992"/>
            <a:ext cx="8016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된장조치</a:t>
            </a:r>
            <a:endParaRPr lang="ko-KR" altLang="en-US" sz="900" dirty="0"/>
          </a:p>
        </p:txBody>
      </p:sp>
      <p:sp>
        <p:nvSpPr>
          <p:cNvPr id="50" name="타원 49"/>
          <p:cNvSpPr/>
          <p:nvPr/>
        </p:nvSpPr>
        <p:spPr>
          <a:xfrm>
            <a:off x="3405583" y="3663243"/>
            <a:ext cx="45719" cy="5378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12428" y="3573016"/>
            <a:ext cx="10791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애호박 된장국</a:t>
            </a:r>
            <a:endParaRPr lang="ko-KR" altLang="en-US" sz="900" dirty="0"/>
          </a:p>
        </p:txBody>
      </p:sp>
      <p:sp>
        <p:nvSpPr>
          <p:cNvPr id="52" name="타원 51"/>
          <p:cNvSpPr/>
          <p:nvPr/>
        </p:nvSpPr>
        <p:spPr>
          <a:xfrm>
            <a:off x="832776" y="2991536"/>
            <a:ext cx="45719" cy="5378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483769" y="5919481"/>
            <a:ext cx="685040" cy="2308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선택 삭제</a:t>
            </a:r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1918701" y="5913131"/>
            <a:ext cx="493059" cy="2308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수정</a:t>
            </a:r>
            <a:endParaRPr lang="ko-KR" altLang="en-US" sz="900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762000" y="5820958"/>
            <a:ext cx="2495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62000" y="5605058"/>
            <a:ext cx="2495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741307" y="5604895"/>
            <a:ext cx="15175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총 섭취량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xxxx</a:t>
            </a:r>
            <a:r>
              <a:rPr lang="en-US" altLang="ko-KR" sz="800" dirty="0" smtClean="0"/>
              <a:t> Kcal 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75358" y="5913131"/>
            <a:ext cx="783299" cy="2308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그래프보기</a:t>
            </a:r>
            <a:endParaRPr lang="ko-KR" altLang="en-US" sz="9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762000" y="4620808"/>
            <a:ext cx="2495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40"/>
          <a:stretch/>
        </p:blipFill>
        <p:spPr bwMode="auto">
          <a:xfrm>
            <a:off x="1123260" y="4833011"/>
            <a:ext cx="1833990" cy="694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732716" y="1484784"/>
            <a:ext cx="5021580" cy="5468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843965" y="1678105"/>
            <a:ext cx="691237" cy="1831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59158" y="-99392"/>
            <a:ext cx="88214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날짜별</a:t>
            </a:r>
            <a:r>
              <a:rPr lang="ko-KR" altLang="en-US" sz="900" dirty="0" smtClean="0"/>
              <a:t> 조회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3882259" y="1654191"/>
            <a:ext cx="45665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조</a:t>
            </a:r>
            <a:r>
              <a:rPr lang="ko-KR" altLang="en-US" sz="900" dirty="0"/>
              <a:t>회</a:t>
            </a:r>
          </a:p>
        </p:txBody>
      </p:sp>
      <p:sp>
        <p:nvSpPr>
          <p:cNvPr id="63" name="이등변 삼각형 62"/>
          <p:cNvSpPr/>
          <p:nvPr/>
        </p:nvSpPr>
        <p:spPr>
          <a:xfrm flipH="1" flipV="1">
            <a:off x="2404353" y="1746985"/>
            <a:ext cx="90487" cy="642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478299" y="1652897"/>
            <a:ext cx="298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년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2746463" y="1678105"/>
            <a:ext cx="345619" cy="1831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이등변 삼각형 65"/>
          <p:cNvSpPr/>
          <p:nvPr/>
        </p:nvSpPr>
        <p:spPr>
          <a:xfrm flipH="1" flipV="1">
            <a:off x="2961233" y="1746985"/>
            <a:ext cx="90487" cy="642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035179" y="1652897"/>
            <a:ext cx="298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월</a:t>
            </a:r>
            <a:endParaRPr lang="ko-KR" altLang="en-US" sz="900" dirty="0"/>
          </a:p>
        </p:txBody>
      </p:sp>
      <p:sp>
        <p:nvSpPr>
          <p:cNvPr id="68" name="직사각형 67"/>
          <p:cNvSpPr/>
          <p:nvPr/>
        </p:nvSpPr>
        <p:spPr>
          <a:xfrm>
            <a:off x="3313201" y="1682867"/>
            <a:ext cx="345619" cy="1831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이등변 삼각형 68"/>
          <p:cNvSpPr/>
          <p:nvPr/>
        </p:nvSpPr>
        <p:spPr>
          <a:xfrm flipH="1" flipV="1">
            <a:off x="3527971" y="1751747"/>
            <a:ext cx="90487" cy="642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601917" y="1657659"/>
            <a:ext cx="298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일</a:t>
            </a: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3512428" y="2888378"/>
            <a:ext cx="1475" cy="29168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341360" y="3140968"/>
            <a:ext cx="24526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3341360" y="3362993"/>
            <a:ext cx="24526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3341360" y="3585018"/>
            <a:ext cx="24526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3341360" y="3807043"/>
            <a:ext cx="24526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3341360" y="4029068"/>
            <a:ext cx="24526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3341360" y="4251093"/>
            <a:ext cx="24526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3341360" y="4473118"/>
            <a:ext cx="24526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3341360" y="4695143"/>
            <a:ext cx="24526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3341360" y="4917168"/>
            <a:ext cx="24526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3341360" y="5139193"/>
            <a:ext cx="24526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3341360" y="5361218"/>
            <a:ext cx="24526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341360" y="5583243"/>
            <a:ext cx="24526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3341360" y="5805264"/>
            <a:ext cx="24526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H="1">
            <a:off x="5292080" y="2893927"/>
            <a:ext cx="1475" cy="29168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91880" y="292494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음식명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249064" y="2924944"/>
            <a:ext cx="6190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먹은량</a:t>
            </a:r>
            <a:r>
              <a:rPr lang="en-US" altLang="ko-KR" sz="800" dirty="0" smtClean="0"/>
              <a:t>(g)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371146" y="3140968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100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5794034" y="3140968"/>
            <a:ext cx="45719" cy="26642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789271" y="3140968"/>
            <a:ext cx="57087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연결선 102"/>
          <p:cNvCxnSpPr/>
          <p:nvPr/>
        </p:nvCxnSpPr>
        <p:spPr>
          <a:xfrm flipH="1">
            <a:off x="4860032" y="2888378"/>
            <a:ext cx="1475" cy="29168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908768" y="2924944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cal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4904772" y="3150367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300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1081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66545" y="1196752"/>
            <a:ext cx="5184576" cy="46085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666545" y="1422029"/>
            <a:ext cx="51845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780" y="1221451"/>
            <a:ext cx="773807" cy="182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7959" y="1194720"/>
            <a:ext cx="2376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식단 관리 모니터링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560" y="54868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상세보기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740584" y="2362200"/>
            <a:ext cx="5042995" cy="34072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911908"/>
              </p:ext>
            </p:extLst>
          </p:nvPr>
        </p:nvGraphicFramePr>
        <p:xfrm>
          <a:off x="754811" y="2370172"/>
          <a:ext cx="504400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09"/>
                <a:gridCol w="481960"/>
                <a:gridCol w="481960"/>
                <a:gridCol w="481960"/>
                <a:gridCol w="481960"/>
                <a:gridCol w="481960"/>
                <a:gridCol w="481960"/>
                <a:gridCol w="481960"/>
                <a:gridCol w="481960"/>
                <a:gridCol w="481960"/>
                <a:gridCol w="481960"/>
              </a:tblGrid>
              <a:tr h="129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/>
                          </a:solidFill>
                        </a:rPr>
                        <a:t>식단명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열량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탄수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단백질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지방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당류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나트륨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/>
                          </a:solidFill>
                        </a:rPr>
                        <a:t>포호지방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콜레스테롤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트랜스지방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9208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쌀밥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232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타원 68"/>
          <p:cNvSpPr/>
          <p:nvPr/>
        </p:nvSpPr>
        <p:spPr>
          <a:xfrm rot="20700000">
            <a:off x="855311" y="2716851"/>
            <a:ext cx="45719" cy="5916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>
            <a:off x="762000" y="5445224"/>
            <a:ext cx="502157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255907" y="5445061"/>
            <a:ext cx="15175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총 섭취량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xxxx</a:t>
            </a:r>
            <a:r>
              <a:rPr lang="en-US" altLang="ko-KR" sz="800" dirty="0" smtClean="0"/>
              <a:t> Kcal </a:t>
            </a:r>
            <a:endParaRPr lang="ko-KR" altLang="en-US" sz="800" dirty="0"/>
          </a:p>
        </p:txBody>
      </p:sp>
      <p:sp>
        <p:nvSpPr>
          <p:cNvPr id="78" name="직사각형 77"/>
          <p:cNvSpPr/>
          <p:nvPr/>
        </p:nvSpPr>
        <p:spPr>
          <a:xfrm>
            <a:off x="762000" y="1671374"/>
            <a:ext cx="5021580" cy="5468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873249" y="1864695"/>
            <a:ext cx="691237" cy="1831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59158" y="1578659"/>
            <a:ext cx="88214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날짜별</a:t>
            </a:r>
            <a:r>
              <a:rPr lang="ko-KR" altLang="en-US" sz="900" dirty="0" smtClean="0"/>
              <a:t> 조회</a:t>
            </a:r>
            <a:endParaRPr lang="ko-KR" alt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3911543" y="1840781"/>
            <a:ext cx="45665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조</a:t>
            </a:r>
            <a:r>
              <a:rPr lang="ko-KR" altLang="en-US" sz="900" dirty="0"/>
              <a:t>회</a:t>
            </a:r>
          </a:p>
        </p:txBody>
      </p:sp>
      <p:sp>
        <p:nvSpPr>
          <p:cNvPr id="15" name="이등변 삼각형 14"/>
          <p:cNvSpPr/>
          <p:nvPr/>
        </p:nvSpPr>
        <p:spPr>
          <a:xfrm flipH="1" flipV="1">
            <a:off x="2433637" y="1933575"/>
            <a:ext cx="90487" cy="642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2507583" y="1839487"/>
            <a:ext cx="298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년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2775747" y="1864695"/>
            <a:ext cx="345619" cy="1831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6" name="이등변 삼각형 85"/>
          <p:cNvSpPr/>
          <p:nvPr/>
        </p:nvSpPr>
        <p:spPr>
          <a:xfrm flipH="1" flipV="1">
            <a:off x="2990517" y="1933575"/>
            <a:ext cx="90487" cy="642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064463" y="1839487"/>
            <a:ext cx="298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월</a:t>
            </a:r>
            <a:endParaRPr lang="ko-KR" altLang="en-US" sz="900" dirty="0"/>
          </a:p>
        </p:txBody>
      </p:sp>
      <p:sp>
        <p:nvSpPr>
          <p:cNvPr id="94" name="직사각형 93"/>
          <p:cNvSpPr/>
          <p:nvPr/>
        </p:nvSpPr>
        <p:spPr>
          <a:xfrm>
            <a:off x="3342485" y="1869457"/>
            <a:ext cx="345619" cy="1831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이등변 삼각형 94"/>
          <p:cNvSpPr/>
          <p:nvPr/>
        </p:nvSpPr>
        <p:spPr>
          <a:xfrm flipH="1" flipV="1">
            <a:off x="3557255" y="1938337"/>
            <a:ext cx="90487" cy="642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3631201" y="1844249"/>
            <a:ext cx="298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일</a:t>
            </a:r>
          </a:p>
        </p:txBody>
      </p:sp>
      <p:cxnSp>
        <p:nvCxnSpPr>
          <p:cNvPr id="97" name="직선 연결선 96"/>
          <p:cNvCxnSpPr/>
          <p:nvPr/>
        </p:nvCxnSpPr>
        <p:spPr>
          <a:xfrm>
            <a:off x="762000" y="4152901"/>
            <a:ext cx="501396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40"/>
          <a:stretch/>
        </p:blipFill>
        <p:spPr bwMode="auto">
          <a:xfrm>
            <a:off x="1983829" y="4266127"/>
            <a:ext cx="2797731" cy="105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824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191</Words>
  <Application>Microsoft Office PowerPoint</Application>
  <PresentationFormat>화면 슬라이드 쇼(4:3)</PresentationFormat>
  <Paragraphs>117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goott-3-2</dc:creator>
  <cp:lastModifiedBy>goott3-4</cp:lastModifiedBy>
  <cp:revision>10</cp:revision>
  <dcterms:created xsi:type="dcterms:W3CDTF">2018-07-13T08:05:28Z</dcterms:created>
  <dcterms:modified xsi:type="dcterms:W3CDTF">2018-07-18T01:44:21Z</dcterms:modified>
</cp:coreProperties>
</file>