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266" r:id="rId3"/>
    <p:sldId id="282" r:id="rId4"/>
    <p:sldId id="283" r:id="rId5"/>
    <p:sldId id="284" r:id="rId6"/>
    <p:sldId id="285" r:id="rId7"/>
    <p:sldId id="288" r:id="rId8"/>
    <p:sldId id="286" r:id="rId9"/>
    <p:sldId id="289" r:id="rId10"/>
    <p:sldId id="290" r:id="rId11"/>
    <p:sldId id="291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7C1"/>
    <a:srgbClr val="969FAC"/>
    <a:srgbClr val="607083"/>
    <a:srgbClr val="006666"/>
    <a:srgbClr val="43727A"/>
    <a:srgbClr val="084651"/>
    <a:srgbClr val="09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451" y="29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628"/>
    </p:cViewPr>
  </p:sorterViewPr>
  <p:notesViewPr>
    <p:cSldViewPr snapToGrid="0" showGuides="1">
      <p:cViewPr varScale="1">
        <p:scale>
          <a:sx n="193" d="100"/>
          <a:sy n="193" d="100"/>
        </p:scale>
        <p:origin x="6372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9A15-9888-4649-A541-CECE2A9B1B4B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44B38-2BAB-4D57-A104-A74D0116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45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562C-79DD-4A8D-BE1D-6F8625BCFFE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80A7-3456-4592-BADD-529B27BD8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F432-4583-4D41-B29B-D68EBBA70B15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50800" y="6338577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AI &amp; CT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연구실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248-CDEC-4931-BF7F-35F4F86B8D5A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66BC-A121-4425-B13C-3676E491584A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F77E-D8EC-4A4A-BEF0-0B937404BA01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56408" y="6446837"/>
            <a:ext cx="2743200" cy="365125"/>
          </a:xfrm>
        </p:spPr>
        <p:txBody>
          <a:bodyPr/>
          <a:lstStyle/>
          <a:p>
            <a:fld id="{0BF25A1D-671B-41AC-9636-4A5C03A326C6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68321" y="760865"/>
            <a:ext cx="11789987" cy="4875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444" y="304686"/>
            <a:ext cx="10445338" cy="352878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35" y="1868487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FBBA-78FB-480F-A614-4BE8427F880F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1F8A-0B8F-4032-89E7-B37135F8FF7F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B6F8-252C-4747-8E7A-4ADC56716632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654-6A15-4644-8AE7-81DFF3B12DBF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0800" y="6629400"/>
            <a:ext cx="12050156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50800" y="228600"/>
            <a:ext cx="12050156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BA7-112E-4793-9ECC-7525B0E6FBA1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C974-778D-46D1-B47F-2AD51D99578A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431-0B22-4866-B66A-AEA589B6CD07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436-5EF7-4599-9C3C-3C33D423E590}" type="datetime1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6400" y="1628775"/>
            <a:ext cx="9518650" cy="1281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smtClean="0"/>
              <a:t>테스트베드 학습자 매뉴얼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스마트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훈련을 위한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테스트베드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설계 및 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92802" y="4715056"/>
            <a:ext cx="52325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연구책임자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김 은 경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발   표   일 </a:t>
            </a:r>
            <a:r>
              <a:rPr lang="en-US" altLang="ko-KR" b="1" dirty="0" smtClean="0">
                <a:latin typeface="+mn-ea"/>
              </a:rPr>
              <a:t>: 2017. 12. 05.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소         속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한국기술교육대학교 컴퓨터공학부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이   메   일 </a:t>
            </a:r>
            <a:r>
              <a:rPr lang="en-US" altLang="ko-KR" b="1" dirty="0" smtClean="0">
                <a:latin typeface="+mn-ea"/>
              </a:rPr>
              <a:t>: egkim@koreatech.ac.kr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05" y="1461599"/>
            <a:ext cx="3683645" cy="49852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2782" y="99141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smtClean="0"/>
              <a:t>강의 대시보드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5897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인덱스 페이지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45605" y="1391527"/>
            <a:ext cx="4221605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Smart.e-koreatech.ac.kr </a:t>
            </a:r>
            <a:r>
              <a:rPr lang="ko-KR" altLang="en-US" sz="1600" dirty="0" smtClean="0">
                <a:latin typeface="+mn-ea"/>
              </a:rPr>
              <a:t>대시보드 페이지</a:t>
            </a:r>
            <a:endParaRPr lang="en-US" altLang="ko-KR" sz="1600" dirty="0" smtClean="0">
              <a:latin typeface="+mn-ea"/>
            </a:endParaRPr>
          </a:p>
          <a:p>
            <a:pPr fontAlgn="base"/>
            <a:endParaRPr lang="en-US" altLang="ko-KR" sz="16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강의 뷰 선택 바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해당 강의의 특정 정보를 </a:t>
            </a:r>
            <a:r>
              <a:rPr lang="ko-KR" altLang="en-US" sz="1000" dirty="0" smtClean="0">
                <a:latin typeface="+mn-ea"/>
              </a:rPr>
              <a:t>선택 가능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err="1" smtClean="0">
                <a:latin typeface="+mn-ea"/>
              </a:rPr>
              <a:t>진도율</a:t>
            </a:r>
            <a:r>
              <a:rPr lang="ko-KR" altLang="en-US" sz="1000" dirty="0" smtClean="0">
                <a:latin typeface="+mn-ea"/>
              </a:rPr>
              <a:t> 상태 창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권장 </a:t>
            </a:r>
            <a:r>
              <a:rPr lang="ko-KR" altLang="en-US" sz="1000" dirty="0" err="1" smtClean="0">
                <a:latin typeface="+mn-ea"/>
              </a:rPr>
              <a:t>진도율과</a:t>
            </a:r>
            <a:r>
              <a:rPr lang="ko-KR" altLang="en-US" sz="1000" dirty="0" smtClean="0">
                <a:latin typeface="+mn-ea"/>
              </a:rPr>
              <a:t> 현재 내 </a:t>
            </a:r>
            <a:r>
              <a:rPr lang="ko-KR" altLang="en-US" sz="1000" dirty="0" err="1" smtClean="0">
                <a:latin typeface="+mn-ea"/>
              </a:rPr>
              <a:t>진도율을</a:t>
            </a:r>
            <a:r>
              <a:rPr lang="ko-KR" altLang="en-US" sz="1000" dirty="0" smtClean="0">
                <a:latin typeface="+mn-ea"/>
              </a:rPr>
              <a:t> 확인 가능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수강 인원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해당 강의의 수강 인원을 확인 할 수 있음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강의 차시 선택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해당 강의의 몇 차시 강의를 들을 지 선택 할 수 </a:t>
            </a:r>
            <a:r>
              <a:rPr lang="ko-KR" altLang="en-US" sz="1000" dirty="0" smtClean="0">
                <a:latin typeface="+mn-ea"/>
              </a:rPr>
              <a:t>있음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>
                <a:latin typeface="+mn-ea"/>
              </a:rPr>
              <a:t>소셜 러닝  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소셜 러닝 점수를 확인 할 수 있음</a:t>
            </a:r>
            <a:endParaRPr lang="en-US" altLang="ko-KR" sz="10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메달 확인  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획득한 메달을 확인 할 수 있음</a:t>
            </a:r>
            <a:endParaRPr lang="en-US" altLang="ko-KR" sz="10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순위 확인  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해당 강의의 순위를 확인 할 수 있음</a:t>
            </a:r>
            <a:endParaRPr lang="en-US" altLang="ko-KR" sz="10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다른 사용자의 최근 활동  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다른 사용자의 최근 활동을 볼 수 있음</a:t>
            </a:r>
            <a:endParaRPr lang="en-US" altLang="ko-KR" sz="10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나의 최근 활동 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나의 최근 활동을 볼 수 있음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1882644" y="1885661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1951525" y="2087386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3560734" y="2087386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1903768" y="2554000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1903768" y="3050814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1903768" y="3517214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F</a:t>
            </a:r>
            <a:endParaRPr lang="ko-KR" altLang="en-US" sz="800" dirty="0"/>
          </a:p>
        </p:txBody>
      </p:sp>
      <p:sp>
        <p:nvSpPr>
          <p:cNvPr id="16" name="타원 15"/>
          <p:cNvSpPr/>
          <p:nvPr/>
        </p:nvSpPr>
        <p:spPr>
          <a:xfrm>
            <a:off x="1894494" y="3954218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G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1894494" y="4622557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3088496" y="4622556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</a:t>
            </a:r>
            <a:endParaRPr lang="ko-KR" altLang="en-US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38" y="5014086"/>
            <a:ext cx="1902100" cy="1432751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4312920" y="3764280"/>
            <a:ext cx="787818" cy="196618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07" y="1515942"/>
            <a:ext cx="4044373" cy="477061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2782" y="99141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smtClean="0"/>
              <a:t>강의 학습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5897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인덱스 페이지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36005" y="2645218"/>
            <a:ext cx="429374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Smart.e-koreatech.ac.kr </a:t>
            </a:r>
            <a:r>
              <a:rPr lang="ko-KR" altLang="en-US" sz="1600" dirty="0" smtClean="0">
                <a:latin typeface="+mn-ea"/>
              </a:rPr>
              <a:t>강의 학습 페이지</a:t>
            </a:r>
            <a:endParaRPr lang="en-US" altLang="ko-KR" sz="1600" dirty="0" smtClean="0">
              <a:latin typeface="+mn-ea"/>
            </a:endParaRPr>
          </a:p>
          <a:p>
            <a:pPr fontAlgn="base"/>
            <a:endParaRPr lang="en-US" altLang="ko-KR" sz="16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강의 뷰 선택 바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해당 강의의 특정 정보를 </a:t>
            </a:r>
            <a:r>
              <a:rPr lang="ko-KR" altLang="en-US" sz="1000" dirty="0" smtClean="0">
                <a:latin typeface="+mn-ea"/>
              </a:rPr>
              <a:t>선택 가능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강의 차시 선택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해당 강의의 몇 차시 강의를 들을 지 선택 할 수 </a:t>
            </a:r>
            <a:r>
              <a:rPr lang="ko-KR" altLang="en-US" sz="1000" dirty="0" smtClean="0">
                <a:latin typeface="+mn-ea"/>
              </a:rPr>
              <a:t>있음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이전 버튼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해당 강의의 </a:t>
            </a:r>
            <a:r>
              <a:rPr lang="ko-KR" altLang="en-US" sz="1000" dirty="0" smtClean="0">
                <a:latin typeface="+mn-ea"/>
              </a:rPr>
              <a:t>이전 내용으로 돌아감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다음 버튼  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해당 강의의 다음 내용으로 넘어감</a:t>
            </a:r>
            <a:endParaRPr lang="en-US" altLang="ko-KR" sz="10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소셜 러닝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해당 강의의 소셜 러닝 내용을 확인 할 수 있음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126484" y="1869496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2135551" y="2035752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2126484" y="3821709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4546595" y="3797982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2158343" y="4040135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759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78718" y="246681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b="1" dirty="0" smtClean="0"/>
              <a:t>Q &amp; A</a:t>
            </a:r>
            <a:endParaRPr lang="ko-KR" altLang="en-US" sz="6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78718" y="351986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 smtClean="0"/>
              <a:t>감사합니다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874" y="806303"/>
            <a:ext cx="2647706" cy="52761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목차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8900" y="32298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4874" y="1447909"/>
            <a:ext cx="277191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인덱스 </a:t>
            </a:r>
            <a:r>
              <a:rPr lang="ko-KR" altLang="en-US" b="1" dirty="0" smtClean="0">
                <a:solidFill>
                  <a:schemeClr val="bg1"/>
                </a:solidFill>
              </a:rPr>
              <a:t>페이지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로그인 창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회원가입 창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서비스 소개 페이지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강의 목록 페이지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커뮤니티 페이지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강의 소개 페이지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강의 대시보드 페이지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강의 학습 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715" b="10191"/>
          <a:stretch/>
        </p:blipFill>
        <p:spPr>
          <a:xfrm>
            <a:off x="983485" y="1617204"/>
            <a:ext cx="3488656" cy="449846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2782" y="991417"/>
            <a:ext cx="5743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smtClean="0"/>
              <a:t>인덱스 페이지 </a:t>
            </a:r>
            <a:r>
              <a:rPr lang="en-US" altLang="ko-KR" sz="2000" b="1" dirty="0" smtClean="0"/>
              <a:t>(http://smart.e-koreatech.ac.kr)</a:t>
            </a:r>
            <a:endParaRPr lang="ko-KR" altLang="en-US" sz="20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5897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인덱스 페이지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66252" y="1524344"/>
            <a:ext cx="5311069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Smart.e-koreatech.ac.kr </a:t>
            </a:r>
            <a:r>
              <a:rPr lang="ko-KR" altLang="en-US" sz="1600" dirty="0" smtClean="0">
                <a:latin typeface="+mn-ea"/>
              </a:rPr>
              <a:t>인덱스 페이지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endParaRPr lang="en-US" altLang="ko-KR" sz="16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사이트 소개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사이트에 대한 소개 페이지로 이동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강의 목록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강의 목록을 확인할 수 있는 페이지로 이동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커뮤니티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사이트에 대한 커뮤니티 게시판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err="1" smtClean="0">
                <a:latin typeface="+mn-ea"/>
              </a:rPr>
              <a:t>마이페이지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사용자 정보 확인 페이지로 이동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강의 상세 보기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해당 강의에 대한 상세 정보 및 수강 신청할 수 있는 페이지로 이동</a:t>
            </a:r>
            <a:endParaRPr lang="en-US" altLang="ko-KR" sz="10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모든 강의 보기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B. </a:t>
            </a:r>
            <a:r>
              <a:rPr lang="ko-KR" altLang="en-US" sz="1000" dirty="0" smtClean="0">
                <a:latin typeface="+mn-ea"/>
              </a:rPr>
              <a:t>와 동일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사이트 소개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하단</a:t>
            </a:r>
            <a:r>
              <a:rPr lang="en-US" altLang="ko-KR" sz="1000" dirty="0" smtClean="0">
                <a:latin typeface="+mn-ea"/>
              </a:rPr>
              <a:t>)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A. </a:t>
            </a:r>
            <a:r>
              <a:rPr lang="ko-KR" altLang="en-US" sz="1000" dirty="0" smtClean="0">
                <a:latin typeface="+mn-ea"/>
              </a:rPr>
              <a:t>와 동일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교육원 소개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홈페이지 소개로 각각 접속 가능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커뮤니티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하단</a:t>
            </a:r>
            <a:r>
              <a:rPr lang="en-US" altLang="ko-KR" sz="1000" dirty="0" smtClean="0">
                <a:latin typeface="+mn-ea"/>
              </a:rPr>
              <a:t>)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C. </a:t>
            </a:r>
            <a:r>
              <a:rPr lang="ko-KR" altLang="en-US" sz="1000" dirty="0">
                <a:latin typeface="+mn-ea"/>
              </a:rPr>
              <a:t>와</a:t>
            </a:r>
            <a:r>
              <a:rPr lang="ko-KR" altLang="en-US" sz="1000" dirty="0" smtClean="0">
                <a:latin typeface="+mn-ea"/>
              </a:rPr>
              <a:t> 동일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공지사항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자유게시판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이벤트게시판</a:t>
            </a:r>
            <a:r>
              <a:rPr lang="en-US" altLang="ko-KR" sz="1000" dirty="0" smtClean="0">
                <a:latin typeface="+mn-ea"/>
              </a:rPr>
              <a:t>, Q&amp;A</a:t>
            </a:r>
            <a:r>
              <a:rPr lang="ko-KR" altLang="en-US" sz="1000" dirty="0" smtClean="0">
                <a:latin typeface="+mn-ea"/>
              </a:rPr>
              <a:t>의 각 게시판으로 접속 가능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문의하기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사이트에 관련된 문의를 할 수 있는 팝업이 </a:t>
            </a:r>
            <a:r>
              <a:rPr lang="ko-KR" altLang="en-US" sz="1000" dirty="0" err="1" smtClean="0">
                <a:latin typeface="+mn-ea"/>
              </a:rPr>
              <a:t>띄워짐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71626" y="3429000"/>
            <a:ext cx="750794" cy="646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70495" y="1671672"/>
            <a:ext cx="233975" cy="97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59995" y="1671672"/>
            <a:ext cx="227573" cy="97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02944" y="4114415"/>
            <a:ext cx="449806" cy="152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15428" y="5219313"/>
            <a:ext cx="270363" cy="392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34050" y="5219312"/>
            <a:ext cx="270363" cy="129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807544" y="1617203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3138093" y="1671672"/>
            <a:ext cx="233975" cy="97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075142" y="1617203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B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3405691" y="1671672"/>
            <a:ext cx="233975" cy="97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342740" y="1617203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3708361" y="1617203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1519992" y="3373348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E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1470356" y="5167678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776440" y="5167678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I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1206567" y="5219313"/>
            <a:ext cx="270363" cy="392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451310" y="4062781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F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1146189" y="5167678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316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2782" y="99141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smtClean="0"/>
              <a:t>로그인 창</a:t>
            </a:r>
            <a:endParaRPr lang="ko-KR" altLang="en-US" sz="20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5897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인덱스 페이지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21956" y="2242038"/>
            <a:ext cx="360605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Smart.e-koreatech.ac.kr </a:t>
            </a:r>
            <a:r>
              <a:rPr lang="ko-KR" altLang="en-US" sz="1600" dirty="0" smtClean="0">
                <a:latin typeface="+mn-ea"/>
              </a:rPr>
              <a:t>로그인 창</a:t>
            </a:r>
            <a:endParaRPr lang="en-US" altLang="ko-KR" sz="1600" dirty="0" smtClean="0">
              <a:latin typeface="+mn-ea"/>
            </a:endParaRPr>
          </a:p>
          <a:p>
            <a:pPr fontAlgn="base"/>
            <a:endParaRPr lang="en-US" altLang="ko-KR" sz="16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dirty="0" smtClean="0">
                <a:latin typeface="+mn-ea"/>
              </a:rPr>
              <a:t>ID </a:t>
            </a:r>
            <a:r>
              <a:rPr lang="ko-KR" altLang="en-US" sz="1000" dirty="0" smtClean="0">
                <a:latin typeface="+mn-ea"/>
              </a:rPr>
              <a:t>입력 창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로그인 </a:t>
            </a:r>
            <a:r>
              <a:rPr lang="en-US" altLang="ko-KR" sz="1000" dirty="0" smtClean="0">
                <a:latin typeface="+mn-ea"/>
              </a:rPr>
              <a:t>ID </a:t>
            </a:r>
            <a:r>
              <a:rPr lang="ko-KR" altLang="en-US" sz="1000" dirty="0" smtClean="0">
                <a:latin typeface="+mn-ea"/>
              </a:rPr>
              <a:t>입력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dirty="0" smtClean="0">
                <a:latin typeface="+mn-ea"/>
              </a:rPr>
              <a:t>PW </a:t>
            </a:r>
            <a:r>
              <a:rPr lang="ko-KR" altLang="en-US" sz="1000" dirty="0" smtClean="0">
                <a:latin typeface="+mn-ea"/>
              </a:rPr>
              <a:t>입력 창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로그인 </a:t>
            </a:r>
            <a:r>
              <a:rPr lang="en-US" altLang="ko-KR" sz="1000" dirty="0" smtClean="0">
                <a:latin typeface="+mn-ea"/>
              </a:rPr>
              <a:t>PW </a:t>
            </a:r>
            <a:r>
              <a:rPr lang="ko-KR" altLang="en-US" sz="1000" dirty="0" smtClean="0">
                <a:latin typeface="+mn-ea"/>
              </a:rPr>
              <a:t>입력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로그인 버튼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사이트에 로그인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비밀번호 찾기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비밀번호 찾기 페이지로 이동함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회원가입 하기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회원가입 페이지로 이동함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1978427"/>
            <a:ext cx="5160107" cy="3595262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996329" y="3155857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999259" y="3475310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967025" y="3724425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1778850" y="4395572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2027963" y="4565557"/>
            <a:ext cx="103267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83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50" y="1584441"/>
            <a:ext cx="3487742" cy="448650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2782" y="99141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smtClean="0"/>
              <a:t>회원가입 창</a:t>
            </a:r>
            <a:endParaRPr lang="ko-KR" altLang="en-US" sz="20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5897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인덱스 페이지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21956" y="2242038"/>
            <a:ext cx="381123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Smart.e-koreatech.ac.kr </a:t>
            </a:r>
            <a:r>
              <a:rPr lang="ko-KR" altLang="en-US" sz="1600" dirty="0" smtClean="0">
                <a:latin typeface="+mn-ea"/>
              </a:rPr>
              <a:t>회원가입 창</a:t>
            </a:r>
            <a:endParaRPr lang="en-US" altLang="ko-KR" sz="16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dirty="0" smtClean="0">
                <a:latin typeface="+mn-ea"/>
              </a:rPr>
              <a:t>ID </a:t>
            </a:r>
            <a:r>
              <a:rPr lang="ko-KR" altLang="en-US" sz="1000" dirty="0" smtClean="0">
                <a:latin typeface="+mn-ea"/>
              </a:rPr>
              <a:t>중복 확인 버튼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en-US" altLang="ko-KR" sz="1000" dirty="0" smtClean="0">
                <a:latin typeface="+mn-ea"/>
              </a:rPr>
              <a:t>ID</a:t>
            </a:r>
            <a:r>
              <a:rPr lang="ko-KR" altLang="en-US" sz="1000" dirty="0" smtClean="0">
                <a:latin typeface="+mn-ea"/>
              </a:rPr>
              <a:t>의 중복 여부를 판단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닉네임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중복 확인 버튼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닉네임 중복 여부를 판단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주소 검색 버튼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주소를 검색 할 수 있는 창을 열어 줌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인증번호 보내기 </a:t>
            </a:r>
            <a:r>
              <a:rPr lang="ko-KR" altLang="en-US" sz="1000" dirty="0" smtClean="0">
                <a:latin typeface="+mn-ea"/>
              </a:rPr>
              <a:t>버튼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입력한 핸드폰 번호로 인증번호를 전송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인증번호 확인 버튼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입력한 인증번호가 맞는지 확인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회원가입 버튼</a:t>
            </a:r>
            <a:endParaRPr lang="en-US" altLang="ko-KR" sz="10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        - </a:t>
            </a:r>
            <a:r>
              <a:rPr lang="ko-KR" altLang="en-US" sz="1000" dirty="0" smtClean="0">
                <a:latin typeface="+mn-ea"/>
              </a:rPr>
              <a:t>입력한 정보들로 회원가입</a:t>
            </a:r>
            <a:endParaRPr lang="en-US" altLang="ko-KR" sz="10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407750" y="2259041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4407750" y="2719172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4439429" y="4076117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4459383" y="4750717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4445852" y="5013966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4" name="타원 13"/>
          <p:cNvSpPr/>
          <p:nvPr/>
        </p:nvSpPr>
        <p:spPr>
          <a:xfrm>
            <a:off x="1837464" y="5764244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F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545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6" y="1851571"/>
            <a:ext cx="5375934" cy="40029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2782" y="99141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smtClean="0"/>
              <a:t>서비스 소개 </a:t>
            </a:r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5897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인덱스 페이지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99925" y="2037156"/>
            <a:ext cx="449892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Smart.e-koreatech.ac.kr </a:t>
            </a:r>
            <a:r>
              <a:rPr lang="ko-KR" altLang="en-US" sz="1600" dirty="0" smtClean="0">
                <a:latin typeface="+mn-ea"/>
              </a:rPr>
              <a:t>서비스 소개 페이지</a:t>
            </a:r>
            <a:endParaRPr lang="en-US" altLang="ko-KR" sz="1600" dirty="0" smtClean="0">
              <a:latin typeface="+mn-ea"/>
            </a:endParaRPr>
          </a:p>
          <a:p>
            <a:pPr fontAlgn="base"/>
            <a:endParaRPr lang="en-US" altLang="ko-KR" sz="16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소개 선택창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어떤 소개를 볼 지 선택하는 곳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세부 선택창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어떤 내용을 볼 지 선택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소개 본문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소개 내용이 표시되는 부분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1981072" y="2434889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1981076" y="2692795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1977584" y="2968285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561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5" y="2009595"/>
            <a:ext cx="6274993" cy="36579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2782" y="99141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smtClean="0"/>
              <a:t>강의 목록 </a:t>
            </a:r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5897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인덱스 페이지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0790" y="2009595"/>
            <a:ext cx="4293740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Smart.e-koreatech.ac.kr </a:t>
            </a:r>
            <a:r>
              <a:rPr lang="ko-KR" altLang="en-US" sz="1600" dirty="0" smtClean="0">
                <a:latin typeface="+mn-ea"/>
              </a:rPr>
              <a:t>강의 목록 페이지</a:t>
            </a:r>
            <a:endParaRPr lang="en-US" altLang="ko-KR" sz="1600" dirty="0" smtClean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강의 검색 창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강의 목록 중에 특정 강의를 검색 가능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강의 분류 선택 바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찾고자 하는 강의의 분류를 선택 가능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강의 목록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특정 </a:t>
            </a:r>
            <a:r>
              <a:rPr lang="ko-KR" altLang="en-US" sz="1000" dirty="0" smtClean="0">
                <a:latin typeface="+mn-ea"/>
              </a:rPr>
              <a:t>강의의 </a:t>
            </a:r>
            <a:r>
              <a:rPr lang="ko-KR" altLang="en-US" sz="1000" dirty="0" err="1" smtClean="0">
                <a:latin typeface="+mn-ea"/>
              </a:rPr>
              <a:t>강의소개</a:t>
            </a:r>
            <a:r>
              <a:rPr lang="ko-KR" altLang="en-US" sz="1000" dirty="0" smtClean="0">
                <a:latin typeface="+mn-ea"/>
              </a:rPr>
              <a:t> 페이지로 넘어 갈 수 있음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238370" y="2742618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1840398" y="2947772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1845700" y="3284808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804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6" y="2008252"/>
            <a:ext cx="5085578" cy="363408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2782" y="991417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smtClean="0"/>
              <a:t>커뮤니티 </a:t>
            </a:r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5897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인덱스 페이지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03668" y="2242038"/>
            <a:ext cx="422160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Smart.e-koreatech.ac.kr </a:t>
            </a:r>
            <a:r>
              <a:rPr lang="ko-KR" altLang="en-US" sz="1600" dirty="0" smtClean="0">
                <a:latin typeface="+mn-ea"/>
              </a:rPr>
              <a:t>커뮤니티 페이지</a:t>
            </a:r>
            <a:endParaRPr lang="en-US" altLang="ko-KR" sz="16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게시판 선택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게시판을 볼 지 선택 가능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정렬 방법 </a:t>
            </a:r>
            <a:r>
              <a:rPr lang="ko-KR" altLang="en-US" sz="1000" dirty="0" smtClean="0">
                <a:latin typeface="+mn-ea"/>
              </a:rPr>
              <a:t>선택 박스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게시 된 글들을 어떤 순서로 볼 지 선택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게시 글 검색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게시 글을 검색 할 수 있는 곳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alphaUcPeriod"/>
            </a:pPr>
            <a:r>
              <a:rPr lang="ko-KR" altLang="en-US" sz="1000" dirty="0" smtClean="0">
                <a:latin typeface="+mn-ea"/>
              </a:rPr>
              <a:t>게시판 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게시된 글들을 볼 수 있는 곳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1894494" y="2615905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1908390" y="2856332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3022109" y="2849297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1960023" y="3059077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89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31" y="1476430"/>
            <a:ext cx="3421095" cy="497040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2782" y="99141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smtClean="0"/>
              <a:t>강의 소개 </a:t>
            </a:r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5897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인덱스 페이지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74928" y="2679365"/>
            <a:ext cx="429374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Smart.e-koreatech.ac.kr </a:t>
            </a:r>
            <a:r>
              <a:rPr lang="ko-KR" altLang="en-US" sz="1600" dirty="0" smtClean="0">
                <a:latin typeface="+mn-ea"/>
              </a:rPr>
              <a:t>강의 소개 페이지</a:t>
            </a:r>
            <a:endParaRPr lang="en-US" altLang="ko-KR" sz="16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강의 간략 소개 및 수강신청 버튼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해당 강의에 대한 간략 소개 및 수강신청 버튼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강의 세부 소개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해당 강의에 대한 세부 내용을 확인 할 수 있음</a:t>
            </a:r>
            <a:endParaRPr lang="en-US" altLang="ko-KR" sz="10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dirty="0" smtClean="0">
                <a:latin typeface="+mn-ea"/>
              </a:rPr>
              <a:t>리뷰 평점 및 더 보기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리뷰 평점을 확인하고 세부 리뷰를 볼 수 있는 곳으로 이동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158261" y="1798220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2119406" y="2627732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2054955" y="5003411"/>
            <a:ext cx="114061" cy="103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924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13738</TotalTime>
  <Words>254</Words>
  <Application>Microsoft Office PowerPoint</Application>
  <PresentationFormat>와이드스크린</PresentationFormat>
  <Paragraphs>153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테스트베드 학습자 매뉴얼 스마트 훈련을 위한 테스트베드 설계 및 구현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스마트훈련을 위한 테스트베드 설계 및 구현</dc:title>
  <dc:creator>Windows 사용자</dc:creator>
  <cp:lastModifiedBy>박주환</cp:lastModifiedBy>
  <cp:revision>190</cp:revision>
  <dcterms:created xsi:type="dcterms:W3CDTF">2017-08-31T07:21:26Z</dcterms:created>
  <dcterms:modified xsi:type="dcterms:W3CDTF">2017-12-15T19:53:47Z</dcterms:modified>
</cp:coreProperties>
</file>