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29DC-55CD-458D-A64C-AD6C7F3411F1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77A0-928A-4FF5-9060-5DF01110A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96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29DC-55CD-458D-A64C-AD6C7F3411F1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77A0-928A-4FF5-9060-5DF01110A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6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29DC-55CD-458D-A64C-AD6C7F3411F1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77A0-928A-4FF5-9060-5DF01110A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46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29DC-55CD-458D-A64C-AD6C7F3411F1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77A0-928A-4FF5-9060-5DF01110A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44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29DC-55CD-458D-A64C-AD6C7F3411F1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77A0-928A-4FF5-9060-5DF01110A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3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29DC-55CD-458D-A64C-AD6C7F3411F1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77A0-928A-4FF5-9060-5DF01110A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29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29DC-55CD-458D-A64C-AD6C7F3411F1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77A0-928A-4FF5-9060-5DF01110A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1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29DC-55CD-458D-A64C-AD6C7F3411F1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77A0-928A-4FF5-9060-5DF01110A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64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29DC-55CD-458D-A64C-AD6C7F3411F1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77A0-928A-4FF5-9060-5DF01110A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3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29DC-55CD-458D-A64C-AD6C7F3411F1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77A0-928A-4FF5-9060-5DF01110A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58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29DC-55CD-458D-A64C-AD6C7F3411F1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77A0-928A-4FF5-9060-5DF01110A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3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129DC-55CD-458D-A64C-AD6C7F3411F1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77A0-928A-4FF5-9060-5DF01110A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542925" y="428626"/>
            <a:ext cx="3273587" cy="1714500"/>
            <a:chOff x="542925" y="428626"/>
            <a:chExt cx="3273587" cy="1714500"/>
          </a:xfrm>
        </p:grpSpPr>
        <p:sp>
          <p:nvSpPr>
            <p:cNvPr id="4" name="직사각형 3"/>
            <p:cNvSpPr/>
            <p:nvPr/>
          </p:nvSpPr>
          <p:spPr>
            <a:xfrm>
              <a:off x="542925" y="428626"/>
              <a:ext cx="1524000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5191" y="564216"/>
              <a:ext cx="1263598" cy="3625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5191" y="1080807"/>
              <a:ext cx="1263598" cy="3625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댓글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73126" y="1597398"/>
              <a:ext cx="1263598" cy="3625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신고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54573" y="828677"/>
              <a:ext cx="136193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신고내용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454573" y="1370106"/>
              <a:ext cx="136193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신고일자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4" idx="3"/>
              <a:endCxn id="10" idx="1"/>
            </p:cNvCxnSpPr>
            <p:nvPr/>
          </p:nvCxnSpPr>
          <p:spPr>
            <a:xfrm flipV="1">
              <a:off x="2066925" y="1004143"/>
              <a:ext cx="387648" cy="2817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4" idx="3"/>
              <a:endCxn id="11" idx="1"/>
            </p:cNvCxnSpPr>
            <p:nvPr/>
          </p:nvCxnSpPr>
          <p:spPr>
            <a:xfrm>
              <a:off x="2066925" y="1285876"/>
              <a:ext cx="387648" cy="259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그룹 152"/>
          <p:cNvGrpSpPr/>
          <p:nvPr/>
        </p:nvGrpSpPr>
        <p:grpSpPr>
          <a:xfrm>
            <a:off x="4514986" y="428626"/>
            <a:ext cx="3181350" cy="1714500"/>
            <a:chOff x="4514986" y="428626"/>
            <a:chExt cx="3181350" cy="1714500"/>
          </a:xfrm>
        </p:grpSpPr>
        <p:sp>
          <p:nvSpPr>
            <p:cNvPr id="51" name="직사각형 50"/>
            <p:cNvSpPr/>
            <p:nvPr/>
          </p:nvSpPr>
          <p:spPr>
            <a:xfrm>
              <a:off x="4514986" y="428626"/>
              <a:ext cx="1524000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657252" y="564216"/>
              <a:ext cx="1263598" cy="3625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657252" y="1080807"/>
              <a:ext cx="1263598" cy="3625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댓글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645187" y="1597398"/>
              <a:ext cx="1263598" cy="3625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신고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397" y="828677"/>
              <a:ext cx="136193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신고내용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334397" y="1370106"/>
              <a:ext cx="136193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신고일자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화살표 연결선 56"/>
            <p:cNvCxnSpPr>
              <a:stCxn id="51" idx="3"/>
              <a:endCxn id="55" idx="1"/>
            </p:cNvCxnSpPr>
            <p:nvPr/>
          </p:nvCxnSpPr>
          <p:spPr>
            <a:xfrm flipV="1">
              <a:off x="6038986" y="1004143"/>
              <a:ext cx="295411" cy="2817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51" idx="3"/>
              <a:endCxn id="56" idx="1"/>
            </p:cNvCxnSpPr>
            <p:nvPr/>
          </p:nvCxnSpPr>
          <p:spPr>
            <a:xfrm>
              <a:off x="6038986" y="1285876"/>
              <a:ext cx="295411" cy="259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그룹 153"/>
          <p:cNvGrpSpPr/>
          <p:nvPr/>
        </p:nvGrpSpPr>
        <p:grpSpPr>
          <a:xfrm>
            <a:off x="8353561" y="506319"/>
            <a:ext cx="3181350" cy="1714500"/>
            <a:chOff x="8353561" y="506319"/>
            <a:chExt cx="3181350" cy="1714500"/>
          </a:xfrm>
        </p:grpSpPr>
        <p:sp>
          <p:nvSpPr>
            <p:cNvPr id="59" name="직사각형 58"/>
            <p:cNvSpPr/>
            <p:nvPr/>
          </p:nvSpPr>
          <p:spPr>
            <a:xfrm>
              <a:off x="8353561" y="506319"/>
              <a:ext cx="1524000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495827" y="641909"/>
              <a:ext cx="1263598" cy="3625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495827" y="1158500"/>
              <a:ext cx="1263598" cy="3625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483762" y="1675091"/>
              <a:ext cx="1263598" cy="3625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출석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0172972" y="1188103"/>
              <a:ext cx="136193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출석일자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6" name="직선 화살표 연결선 65"/>
            <p:cNvCxnSpPr>
              <a:stCxn id="59" idx="3"/>
              <a:endCxn id="64" idx="1"/>
            </p:cNvCxnSpPr>
            <p:nvPr/>
          </p:nvCxnSpPr>
          <p:spPr>
            <a:xfrm>
              <a:off x="9877561" y="1363569"/>
              <a:ext cx="2954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/>
          <p:cNvGrpSpPr/>
          <p:nvPr/>
        </p:nvGrpSpPr>
        <p:grpSpPr>
          <a:xfrm>
            <a:off x="183852" y="3156597"/>
            <a:ext cx="3517913" cy="2564922"/>
            <a:chOff x="183852" y="3156597"/>
            <a:chExt cx="3517913" cy="2564922"/>
          </a:xfrm>
        </p:grpSpPr>
        <p:sp>
          <p:nvSpPr>
            <p:cNvPr id="75" name="직사각형 74"/>
            <p:cNvSpPr/>
            <p:nvPr/>
          </p:nvSpPr>
          <p:spPr>
            <a:xfrm>
              <a:off x="183852" y="4287730"/>
              <a:ext cx="1883073" cy="3625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보충학습자료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339826" y="3156597"/>
              <a:ext cx="136193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339825" y="3698026"/>
              <a:ext cx="136193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파일이름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339824" y="4287730"/>
              <a:ext cx="136193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파일식별자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339824" y="4829159"/>
              <a:ext cx="136193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업로드일자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339824" y="5370588"/>
              <a:ext cx="136193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화살표 연결선 84"/>
            <p:cNvCxnSpPr>
              <a:stCxn id="75" idx="3"/>
              <a:endCxn id="78" idx="1"/>
            </p:cNvCxnSpPr>
            <p:nvPr/>
          </p:nvCxnSpPr>
          <p:spPr>
            <a:xfrm flipV="1">
              <a:off x="2066925" y="3873492"/>
              <a:ext cx="272900" cy="59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>
              <a:stCxn id="75" idx="3"/>
              <a:endCxn id="77" idx="1"/>
            </p:cNvCxnSpPr>
            <p:nvPr/>
          </p:nvCxnSpPr>
          <p:spPr>
            <a:xfrm flipV="1">
              <a:off x="2066925" y="3332063"/>
              <a:ext cx="272901" cy="11369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stCxn id="75" idx="3"/>
              <a:endCxn id="79" idx="1"/>
            </p:cNvCxnSpPr>
            <p:nvPr/>
          </p:nvCxnSpPr>
          <p:spPr>
            <a:xfrm flipV="1">
              <a:off x="2066925" y="4463196"/>
              <a:ext cx="272899" cy="57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75" idx="3"/>
              <a:endCxn id="80" idx="1"/>
            </p:cNvCxnSpPr>
            <p:nvPr/>
          </p:nvCxnSpPr>
          <p:spPr>
            <a:xfrm>
              <a:off x="2066925" y="4468986"/>
              <a:ext cx="272899" cy="5356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75" idx="3"/>
              <a:endCxn id="81" idx="1"/>
            </p:cNvCxnSpPr>
            <p:nvPr/>
          </p:nvCxnSpPr>
          <p:spPr>
            <a:xfrm>
              <a:off x="2066925" y="4468986"/>
              <a:ext cx="272899" cy="10770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그룹 155"/>
          <p:cNvGrpSpPr/>
          <p:nvPr/>
        </p:nvGrpSpPr>
        <p:grpSpPr>
          <a:xfrm>
            <a:off x="4046175" y="2620959"/>
            <a:ext cx="3650161" cy="3644592"/>
            <a:chOff x="4046175" y="2620959"/>
            <a:chExt cx="3650161" cy="3644592"/>
          </a:xfrm>
        </p:grpSpPr>
        <p:sp>
          <p:nvSpPr>
            <p:cNvPr id="101" name="직사각형 100"/>
            <p:cNvSpPr/>
            <p:nvPr/>
          </p:nvSpPr>
          <p:spPr>
            <a:xfrm>
              <a:off x="4046175" y="4287730"/>
              <a:ext cx="1883073" cy="3625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형성평가결과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334397" y="2620959"/>
              <a:ext cx="136193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맞힌개수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334396" y="3162388"/>
              <a:ext cx="136193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결과번호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334395" y="3752092"/>
              <a:ext cx="136193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334395" y="4293521"/>
              <a:ext cx="136193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파일이름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34395" y="4834950"/>
              <a:ext cx="136193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파일식별자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직선 화살표 연결선 106"/>
            <p:cNvCxnSpPr>
              <a:stCxn id="101" idx="3"/>
              <a:endCxn id="103" idx="1"/>
            </p:cNvCxnSpPr>
            <p:nvPr/>
          </p:nvCxnSpPr>
          <p:spPr>
            <a:xfrm flipV="1">
              <a:off x="5929248" y="3337854"/>
              <a:ext cx="405148" cy="11311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101" idx="3"/>
              <a:endCxn id="102" idx="1"/>
            </p:cNvCxnSpPr>
            <p:nvPr/>
          </p:nvCxnSpPr>
          <p:spPr>
            <a:xfrm flipV="1">
              <a:off x="5929248" y="2796425"/>
              <a:ext cx="405149" cy="16725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stCxn id="101" idx="3"/>
              <a:endCxn id="104" idx="1"/>
            </p:cNvCxnSpPr>
            <p:nvPr/>
          </p:nvCxnSpPr>
          <p:spPr>
            <a:xfrm flipV="1">
              <a:off x="5929248" y="3927558"/>
              <a:ext cx="405147" cy="5414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1" idx="3"/>
              <a:endCxn id="105" idx="1"/>
            </p:cNvCxnSpPr>
            <p:nvPr/>
          </p:nvCxnSpPr>
          <p:spPr>
            <a:xfrm>
              <a:off x="5929248" y="4468986"/>
              <a:ext cx="40514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stCxn id="101" idx="3"/>
              <a:endCxn id="106" idx="1"/>
            </p:cNvCxnSpPr>
            <p:nvPr/>
          </p:nvCxnSpPr>
          <p:spPr>
            <a:xfrm>
              <a:off x="5929248" y="4468986"/>
              <a:ext cx="405147" cy="5414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6334395" y="5373191"/>
              <a:ext cx="136193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업로드일자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334395" y="5914620"/>
              <a:ext cx="136193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직선 화살표 연결선 126"/>
            <p:cNvCxnSpPr>
              <a:stCxn id="101" idx="3"/>
              <a:endCxn id="114" idx="1"/>
            </p:cNvCxnSpPr>
            <p:nvPr/>
          </p:nvCxnSpPr>
          <p:spPr>
            <a:xfrm>
              <a:off x="5929248" y="4468986"/>
              <a:ext cx="405147" cy="10796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>
              <a:stCxn id="101" idx="3"/>
              <a:endCxn id="115" idx="1"/>
            </p:cNvCxnSpPr>
            <p:nvPr/>
          </p:nvCxnSpPr>
          <p:spPr>
            <a:xfrm>
              <a:off x="5929248" y="4468986"/>
              <a:ext cx="405147" cy="1621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그룹 156"/>
          <p:cNvGrpSpPr/>
          <p:nvPr/>
        </p:nvGrpSpPr>
        <p:grpSpPr>
          <a:xfrm>
            <a:off x="7903936" y="3559056"/>
            <a:ext cx="3630975" cy="1972030"/>
            <a:chOff x="7903936" y="3559056"/>
            <a:chExt cx="3630975" cy="1972030"/>
          </a:xfrm>
        </p:grpSpPr>
        <p:sp>
          <p:nvSpPr>
            <p:cNvPr id="133" name="직사각형 132"/>
            <p:cNvSpPr/>
            <p:nvPr/>
          </p:nvSpPr>
          <p:spPr>
            <a:xfrm>
              <a:off x="7903936" y="4328432"/>
              <a:ext cx="1883073" cy="3625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형성평가파일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0172972" y="3559056"/>
              <a:ext cx="136193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파일이름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0172972" y="4100485"/>
              <a:ext cx="136193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파일식별자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직선 화살표 연결선 141"/>
            <p:cNvCxnSpPr>
              <a:stCxn id="133" idx="3"/>
              <a:endCxn id="137" idx="1"/>
            </p:cNvCxnSpPr>
            <p:nvPr/>
          </p:nvCxnSpPr>
          <p:spPr>
            <a:xfrm flipV="1">
              <a:off x="9787009" y="3734522"/>
              <a:ext cx="385963" cy="775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/>
            <p:cNvCxnSpPr>
              <a:stCxn id="133" idx="3"/>
              <a:endCxn id="138" idx="1"/>
            </p:cNvCxnSpPr>
            <p:nvPr/>
          </p:nvCxnSpPr>
          <p:spPr>
            <a:xfrm flipV="1">
              <a:off x="9787009" y="4275951"/>
              <a:ext cx="385963" cy="2337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직사각형 143"/>
            <p:cNvSpPr/>
            <p:nvPr/>
          </p:nvSpPr>
          <p:spPr>
            <a:xfrm>
              <a:off x="10172972" y="4638726"/>
              <a:ext cx="136193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업로드일자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10172972" y="5180155"/>
              <a:ext cx="136193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형성평가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직선 화살표 연결선 145"/>
            <p:cNvCxnSpPr>
              <a:stCxn id="133" idx="3"/>
              <a:endCxn id="144" idx="1"/>
            </p:cNvCxnSpPr>
            <p:nvPr/>
          </p:nvCxnSpPr>
          <p:spPr>
            <a:xfrm>
              <a:off x="9787009" y="4509688"/>
              <a:ext cx="385963" cy="304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/>
            <p:cNvCxnSpPr>
              <a:stCxn id="133" idx="3"/>
              <a:endCxn id="145" idx="1"/>
            </p:cNvCxnSpPr>
            <p:nvPr/>
          </p:nvCxnSpPr>
          <p:spPr>
            <a:xfrm>
              <a:off x="9787009" y="4509688"/>
              <a:ext cx="385963" cy="8459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55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그룹 128"/>
          <p:cNvGrpSpPr/>
          <p:nvPr/>
        </p:nvGrpSpPr>
        <p:grpSpPr>
          <a:xfrm>
            <a:off x="490095" y="729218"/>
            <a:ext cx="6034530" cy="3160418"/>
            <a:chOff x="490095" y="729218"/>
            <a:chExt cx="6034530" cy="3160418"/>
          </a:xfrm>
        </p:grpSpPr>
        <p:sp>
          <p:nvSpPr>
            <p:cNvPr id="101" name="직사각형 100"/>
            <p:cNvSpPr/>
            <p:nvPr/>
          </p:nvSpPr>
          <p:spPr>
            <a:xfrm>
              <a:off x="2524125" y="2106505"/>
              <a:ext cx="1433448" cy="3625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형성평가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276997" y="981163"/>
              <a:ext cx="2247628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올바른정답번호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276996" y="1522592"/>
              <a:ext cx="224762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학습자가클릭한번호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276995" y="2112296"/>
              <a:ext cx="224763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정답유무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276995" y="2653725"/>
              <a:ext cx="224763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설명강좌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직선 화살표 연결선 106"/>
            <p:cNvCxnSpPr>
              <a:stCxn id="101" idx="3"/>
              <a:endCxn id="103" idx="1"/>
            </p:cNvCxnSpPr>
            <p:nvPr/>
          </p:nvCxnSpPr>
          <p:spPr>
            <a:xfrm flipV="1">
              <a:off x="3957573" y="1698058"/>
              <a:ext cx="319423" cy="5897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101" idx="3"/>
              <a:endCxn id="102" idx="1"/>
            </p:cNvCxnSpPr>
            <p:nvPr/>
          </p:nvCxnSpPr>
          <p:spPr>
            <a:xfrm flipV="1">
              <a:off x="3957573" y="1156629"/>
              <a:ext cx="319424" cy="11311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stCxn id="101" idx="3"/>
              <a:endCxn id="104" idx="1"/>
            </p:cNvCxnSpPr>
            <p:nvPr/>
          </p:nvCxnSpPr>
          <p:spPr>
            <a:xfrm>
              <a:off x="3957573" y="2287761"/>
              <a:ext cx="31942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1" idx="3"/>
              <a:endCxn id="105" idx="1"/>
            </p:cNvCxnSpPr>
            <p:nvPr/>
          </p:nvCxnSpPr>
          <p:spPr>
            <a:xfrm>
              <a:off x="3957573" y="2287761"/>
              <a:ext cx="319422" cy="5414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stCxn id="101" idx="3"/>
              <a:endCxn id="93" idx="1"/>
            </p:cNvCxnSpPr>
            <p:nvPr/>
          </p:nvCxnSpPr>
          <p:spPr>
            <a:xfrm>
              <a:off x="3957573" y="2287761"/>
              <a:ext cx="319422" cy="10828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>
              <a:stCxn id="101" idx="1"/>
              <a:endCxn id="65" idx="3"/>
            </p:cNvCxnSpPr>
            <p:nvPr/>
          </p:nvCxnSpPr>
          <p:spPr>
            <a:xfrm flipH="1" flipV="1">
              <a:off x="2085975" y="904684"/>
              <a:ext cx="438150" cy="13830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>
              <a:stCxn id="101" idx="1"/>
              <a:endCxn id="73" idx="3"/>
            </p:cNvCxnSpPr>
            <p:nvPr/>
          </p:nvCxnSpPr>
          <p:spPr>
            <a:xfrm flipH="1" flipV="1">
              <a:off x="2085975" y="1451903"/>
              <a:ext cx="438150" cy="8358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490095" y="729218"/>
              <a:ext cx="159588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형성평가이름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90095" y="1276437"/>
              <a:ext cx="159588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문제내용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90095" y="1842004"/>
              <a:ext cx="159588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문제그림파일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90095" y="2407571"/>
              <a:ext cx="159588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번내용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0095" y="2973138"/>
              <a:ext cx="159588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번내용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90095" y="3538705"/>
              <a:ext cx="159588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번내용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276995" y="3195153"/>
              <a:ext cx="224763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번내용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직선 화살표 연결선 95"/>
            <p:cNvCxnSpPr>
              <a:stCxn id="101" idx="1"/>
              <a:endCxn id="84" idx="3"/>
            </p:cNvCxnSpPr>
            <p:nvPr/>
          </p:nvCxnSpPr>
          <p:spPr>
            <a:xfrm flipH="1" flipV="1">
              <a:off x="2085975" y="2017470"/>
              <a:ext cx="438150" cy="2702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101" idx="1"/>
              <a:endCxn id="86" idx="3"/>
            </p:cNvCxnSpPr>
            <p:nvPr/>
          </p:nvCxnSpPr>
          <p:spPr>
            <a:xfrm flipH="1">
              <a:off x="2085975" y="2287761"/>
              <a:ext cx="438150" cy="2952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101" idx="1"/>
              <a:endCxn id="87" idx="3"/>
            </p:cNvCxnSpPr>
            <p:nvPr/>
          </p:nvCxnSpPr>
          <p:spPr>
            <a:xfrm flipH="1">
              <a:off x="2085975" y="2287761"/>
              <a:ext cx="438150" cy="8608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>
              <a:stCxn id="101" idx="1"/>
              <a:endCxn id="88" idx="3"/>
            </p:cNvCxnSpPr>
            <p:nvPr/>
          </p:nvCxnSpPr>
          <p:spPr>
            <a:xfrm flipH="1">
              <a:off x="2085975" y="2287761"/>
              <a:ext cx="438150" cy="14264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/>
          <p:cNvGrpSpPr/>
          <p:nvPr/>
        </p:nvGrpSpPr>
        <p:grpSpPr>
          <a:xfrm>
            <a:off x="7181849" y="378287"/>
            <a:ext cx="4438651" cy="1409515"/>
            <a:chOff x="7181849" y="378287"/>
            <a:chExt cx="4438651" cy="1409515"/>
          </a:xfrm>
        </p:grpSpPr>
        <p:sp>
          <p:nvSpPr>
            <p:cNvPr id="116" name="직사각형 115"/>
            <p:cNvSpPr/>
            <p:nvPr/>
          </p:nvSpPr>
          <p:spPr>
            <a:xfrm>
              <a:off x="7181849" y="897675"/>
              <a:ext cx="1871598" cy="3625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하위챕터목차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9372872" y="378287"/>
              <a:ext cx="2247628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하위챕터목차이름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9372871" y="904684"/>
              <a:ext cx="224762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학습필요시간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9372870" y="1436871"/>
              <a:ext cx="224763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챕터목차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직선 화살표 연결선 120"/>
            <p:cNvCxnSpPr>
              <a:stCxn id="116" idx="3"/>
              <a:endCxn id="118" idx="1"/>
            </p:cNvCxnSpPr>
            <p:nvPr/>
          </p:nvCxnSpPr>
          <p:spPr>
            <a:xfrm>
              <a:off x="9053447" y="1078931"/>
              <a:ext cx="319424" cy="1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>
              <a:stCxn id="116" idx="3"/>
              <a:endCxn id="117" idx="1"/>
            </p:cNvCxnSpPr>
            <p:nvPr/>
          </p:nvCxnSpPr>
          <p:spPr>
            <a:xfrm flipV="1">
              <a:off x="9053447" y="553753"/>
              <a:ext cx="319425" cy="5251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116" idx="3"/>
              <a:endCxn id="119" idx="1"/>
            </p:cNvCxnSpPr>
            <p:nvPr/>
          </p:nvCxnSpPr>
          <p:spPr>
            <a:xfrm>
              <a:off x="9053447" y="1078931"/>
              <a:ext cx="319423" cy="5334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>
            <a:off x="7181849" y="2376357"/>
            <a:ext cx="4495260" cy="886755"/>
            <a:chOff x="7181849" y="2376357"/>
            <a:chExt cx="4495260" cy="886755"/>
          </a:xfrm>
        </p:grpSpPr>
        <p:sp>
          <p:nvSpPr>
            <p:cNvPr id="135" name="직사각형 134"/>
            <p:cNvSpPr/>
            <p:nvPr/>
          </p:nvSpPr>
          <p:spPr>
            <a:xfrm>
              <a:off x="7181849" y="2599123"/>
              <a:ext cx="1871598" cy="3625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챕터목차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9429479" y="2376357"/>
              <a:ext cx="2247628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챕터목차이름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9429479" y="2912181"/>
              <a:ext cx="224763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챕터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직선 화살표 연결선 147"/>
            <p:cNvCxnSpPr>
              <a:stCxn id="135" idx="3"/>
              <a:endCxn id="136" idx="1"/>
            </p:cNvCxnSpPr>
            <p:nvPr/>
          </p:nvCxnSpPr>
          <p:spPr>
            <a:xfrm flipV="1">
              <a:off x="9053447" y="2551823"/>
              <a:ext cx="376032" cy="2285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>
              <a:stCxn id="135" idx="3"/>
              <a:endCxn id="140" idx="1"/>
            </p:cNvCxnSpPr>
            <p:nvPr/>
          </p:nvCxnSpPr>
          <p:spPr>
            <a:xfrm>
              <a:off x="9053447" y="2780379"/>
              <a:ext cx="376032" cy="3072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/>
          <p:cNvGrpSpPr/>
          <p:nvPr/>
        </p:nvGrpSpPr>
        <p:grpSpPr>
          <a:xfrm>
            <a:off x="7181849" y="3745846"/>
            <a:ext cx="4438651" cy="1941702"/>
            <a:chOff x="7181849" y="3745846"/>
            <a:chExt cx="4438651" cy="1941702"/>
          </a:xfrm>
        </p:grpSpPr>
        <p:sp>
          <p:nvSpPr>
            <p:cNvPr id="150" name="직사각형 149"/>
            <p:cNvSpPr/>
            <p:nvPr/>
          </p:nvSpPr>
          <p:spPr>
            <a:xfrm>
              <a:off x="7181849" y="4584326"/>
              <a:ext cx="1871598" cy="3625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챕터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9372872" y="3745846"/>
              <a:ext cx="2247628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챕터이름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9372871" y="4272243"/>
              <a:ext cx="224762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학습필요시간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9372870" y="4804430"/>
              <a:ext cx="224763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생성일자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0" name="직선 화살표 연결선 159"/>
            <p:cNvCxnSpPr>
              <a:stCxn id="150" idx="3"/>
              <a:endCxn id="158" idx="1"/>
            </p:cNvCxnSpPr>
            <p:nvPr/>
          </p:nvCxnSpPr>
          <p:spPr>
            <a:xfrm flipV="1">
              <a:off x="9053447" y="4447709"/>
              <a:ext cx="319424" cy="3178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50" idx="3"/>
              <a:endCxn id="151" idx="1"/>
            </p:cNvCxnSpPr>
            <p:nvPr/>
          </p:nvCxnSpPr>
          <p:spPr>
            <a:xfrm flipV="1">
              <a:off x="9053447" y="3921312"/>
              <a:ext cx="319425" cy="8442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/>
            <p:cNvCxnSpPr>
              <a:stCxn id="150" idx="3"/>
              <a:endCxn id="159" idx="1"/>
            </p:cNvCxnSpPr>
            <p:nvPr/>
          </p:nvCxnSpPr>
          <p:spPr>
            <a:xfrm>
              <a:off x="9053447" y="4765582"/>
              <a:ext cx="319423" cy="2143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직사각형 162"/>
            <p:cNvSpPr/>
            <p:nvPr/>
          </p:nvSpPr>
          <p:spPr>
            <a:xfrm>
              <a:off x="9372870" y="5336617"/>
              <a:ext cx="224763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4" name="직선 화살표 연결선 163"/>
            <p:cNvCxnSpPr>
              <a:stCxn id="150" idx="3"/>
              <a:endCxn id="163" idx="1"/>
            </p:cNvCxnSpPr>
            <p:nvPr/>
          </p:nvCxnSpPr>
          <p:spPr>
            <a:xfrm>
              <a:off x="9053447" y="4765582"/>
              <a:ext cx="319423" cy="7465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56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58049" y="330662"/>
            <a:ext cx="4438651" cy="1941702"/>
            <a:chOff x="7258049" y="330662"/>
            <a:chExt cx="4438651" cy="1941702"/>
          </a:xfrm>
        </p:grpSpPr>
        <p:sp>
          <p:nvSpPr>
            <p:cNvPr id="150" name="직사각형 149"/>
            <p:cNvSpPr/>
            <p:nvPr/>
          </p:nvSpPr>
          <p:spPr>
            <a:xfrm>
              <a:off x="7258049" y="1169142"/>
              <a:ext cx="1871598" cy="3625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리뷰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9449072" y="330662"/>
              <a:ext cx="2247628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9449071" y="857059"/>
              <a:ext cx="224762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별개수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9449070" y="1389246"/>
              <a:ext cx="224763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작성일자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0" name="직선 화살표 연결선 159"/>
            <p:cNvCxnSpPr>
              <a:stCxn id="150" idx="3"/>
              <a:endCxn id="158" idx="1"/>
            </p:cNvCxnSpPr>
            <p:nvPr/>
          </p:nvCxnSpPr>
          <p:spPr>
            <a:xfrm flipV="1">
              <a:off x="9129647" y="1032525"/>
              <a:ext cx="319424" cy="3178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/>
            <p:cNvCxnSpPr>
              <a:stCxn id="150" idx="3"/>
              <a:endCxn id="151" idx="1"/>
            </p:cNvCxnSpPr>
            <p:nvPr/>
          </p:nvCxnSpPr>
          <p:spPr>
            <a:xfrm flipV="1">
              <a:off x="9129647" y="506128"/>
              <a:ext cx="319425" cy="8442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/>
            <p:cNvCxnSpPr>
              <a:stCxn id="150" idx="3"/>
              <a:endCxn id="159" idx="1"/>
            </p:cNvCxnSpPr>
            <p:nvPr/>
          </p:nvCxnSpPr>
          <p:spPr>
            <a:xfrm>
              <a:off x="9129647" y="1350398"/>
              <a:ext cx="319423" cy="2143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직사각형 162"/>
            <p:cNvSpPr/>
            <p:nvPr/>
          </p:nvSpPr>
          <p:spPr>
            <a:xfrm>
              <a:off x="9449070" y="1921433"/>
              <a:ext cx="224763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4" name="직선 화살표 연결선 163"/>
            <p:cNvCxnSpPr>
              <a:stCxn id="150" idx="3"/>
              <a:endCxn id="163" idx="1"/>
            </p:cNvCxnSpPr>
            <p:nvPr/>
          </p:nvCxnSpPr>
          <p:spPr>
            <a:xfrm>
              <a:off x="9129647" y="1350398"/>
              <a:ext cx="319423" cy="7465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490095" y="572802"/>
            <a:ext cx="5753208" cy="5268647"/>
            <a:chOff x="490095" y="572802"/>
            <a:chExt cx="5753208" cy="5268647"/>
          </a:xfrm>
        </p:grpSpPr>
        <p:sp>
          <p:nvSpPr>
            <p:cNvPr id="52" name="직사각형 51"/>
            <p:cNvSpPr/>
            <p:nvPr/>
          </p:nvSpPr>
          <p:spPr>
            <a:xfrm>
              <a:off x="2524124" y="2961557"/>
              <a:ext cx="1433448" cy="3625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강좌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95723" y="572802"/>
              <a:ext cx="1847579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교재및참고자료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95723" y="1114231"/>
              <a:ext cx="184758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수강및수료조건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95721" y="1703935"/>
              <a:ext cx="1847581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NCS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수행정보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395721" y="2245364"/>
              <a:ext cx="1847581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강좌시작일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화살표 연결선 56"/>
            <p:cNvCxnSpPr>
              <a:stCxn id="52" idx="3"/>
              <a:endCxn id="54" idx="1"/>
            </p:cNvCxnSpPr>
            <p:nvPr/>
          </p:nvCxnSpPr>
          <p:spPr>
            <a:xfrm flipV="1">
              <a:off x="3957572" y="1289697"/>
              <a:ext cx="438151" cy="1853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52" idx="3"/>
              <a:endCxn id="53" idx="1"/>
            </p:cNvCxnSpPr>
            <p:nvPr/>
          </p:nvCxnSpPr>
          <p:spPr>
            <a:xfrm flipV="1">
              <a:off x="3957572" y="748268"/>
              <a:ext cx="438151" cy="23945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52" idx="3"/>
              <a:endCxn id="55" idx="1"/>
            </p:cNvCxnSpPr>
            <p:nvPr/>
          </p:nvCxnSpPr>
          <p:spPr>
            <a:xfrm flipV="1">
              <a:off x="3957572" y="1879401"/>
              <a:ext cx="438149" cy="12634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52" idx="3"/>
              <a:endCxn id="56" idx="1"/>
            </p:cNvCxnSpPr>
            <p:nvPr/>
          </p:nvCxnSpPr>
          <p:spPr>
            <a:xfrm flipV="1">
              <a:off x="3957572" y="2420830"/>
              <a:ext cx="438149" cy="7219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52" idx="3"/>
              <a:endCxn id="71" idx="1"/>
            </p:cNvCxnSpPr>
            <p:nvPr/>
          </p:nvCxnSpPr>
          <p:spPr>
            <a:xfrm flipV="1">
              <a:off x="3957572" y="2962258"/>
              <a:ext cx="438149" cy="1805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52" idx="1"/>
              <a:endCxn id="64" idx="3"/>
            </p:cNvCxnSpPr>
            <p:nvPr/>
          </p:nvCxnSpPr>
          <p:spPr>
            <a:xfrm flipH="1" flipV="1">
              <a:off x="2085975" y="904684"/>
              <a:ext cx="438149" cy="22381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52" idx="1"/>
              <a:endCxn id="66" idx="3"/>
            </p:cNvCxnSpPr>
            <p:nvPr/>
          </p:nvCxnSpPr>
          <p:spPr>
            <a:xfrm flipH="1" flipV="1">
              <a:off x="2085975" y="1451903"/>
              <a:ext cx="438149" cy="16909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490095" y="729218"/>
              <a:ext cx="159588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강좌이름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90095" y="1276437"/>
              <a:ext cx="159588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강좌이미지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90095" y="1842004"/>
              <a:ext cx="159588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강좌제목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90095" y="2407571"/>
              <a:ext cx="159588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강의소개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90095" y="2973138"/>
              <a:ext cx="159588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학습목표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90095" y="3538705"/>
              <a:ext cx="159588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학습대상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395721" y="2786792"/>
              <a:ext cx="1847581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강좌종료일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화살표 연결선 71"/>
            <p:cNvCxnSpPr>
              <a:stCxn id="52" idx="1"/>
              <a:endCxn id="67" idx="3"/>
            </p:cNvCxnSpPr>
            <p:nvPr/>
          </p:nvCxnSpPr>
          <p:spPr>
            <a:xfrm flipH="1" flipV="1">
              <a:off x="2085975" y="2017470"/>
              <a:ext cx="438149" cy="1125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52" idx="1"/>
              <a:endCxn id="68" idx="3"/>
            </p:cNvCxnSpPr>
            <p:nvPr/>
          </p:nvCxnSpPr>
          <p:spPr>
            <a:xfrm flipH="1" flipV="1">
              <a:off x="2085975" y="2583037"/>
              <a:ext cx="438149" cy="5597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52" idx="1"/>
              <a:endCxn id="69" idx="3"/>
            </p:cNvCxnSpPr>
            <p:nvPr/>
          </p:nvCxnSpPr>
          <p:spPr>
            <a:xfrm flipH="1">
              <a:off x="2085975" y="3142813"/>
              <a:ext cx="438149" cy="57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52" idx="1"/>
              <a:endCxn id="70" idx="3"/>
            </p:cNvCxnSpPr>
            <p:nvPr/>
          </p:nvCxnSpPr>
          <p:spPr>
            <a:xfrm flipH="1">
              <a:off x="2085975" y="3142813"/>
              <a:ext cx="438149" cy="5713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/>
            <p:cNvSpPr/>
            <p:nvPr/>
          </p:nvSpPr>
          <p:spPr>
            <a:xfrm>
              <a:off x="490095" y="4104272"/>
              <a:ext cx="159588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학습목차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0095" y="4669839"/>
              <a:ext cx="159588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별점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395721" y="3328220"/>
              <a:ext cx="1847581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수강학생수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395721" y="3869648"/>
              <a:ext cx="1847581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수료한학생수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395721" y="4411076"/>
              <a:ext cx="1847581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강좌생성일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395721" y="4950797"/>
              <a:ext cx="1847581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강좌수정일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90095" y="5146687"/>
              <a:ext cx="1595880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챕터개수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395721" y="5490518"/>
              <a:ext cx="1847581" cy="3509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수강시간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직선 화살표 연결선 136"/>
            <p:cNvCxnSpPr>
              <a:stCxn id="52" idx="3"/>
              <a:endCxn id="80" idx="1"/>
            </p:cNvCxnSpPr>
            <p:nvPr/>
          </p:nvCxnSpPr>
          <p:spPr>
            <a:xfrm>
              <a:off x="3957572" y="3142813"/>
              <a:ext cx="438149" cy="3608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>
              <a:stCxn id="52" idx="3"/>
              <a:endCxn id="81" idx="1"/>
            </p:cNvCxnSpPr>
            <p:nvPr/>
          </p:nvCxnSpPr>
          <p:spPr>
            <a:xfrm>
              <a:off x="3957572" y="3142813"/>
              <a:ext cx="438149" cy="9023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>
              <a:stCxn id="52" idx="3"/>
              <a:endCxn id="82" idx="1"/>
            </p:cNvCxnSpPr>
            <p:nvPr/>
          </p:nvCxnSpPr>
          <p:spPr>
            <a:xfrm>
              <a:off x="3957572" y="3142813"/>
              <a:ext cx="438149" cy="14437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>
              <a:stCxn id="52" idx="3"/>
              <a:endCxn id="83" idx="1"/>
            </p:cNvCxnSpPr>
            <p:nvPr/>
          </p:nvCxnSpPr>
          <p:spPr>
            <a:xfrm>
              <a:off x="3957572" y="3142813"/>
              <a:ext cx="438149" cy="19834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>
              <a:stCxn id="52" idx="3"/>
              <a:endCxn id="89" idx="1"/>
            </p:cNvCxnSpPr>
            <p:nvPr/>
          </p:nvCxnSpPr>
          <p:spPr>
            <a:xfrm>
              <a:off x="3957572" y="3142813"/>
              <a:ext cx="438149" cy="2523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/>
            <p:cNvCxnSpPr>
              <a:stCxn id="52" idx="1"/>
              <a:endCxn id="77" idx="3"/>
            </p:cNvCxnSpPr>
            <p:nvPr/>
          </p:nvCxnSpPr>
          <p:spPr>
            <a:xfrm flipH="1">
              <a:off x="2085975" y="3142813"/>
              <a:ext cx="438149" cy="11369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>
              <a:stCxn id="52" idx="1"/>
              <a:endCxn id="79" idx="3"/>
            </p:cNvCxnSpPr>
            <p:nvPr/>
          </p:nvCxnSpPr>
          <p:spPr>
            <a:xfrm flipH="1">
              <a:off x="2085975" y="3142813"/>
              <a:ext cx="438149" cy="17024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/>
            <p:cNvCxnSpPr>
              <a:stCxn id="52" idx="1"/>
              <a:endCxn id="85" idx="3"/>
            </p:cNvCxnSpPr>
            <p:nvPr/>
          </p:nvCxnSpPr>
          <p:spPr>
            <a:xfrm flipH="1">
              <a:off x="2085975" y="3142813"/>
              <a:ext cx="438149" cy="2179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067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113</Words>
  <Application>Microsoft Office PowerPoint</Application>
  <PresentationFormat>와이드스크린</PresentationFormat>
  <Paragraphs>82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박주환</dc:creator>
  <cp:lastModifiedBy>박주환</cp:lastModifiedBy>
  <cp:revision>4</cp:revision>
  <dcterms:created xsi:type="dcterms:W3CDTF">2018-01-11T13:41:45Z</dcterms:created>
  <dcterms:modified xsi:type="dcterms:W3CDTF">2018-01-11T14:13:07Z</dcterms:modified>
</cp:coreProperties>
</file>