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A5C"/>
    <a:srgbClr val="15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2_shape2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spc="-15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EDD84E-25D4-4983-8AA1-2863C96F08D9}" type="slidenum">
              <a:rPr lang="en-US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/ 12</a:t>
            </a:r>
            <a:endParaRPr sz="8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4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EDD84E-25D4-4983-8AA1-2863C96F08D9}" type="slidenum">
              <a:rPr lang="en-US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/ 12</a:t>
            </a:r>
            <a:endParaRPr sz="8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  <a:prstGeom prst="rect">
            <a:avLst/>
          </a:prstGeom>
        </p:spPr>
        <p:txBody>
          <a:bodyPr/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9/27/17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9/27/17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9/27/17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3528" y="332656"/>
            <a:ext cx="5040560" cy="4779959"/>
          </a:xfrm>
          <a:prstGeom prst="rect">
            <a:avLst/>
          </a:prstGeom>
          <a:solidFill>
            <a:schemeClr val="accent1">
              <a:lumMod val="75000"/>
              <a:alpha val="98000"/>
            </a:schemeClr>
          </a:solidFill>
          <a:ln w="25400" cap="flat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4"/>
          <p:cNvSpPr>
            <a:spLocks noGrp="1"/>
          </p:cNvSpPr>
          <p:nvPr>
            <p:ph type="ctrTitle"/>
          </p:nvPr>
        </p:nvSpPr>
        <p:spPr>
          <a:xfrm>
            <a:off x="611560" y="663860"/>
            <a:ext cx="7200800" cy="1324979"/>
          </a:xfrm>
          <a:prstGeom prst="rect">
            <a:avLst/>
          </a:prstGeom>
          <a:ln w="15875">
            <a:solidFill>
              <a:srgbClr val="152A5C"/>
            </a:solidFill>
          </a:ln>
        </p:spPr>
        <p:txBody>
          <a:bodyPr lIns="91440" tIns="45720" rIns="91440" bIns="45720" anchor="t"/>
          <a:lstStyle/>
          <a:p>
            <a:pPr marL="0" algn="l">
              <a:lnSpc>
                <a:spcPct val="100000"/>
              </a:lnSpc>
              <a:buNone/>
            </a:pPr>
            <a:r>
              <a:rPr lang="ko-KR" altLang="en-US" b="1" dirty="0" smtClean="0">
                <a:latin typeface="Nanum Myeongjo ExtraBold" charset="-127"/>
                <a:ea typeface="Nanum Myeongjo ExtraBold" charset="-127"/>
                <a:cs typeface="Nanum Myeongjo ExtraBold" charset="-127"/>
              </a:rPr>
              <a:t>오픈소스 </a:t>
            </a:r>
            <a:r>
              <a:rPr lang="en-US" altLang="ko-KR" b="1" dirty="0" smtClean="0">
                <a:latin typeface="Nanum Myeongjo ExtraBold" charset="-127"/>
                <a:ea typeface="Nanum Myeongjo ExtraBold" charset="-127"/>
                <a:cs typeface="Nanum Myeongjo ExtraBold" charset="-127"/>
              </a:rPr>
              <a:t>SW</a:t>
            </a:r>
            <a:r>
              <a:rPr lang="ko-KR" altLang="en-US" b="1" dirty="0" smtClean="0">
                <a:latin typeface="Nanum Myeongjo ExtraBold" charset="-127"/>
                <a:ea typeface="Nanum Myeongjo ExtraBold" charset="-127"/>
                <a:cs typeface="Nanum Myeongjo ExtraBold" charset="-127"/>
              </a:rPr>
              <a:t> 기초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6228184" y="4365104"/>
            <a:ext cx="2592288" cy="1754326"/>
          </a:xfrm>
          <a:prstGeom prst="rect">
            <a:avLst/>
          </a:prstGeom>
          <a:noFill/>
          <a:ln>
            <a:gradFill>
              <a:gsLst>
                <a:gs pos="0">
                  <a:schemeClr val="tx2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3600" dirty="0" smtClean="0">
                <a:latin typeface="Nanum Myeongjo" charset="-127"/>
                <a:ea typeface="Nanum Myeongjo" charset="-127"/>
                <a:cs typeface="Nanum Myeongjo" charset="-127"/>
              </a:rPr>
              <a:t>4</a:t>
            </a:r>
            <a:r>
              <a:rPr kumimoji="1" lang="ko-KR" altLang="en-US" sz="3600" dirty="0" smtClean="0">
                <a:latin typeface="Nanum Myeongjo" charset="-127"/>
                <a:ea typeface="Nanum Myeongjo" charset="-127"/>
                <a:cs typeface="Nanum Myeongjo" charset="-127"/>
              </a:rPr>
              <a:t>조 </a:t>
            </a:r>
            <a:endParaRPr kumimoji="1" lang="en-US" altLang="ko-KR" sz="36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r"/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류승재</a:t>
            </a:r>
            <a:endParaRPr kumimoji="1"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r"/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박시몬</a:t>
            </a:r>
            <a:endParaRPr kumimoji="1"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r"/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박유빈</a:t>
            </a:r>
            <a:endParaRPr kumimoji="1"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r"/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박주미</a:t>
            </a:r>
            <a:endParaRPr kumimoji="1"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597478" y="3903439"/>
            <a:ext cx="3096344" cy="923330"/>
          </a:xfrm>
          <a:prstGeom prst="rect">
            <a:avLst/>
          </a:prstGeom>
          <a:noFill/>
          <a:ln>
            <a:solidFill>
              <a:srgbClr val="153359">
                <a:alpha val="52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오픈소스 </a:t>
            </a:r>
            <a:r>
              <a:rPr kumimoji="1"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SW</a:t>
            </a:r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를  통한</a:t>
            </a:r>
            <a:endParaRPr kumimoji="1"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독립형 뮤직 셋톱 박스의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MVP 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제작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97478" y="6180270"/>
            <a:ext cx="253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소프트웨어융합대학 </a:t>
            </a:r>
            <a:r>
              <a:rPr kumimoji="1" lang="en-US" altLang="ko-KR" sz="1200" dirty="0" smtClean="0"/>
              <a:t>ICT</a:t>
            </a:r>
            <a:r>
              <a:rPr kumimoji="1" lang="ko-KR" altLang="en-US" sz="1200" dirty="0" smtClean="0"/>
              <a:t>융합학부 </a:t>
            </a:r>
            <a:endParaRPr kumimoji="1"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</Words>
  <Application>Microsoft Macintosh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</vt:lpstr>
      <vt:lpstr>나눔명조</vt:lpstr>
      <vt:lpstr>Malgun Gothic</vt:lpstr>
      <vt:lpstr>Nanum Myeongjo</vt:lpstr>
      <vt:lpstr>Nanum Myeongjo ExtraBold</vt:lpstr>
      <vt:lpstr>Wingdings</vt:lpstr>
      <vt:lpstr>Arial</vt:lpstr>
      <vt:lpstr/>
      <vt:lpstr>오픈소스 SW 기초  </vt:lpstr>
    </vt:vector>
  </TitlesOfParts>
  <Company>사이냅소프트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네이버 한글캠페인</dc:creator>
  <cp:lastModifiedBy>박주미</cp:lastModifiedBy>
  <cp:revision>7</cp:revision>
  <cp:lastPrinted>2017-09-27T04:30:03Z</cp:lastPrinted>
  <dcterms:modified xsi:type="dcterms:W3CDTF">2017-09-27T04:43:18Z</dcterms:modified>
</cp:coreProperties>
</file>