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4" r:id="rId7"/>
    <p:sldId id="261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3759"/>
  </p:normalViewPr>
  <p:slideViewPr>
    <p:cSldViewPr snapToGrid="0">
      <p:cViewPr varScale="1">
        <p:scale>
          <a:sx n="90" d="100"/>
          <a:sy n="90" d="100"/>
        </p:scale>
        <p:origin x="23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461BA-E8E1-754C-A933-875C6797E4A7}" type="datetimeFigureOut">
              <a:rPr kumimoji="1" lang="ko-Kore-KR" altLang="en-US" smtClean="0"/>
              <a:t>2023. 5. 26.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8FC1B-6C58-704A-9C97-EC2F6B92FD5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564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뭐라고 </a:t>
            </a:r>
            <a:r>
              <a:rPr kumimoji="1" lang="ko-KR" altLang="en-US" dirty="0" err="1"/>
              <a:t>해야할지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모르겠어서</a:t>
            </a:r>
            <a:r>
              <a:rPr kumimoji="1" lang="ko-KR" altLang="en-US" dirty="0"/>
              <a:t> 우선 이름을 </a:t>
            </a:r>
            <a:r>
              <a:rPr kumimoji="1" lang="en-US" altLang="ko-KR" dirty="0"/>
              <a:t>smart home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만들었어요 더 적절한 말이 생각나면 바꾸죠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8FC1B-6C58-704A-9C97-EC2F6B92FD52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3515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create_kern_sock</a:t>
            </a:r>
            <a:r>
              <a:rPr kumimoji="1" lang="ko-Kore-KR" altLang="en-US" dirty="0"/>
              <a:t>과 </a:t>
            </a:r>
            <a:r>
              <a:rPr kumimoji="1" lang="en-US" altLang="ko-Kore-KR" dirty="0"/>
              <a:t>connect</a:t>
            </a:r>
            <a:r>
              <a:rPr kumimoji="1" lang="ko-Kore-KR" altLang="en-US" dirty="0"/>
              <a:t>만 설명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8FC1B-6C58-704A-9C97-EC2F6B92FD52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0636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여기까지가 일반적으로 사용할 </a:t>
            </a:r>
            <a:r>
              <a:rPr kumimoji="1" lang="en-US" altLang="ko-Kore-KR" dirty="0"/>
              <a:t>RPC call</a:t>
            </a:r>
            <a:r>
              <a:rPr kumimoji="1" lang="ko-Kore-KR" altLang="en-US" dirty="0"/>
              <a:t>이며</a:t>
            </a:r>
            <a:r>
              <a:rPr kumimoji="1" lang="en-US" altLang="ko-Kore-KR" dirty="0"/>
              <a:t>,</a:t>
            </a:r>
          </a:p>
          <a:p>
            <a:r>
              <a:rPr kumimoji="1" lang="ko-Kore-KR" altLang="en-US" dirty="0"/>
              <a:t>나머지는 시간 관계상 필요시에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상황에 맞게 구현 예정</a:t>
            </a:r>
            <a:endParaRPr kumimoji="1" lang="en-US" altLang="ko-Kore-KR" dirty="0"/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8FC1B-6C58-704A-9C97-EC2F6B92FD52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173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8FC1B-6C58-704A-9C97-EC2F6B92FD52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7869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8FC1B-6C58-704A-9C97-EC2F6B92FD52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5581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프로젝트</a:t>
            </a:r>
            <a:r>
              <a:rPr kumimoji="1" lang="ko-KR" altLang="en-US" dirty="0"/>
              <a:t> 진행 순서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8FC1B-6C58-704A-9C97-EC2F6B92FD52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513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여기서부터 </a:t>
            </a:r>
            <a:r>
              <a:rPr kumimoji="1" lang="en-US" altLang="ko-KR" dirty="0"/>
              <a:t>kernel socket </a:t>
            </a:r>
            <a:r>
              <a:rPr kumimoji="1" lang="ko-KR" altLang="en-US" dirty="0"/>
              <a:t>관련 설명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8FC1B-6C58-704A-9C97-EC2F6B92FD5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056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8FC1B-6C58-704A-9C97-EC2F6B92FD52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5419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8FC1B-6C58-704A-9C97-EC2F6B92FD52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2653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System call</a:t>
            </a:r>
            <a:r>
              <a:rPr kumimoji="1" lang="ko-Kore-KR" altLang="en-US" dirty="0"/>
              <a:t>을 사용한 </a:t>
            </a:r>
            <a:r>
              <a:rPr kumimoji="1" lang="en-US" altLang="ko-Kore-KR" dirty="0"/>
              <a:t>socket </a:t>
            </a:r>
            <a:r>
              <a:rPr kumimoji="1" lang="ko-Kore-KR" altLang="en-US" dirty="0"/>
              <a:t>통신 </a:t>
            </a:r>
            <a:endParaRPr kumimoji="1" lang="en-US" altLang="ko-Kore-KR" dirty="0"/>
          </a:p>
          <a:p>
            <a:r>
              <a:rPr kumimoji="1" lang="en-US" altLang="ko-Kore-KR" dirty="0"/>
              <a:t>	socket system call</a:t>
            </a:r>
            <a:r>
              <a:rPr kumimoji="1" lang="ko-Kore-KR" altLang="en-US" dirty="0"/>
              <a:t>을 호출 시 </a:t>
            </a:r>
            <a:r>
              <a:rPr kumimoji="1" lang="en-US" altLang="ko-Kore-KR" dirty="0"/>
              <a:t>file descriptor</a:t>
            </a:r>
            <a:r>
              <a:rPr kumimoji="1" lang="ko-Kore-KR" altLang="en-US" dirty="0"/>
              <a:t>을 전달 받음</a:t>
            </a:r>
            <a:endParaRPr kumimoji="1" lang="en-US" altLang="ko-Kore-KR" dirty="0"/>
          </a:p>
          <a:p>
            <a:r>
              <a:rPr kumimoji="1" lang="en-US" altLang="ko-Kore-KR" dirty="0"/>
              <a:t>	</a:t>
            </a:r>
            <a:r>
              <a:rPr kumimoji="1" lang="en-US" altLang="ko-KR" dirty="0"/>
              <a:t>-&gt; </a:t>
            </a:r>
            <a:r>
              <a:rPr kumimoji="1" lang="ko-KR" altLang="en-US" dirty="0"/>
              <a:t>전달받은 </a:t>
            </a:r>
            <a:r>
              <a:rPr kumimoji="1" lang="en-US" altLang="ko-KR" dirty="0"/>
              <a:t>descriptor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VFS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en-US" altLang="ko-KR" dirty="0"/>
              <a:t>socket</a:t>
            </a:r>
            <a:r>
              <a:rPr kumimoji="1" lang="ko-KR" altLang="en-US" dirty="0"/>
              <a:t>에 접근</a:t>
            </a:r>
            <a:endParaRPr kumimoji="1" lang="en-US" altLang="ko-KR" dirty="0"/>
          </a:p>
          <a:p>
            <a:r>
              <a:rPr kumimoji="1" lang="en-US" altLang="ko-Kore-KR" dirty="0"/>
              <a:t>	-&gt; </a:t>
            </a:r>
            <a:r>
              <a:rPr kumimoji="1" lang="ko-Kore-KR" altLang="en-US" dirty="0"/>
              <a:t>즉 </a:t>
            </a:r>
            <a:r>
              <a:rPr kumimoji="1" lang="en-US" altLang="ko-Kore-KR" dirty="0" err="1"/>
              <a:t>fd</a:t>
            </a:r>
            <a:r>
              <a:rPr kumimoji="1" lang="ko-Kore-KR" altLang="en-US" dirty="0"/>
              <a:t> 하나를 통해서 복잡한</a:t>
            </a:r>
            <a:r>
              <a:rPr kumimoji="1" lang="en-US" altLang="ko-Kore-KR" dirty="0"/>
              <a:t> socket structure</a:t>
            </a:r>
            <a:r>
              <a:rPr kumimoji="1" lang="ko-Kore-KR" altLang="en-US" dirty="0"/>
              <a:t>를 제어하는 구조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우리가 사용할 </a:t>
            </a:r>
            <a:r>
              <a:rPr kumimoji="1" lang="en-US" altLang="ko-Kore-KR" dirty="0"/>
              <a:t>socket</a:t>
            </a:r>
            <a:r>
              <a:rPr kumimoji="1" lang="ko-Kore-KR" altLang="en-US" dirty="0"/>
              <a:t>통신</a:t>
            </a:r>
            <a:endParaRPr kumimoji="1" lang="en-US" altLang="ko-Kore-KR" dirty="0"/>
          </a:p>
          <a:p>
            <a:r>
              <a:rPr kumimoji="1" lang="en-US" altLang="ko-Kore-KR" dirty="0"/>
              <a:t>	</a:t>
            </a:r>
            <a:r>
              <a:rPr kumimoji="1" lang="en-US" altLang="ko-KR" dirty="0"/>
              <a:t>-&gt;socket, sock </a:t>
            </a:r>
            <a:r>
              <a:rPr kumimoji="1" lang="ko-KR" altLang="en-US" dirty="0"/>
              <a:t>구조체를 사용</a:t>
            </a:r>
            <a:endParaRPr kumimoji="1" lang="en-US" altLang="ko-KR" dirty="0"/>
          </a:p>
          <a:p>
            <a:r>
              <a:rPr kumimoji="1" lang="en-US" altLang="ko-Kore-KR" dirty="0"/>
              <a:t>	</a:t>
            </a:r>
            <a:r>
              <a:rPr kumimoji="1" lang="en-US" altLang="ko-KR" dirty="0"/>
              <a:t>-&gt;kernel</a:t>
            </a:r>
            <a:r>
              <a:rPr kumimoji="1" lang="ko-KR" altLang="en-US" dirty="0"/>
              <a:t>이 제공하는 </a:t>
            </a:r>
            <a:r>
              <a:rPr kumimoji="1" lang="en-US" altLang="ko-KR" dirty="0"/>
              <a:t>function</a:t>
            </a:r>
            <a:r>
              <a:rPr kumimoji="1" lang="ko-KR" altLang="en-US" dirty="0"/>
              <a:t>을 사용해서 </a:t>
            </a:r>
            <a:r>
              <a:rPr kumimoji="1" lang="en-US" altLang="ko-KR" dirty="0"/>
              <a:t>socket, sock </a:t>
            </a:r>
            <a:r>
              <a:rPr kumimoji="1" lang="ko-KR" altLang="en-US" dirty="0"/>
              <a:t>구조체를 초기화 후 사용하는 방식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8FC1B-6C58-704A-9C97-EC2F6B92FD52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7021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Socket </a:t>
            </a:r>
            <a:r>
              <a:rPr kumimoji="1" lang="ko-KR" altLang="en-US" dirty="0"/>
              <a:t>구조체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socket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interface , socket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generic information</a:t>
            </a:r>
          </a:p>
          <a:p>
            <a:r>
              <a:rPr kumimoji="1" lang="en-US" altLang="ko-KR" dirty="0"/>
              <a:t> 	-state: </a:t>
            </a:r>
            <a:r>
              <a:rPr kumimoji="1" lang="ko-KR" altLang="en-US" dirty="0"/>
              <a:t>현재 </a:t>
            </a:r>
            <a:r>
              <a:rPr kumimoji="1" lang="en-US" altLang="ko-KR" dirty="0"/>
              <a:t>socket</a:t>
            </a:r>
            <a:r>
              <a:rPr kumimoji="1" lang="ko-KR" altLang="en-US" dirty="0"/>
              <a:t>의 상태</a:t>
            </a:r>
            <a:endParaRPr kumimoji="1" lang="en-US" altLang="ko-KR" dirty="0"/>
          </a:p>
          <a:p>
            <a:r>
              <a:rPr kumimoji="1" lang="en-US" altLang="ko-KR" dirty="0"/>
              <a:t>	-file : socket</a:t>
            </a:r>
            <a:r>
              <a:rPr kumimoji="1" lang="ko-KR" altLang="en-US" dirty="0"/>
              <a:t>이랑 연결된 </a:t>
            </a:r>
            <a:r>
              <a:rPr kumimoji="1" lang="en-US" altLang="ko-KR" dirty="0"/>
              <a:t>file</a:t>
            </a:r>
          </a:p>
          <a:p>
            <a:r>
              <a:rPr kumimoji="1" lang="en-US" altLang="ko-KR" dirty="0"/>
              <a:t>	- </a:t>
            </a:r>
            <a:r>
              <a:rPr kumimoji="1" lang="en-US" altLang="ko-KR" dirty="0" err="1"/>
              <a:t>sk</a:t>
            </a:r>
            <a:r>
              <a:rPr kumimoji="1" lang="en-US" altLang="ko-KR" dirty="0"/>
              <a:t>: sock </a:t>
            </a:r>
            <a:r>
              <a:rPr kumimoji="1" lang="ko-KR" altLang="en-US" dirty="0" err="1"/>
              <a:t>구조체랑</a:t>
            </a:r>
            <a:r>
              <a:rPr kumimoji="1" lang="ko-KR" altLang="en-US" dirty="0"/>
              <a:t> 연결</a:t>
            </a:r>
            <a:endParaRPr kumimoji="1" lang="en-US" altLang="ko-KR" dirty="0"/>
          </a:p>
          <a:p>
            <a:r>
              <a:rPr kumimoji="1" lang="en-US" altLang="ko-KR" dirty="0"/>
              <a:t>	- proto_ ops: </a:t>
            </a:r>
            <a:r>
              <a:rPr kumimoji="1" lang="en-US" altLang="ko-KR" dirty="0" err="1"/>
              <a:t>file_ops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</a:t>
            </a:r>
            <a:r>
              <a:rPr kumimoji="1" lang="en-US" altLang="ko-KR" dirty="0"/>
              <a:t>listen, accept, </a:t>
            </a:r>
            <a:r>
              <a:rPr kumimoji="1" lang="en-US" altLang="ko-KR" dirty="0" err="1"/>
              <a:t>send_msg</a:t>
            </a:r>
            <a:r>
              <a:rPr kumimoji="1" lang="en-US" altLang="ko-KR" dirty="0"/>
              <a:t> </a:t>
            </a:r>
            <a:r>
              <a:rPr kumimoji="1" lang="ko-KR" altLang="en-US" dirty="0"/>
              <a:t>등을 구현해서 </a:t>
            </a:r>
            <a:r>
              <a:rPr kumimoji="1" lang="en-US" altLang="ko-KR" dirty="0"/>
              <a:t>pointer </a:t>
            </a:r>
            <a:r>
              <a:rPr kumimoji="1" lang="ko-KR" altLang="en-US" dirty="0"/>
              <a:t>형태로 넘겨줄 수 있다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		ex) </a:t>
            </a:r>
            <a:r>
              <a:rPr kumimoji="1" lang="en-US" altLang="ko-KR" dirty="0" err="1"/>
              <a:t>send_msg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호출한다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해당 </a:t>
            </a:r>
            <a:r>
              <a:rPr kumimoji="1" lang="en-US" altLang="ko-KR" dirty="0"/>
              <a:t>socket</a:t>
            </a:r>
            <a:r>
              <a:rPr kumimoji="1" lang="ko-KR" altLang="en-US" dirty="0"/>
              <a:t>이 </a:t>
            </a:r>
            <a:r>
              <a:rPr kumimoji="1" lang="en-US" altLang="ko-KR" dirty="0" err="1"/>
              <a:t>tcp</a:t>
            </a:r>
            <a:r>
              <a:rPr kumimoji="1" lang="ko-KR" altLang="en-US" dirty="0"/>
              <a:t>면 </a:t>
            </a:r>
            <a:r>
              <a:rPr kumimoji="1" lang="en-US" altLang="ko-KR" dirty="0" err="1"/>
              <a:t>tcp_send_msg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udp</a:t>
            </a:r>
            <a:r>
              <a:rPr kumimoji="1" lang="ko-KR" altLang="en-US" dirty="0"/>
              <a:t>면 </a:t>
            </a:r>
            <a:r>
              <a:rPr kumimoji="1" lang="en-US" altLang="ko-KR" dirty="0" err="1"/>
              <a:t>udp_send_msg</a:t>
            </a:r>
            <a:r>
              <a:rPr kumimoji="1" lang="ko-KR" altLang="en-US" dirty="0"/>
              <a:t>랑 </a:t>
            </a:r>
            <a:r>
              <a:rPr kumimoji="1" lang="ko-KR" altLang="en-US" dirty="0" err="1"/>
              <a:t>연결이되어있다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Sock </a:t>
            </a:r>
            <a:r>
              <a:rPr kumimoji="1" lang="ko-Kore-KR" altLang="en-US" dirty="0"/>
              <a:t>구조체</a:t>
            </a:r>
            <a:r>
              <a:rPr kumimoji="1" lang="en-US" altLang="ko-Kore-KR" dirty="0"/>
              <a:t>: socket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specific </a:t>
            </a:r>
            <a:r>
              <a:rPr kumimoji="1" lang="ko-Kore-KR" altLang="en-US" dirty="0"/>
              <a:t>정보</a:t>
            </a:r>
            <a:r>
              <a:rPr kumimoji="1" lang="en-US" altLang="ko-Kore-KR" dirty="0"/>
              <a:t>	</a:t>
            </a:r>
          </a:p>
          <a:p>
            <a:pPr lvl="1"/>
            <a:r>
              <a:rPr lang="en-US" altLang="ko-KR" dirty="0"/>
              <a:t>- </a:t>
            </a:r>
            <a:r>
              <a:rPr lang="en" altLang="ko-Kore-KR" dirty="0" err="1"/>
              <a:t>skc_rcv_saddr</a:t>
            </a:r>
            <a:endParaRPr lang="en" altLang="ko-KR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marL="628650" lvl="1" indent="-171450">
              <a:buFontTx/>
              <a:buChar char="-"/>
            </a:pPr>
            <a:r>
              <a:rPr lang="en" altLang="ko-Kore-KR" dirty="0" err="1"/>
              <a:t>skc_num</a:t>
            </a:r>
            <a:endParaRPr lang="en" altLang="ko-Kore-KR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marL="628650" lvl="1" indent="-171450">
              <a:buFontTx/>
              <a:buChar char="-"/>
            </a:pPr>
            <a:r>
              <a:rPr lang="en" altLang="ko-Kore-KR" dirty="0" err="1"/>
              <a:t>skc_daddr</a:t>
            </a:r>
            <a:endParaRPr lang="en" altLang="ko-Kore-KR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marL="628650" lvl="1" indent="-171450">
              <a:buFontTx/>
              <a:buChar char="-"/>
            </a:pPr>
            <a:r>
              <a:rPr lang="en" altLang="ko-Kore-KR" dirty="0" err="1"/>
              <a:t>skc_dport</a:t>
            </a:r>
            <a:endParaRPr kumimoji="0" lang="en-US" altLang="ko-Kore-KR" dirty="0"/>
          </a:p>
          <a:p>
            <a:pPr marL="628650" lvl="1" indent="-171450">
              <a:buFontTx/>
              <a:buChar char="-"/>
            </a:pPr>
            <a:endParaRPr kumimoji="0" lang="en-US" altLang="ko-Kore-KR" dirty="0"/>
          </a:p>
          <a:p>
            <a:pPr marL="171450" lvl="0" indent="-171450">
              <a:buFontTx/>
              <a:buChar char="-"/>
            </a:pPr>
            <a:endParaRPr kumimoji="1" lang="en-US" altLang="ko-Kore-KR" dirty="0"/>
          </a:p>
          <a:p>
            <a:r>
              <a:rPr kumimoji="1" lang="en-US" altLang="ko-Kore-KR" dirty="0" err="1"/>
              <a:t>skbuff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구조체</a:t>
            </a:r>
            <a:r>
              <a:rPr kumimoji="1" lang="en-US" altLang="ko-Kore-KR" dirty="0"/>
              <a:t>: </a:t>
            </a:r>
            <a:r>
              <a:rPr kumimoji="1" lang="ko-Kore-KR" altLang="en-US" dirty="0"/>
              <a:t>실제 </a:t>
            </a:r>
            <a:r>
              <a:rPr kumimoji="1" lang="en-US" altLang="ko-Kore-KR" dirty="0"/>
              <a:t>data</a:t>
            </a:r>
            <a:r>
              <a:rPr kumimoji="1" lang="ko-Kore-KR" altLang="en-US" dirty="0"/>
              <a:t>가 저장되는 공간</a:t>
            </a:r>
            <a:endParaRPr kumimoji="1" lang="en-US" altLang="ko-Kore-KR" dirty="0"/>
          </a:p>
          <a:p>
            <a:r>
              <a:rPr kumimoji="1" lang="en-US" altLang="ko-Kore-KR" dirty="0"/>
              <a:t>	</a:t>
            </a:r>
            <a:r>
              <a:rPr kumimoji="1" lang="en-US" altLang="ko-KR" dirty="0"/>
              <a:t>- </a:t>
            </a:r>
            <a:r>
              <a:rPr kumimoji="1" lang="ko-KR" altLang="en-US" dirty="0"/>
              <a:t>각종 헤더 정보</a:t>
            </a:r>
            <a:r>
              <a:rPr kumimoji="1" lang="en-US" altLang="ko-KR" dirty="0"/>
              <a:t>: </a:t>
            </a:r>
            <a:r>
              <a:rPr kumimoji="1" lang="en-US" altLang="ko-KR" dirty="0" err="1"/>
              <a:t>tcp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ip</a:t>
            </a:r>
            <a:r>
              <a:rPr kumimoji="1" lang="en-US" altLang="ko-KR" dirty="0"/>
              <a:t>, mac</a:t>
            </a:r>
          </a:p>
          <a:p>
            <a:r>
              <a:rPr kumimoji="1" lang="en-US" altLang="ko-Kore-KR" dirty="0"/>
              <a:t>	</a:t>
            </a:r>
            <a:r>
              <a:rPr kumimoji="1" lang="en-US" altLang="ko-KR" dirty="0"/>
              <a:t>-</a:t>
            </a:r>
            <a:r>
              <a:rPr kumimoji="1" lang="ko-KR" altLang="en-US" dirty="0"/>
              <a:t> 실제 </a:t>
            </a:r>
            <a:r>
              <a:rPr kumimoji="1" lang="en-US" altLang="ko-KR" dirty="0"/>
              <a:t>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저장</a:t>
            </a:r>
            <a:endParaRPr kumimoji="1" lang="en-US" altLang="ko-KR" dirty="0"/>
          </a:p>
          <a:p>
            <a:r>
              <a:rPr kumimoji="1" lang="en-US" altLang="ko-Kore-KR" dirty="0"/>
              <a:t>	</a:t>
            </a:r>
            <a:r>
              <a:rPr kumimoji="1" lang="en-US" altLang="ko-KR" dirty="0"/>
              <a:t>- linked list</a:t>
            </a:r>
            <a:r>
              <a:rPr kumimoji="1" lang="ko-KR" altLang="en-US" dirty="0"/>
              <a:t>형태로 </a:t>
            </a:r>
            <a:r>
              <a:rPr kumimoji="1" lang="en-US" altLang="ko-KR" dirty="0"/>
              <a:t>application message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저장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8FC1B-6C58-704A-9C97-EC2F6B92FD5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0113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8FC1B-6C58-704A-9C97-EC2F6B92FD5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750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8FC1B-6C58-704A-9C97-EC2F6B92FD52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831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F3ECD-E834-17E0-0861-4871B8133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CEC7EF-575E-88BA-5404-AF3BD9FF6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33562-8357-1807-2AD1-15A4724E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288D-764C-F24E-B65C-F59810B7358E}" type="datetimeFigureOut">
              <a:rPr kumimoji="1" lang="ko-Kore-KR" altLang="en-US" smtClean="0"/>
              <a:t>2023. 5. 26.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7AF0C-1363-009E-A6FF-99002F27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C412E-3F59-622E-3820-DAB01965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0B02-5923-FF47-867A-8CF807E19E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092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9105F-E96F-EA53-1E95-7F2CE656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FEDCCA-4337-D51E-9E1A-9ADA7E345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9527F-F2A5-F2EF-1B5C-B7141ED9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288D-764C-F24E-B65C-F59810B7358E}" type="datetimeFigureOut">
              <a:rPr kumimoji="1" lang="ko-Kore-KR" altLang="en-US" smtClean="0"/>
              <a:t>2023. 5. 26.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377A6-0123-0558-3D2E-FF92451D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DD320B-E4BE-BFD8-B5A8-CD4F1D48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0B02-5923-FF47-867A-8CF807E19E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023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98E88E-B450-75BB-5AA6-52999F192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DA3421-CCC1-977F-EBD8-9713E863B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EC9F3-DA44-590D-BB1D-209B3511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288D-764C-F24E-B65C-F59810B7358E}" type="datetimeFigureOut">
              <a:rPr kumimoji="1" lang="ko-Kore-KR" altLang="en-US" smtClean="0"/>
              <a:t>2023. 5. 26.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65400-A61B-D397-9973-722667C3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41BFB-058E-5773-B8DE-FF620857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0B02-5923-FF47-867A-8CF807E19E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05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B51D4-2D32-4D39-7222-94A926BE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A0484-2E86-F3CD-04BC-B8C2FFBD5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A850C-548C-2F9E-8776-284BB02F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288D-764C-F24E-B65C-F59810B7358E}" type="datetimeFigureOut">
              <a:rPr kumimoji="1" lang="ko-Kore-KR" altLang="en-US" smtClean="0"/>
              <a:t>2023. 5. 26.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5EB3F-E78C-8370-2391-33BCFBEA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2C1DD-A8DD-6365-B622-91634D7F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0B02-5923-FF47-867A-8CF807E19E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218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09CDD-E882-99E3-015D-034EFFBCF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3BECA3-740F-CD94-4BAC-D8F70F15F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A284C-FE5C-0BD5-2D04-B1FCD4CD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288D-764C-F24E-B65C-F59810B7358E}" type="datetimeFigureOut">
              <a:rPr kumimoji="1" lang="ko-Kore-KR" altLang="en-US" smtClean="0"/>
              <a:t>2023. 5. 26.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6A0EB-3B43-97C2-7012-059AACB7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D4D82-27FE-94CA-A19E-6AB6DB80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0B02-5923-FF47-867A-8CF807E19E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199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AA950-6B44-5B64-720C-1C80A5BC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FB5C1E-002E-6889-56FE-A640B3546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77BF22-C9E8-FD9E-6A4C-F8DF624BE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649BBF-816D-6CBB-5E9C-10302C7F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288D-764C-F24E-B65C-F59810B7358E}" type="datetimeFigureOut">
              <a:rPr kumimoji="1" lang="ko-Kore-KR" altLang="en-US" smtClean="0"/>
              <a:t>2023. 5. 26.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851788-2F1D-89B8-1B53-DD36447A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785F9E-F9EE-E264-31F7-70F97BDB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0B02-5923-FF47-867A-8CF807E19E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900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82834-D3A1-955A-ABC9-DDED8902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AB5520-0293-E481-3740-09E762621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442F40-13DD-C83C-56DD-824183391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197138-2D69-8C4D-5DE5-B13A02551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EDD53F-A9D0-DDB9-8042-18860A982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FD7FE3-152A-B781-B4B9-03BCC6FE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288D-764C-F24E-B65C-F59810B7358E}" type="datetimeFigureOut">
              <a:rPr kumimoji="1" lang="ko-Kore-KR" altLang="en-US" smtClean="0"/>
              <a:t>2023. 5. 26.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D2A778-A9DF-F2CD-A340-776856E9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8BD7F1-BF7E-6780-6E70-36A3E6A1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0B02-5923-FF47-867A-8CF807E19E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200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09F17-C780-D103-E1BF-BCB88803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08CE63-BFF7-CE82-6D7F-34211299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288D-764C-F24E-B65C-F59810B7358E}" type="datetimeFigureOut">
              <a:rPr kumimoji="1" lang="ko-Kore-KR" altLang="en-US" smtClean="0"/>
              <a:t>2023. 5. 26.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DE376E-317A-80DF-35A5-A0D1EA4A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D02669-6769-BC1F-EA7B-B5F484C7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0B02-5923-FF47-867A-8CF807E19E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966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784FC0-C5C4-5D9E-E51D-B073A027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288D-764C-F24E-B65C-F59810B7358E}" type="datetimeFigureOut">
              <a:rPr kumimoji="1" lang="ko-Kore-KR" altLang="en-US" smtClean="0"/>
              <a:t>2023. 5. 26.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D9116B-05B9-4B21-E623-16033806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F42B3F-667B-AF28-D35D-0400CBED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0B02-5923-FF47-867A-8CF807E19E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439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54CD4-8663-4DDB-B2A6-1D2E428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B8251A-14CE-C7EE-9ED8-C8B3547C8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0D06D-F057-D307-3FDE-813B217A8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EFF4EA-6850-6E17-3441-51AD87D9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288D-764C-F24E-B65C-F59810B7358E}" type="datetimeFigureOut">
              <a:rPr kumimoji="1" lang="ko-Kore-KR" altLang="en-US" smtClean="0"/>
              <a:t>2023. 5. 26.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0A72DB-6DF8-2185-3791-15A6E572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FD46B6-9A78-46D0-6081-D479DB84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0B02-5923-FF47-867A-8CF807E19E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347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34879-1F06-D56E-CDC5-06D60E2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F4290D-D854-B42A-8B0E-8AEACD2AC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76FF08-9959-8EE8-D50A-7385FE170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B65695-6499-CC2A-825C-91431BE5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288D-764C-F24E-B65C-F59810B7358E}" type="datetimeFigureOut">
              <a:rPr kumimoji="1" lang="ko-Kore-KR" altLang="en-US" smtClean="0"/>
              <a:t>2023. 5. 26.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67BC4D-6C13-81FC-A3A6-B8210BE3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7E9483-6676-337F-2F2D-C95BFA78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0B02-5923-FF47-867A-8CF807E19E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625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2AB106-693D-C156-179E-2183EBDE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53DF4D-585E-73FF-E8F7-5B5946E1F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F130D-B9C0-1EA6-0B8E-B0B71F261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C288D-764C-F24E-B65C-F59810B7358E}" type="datetimeFigureOut">
              <a:rPr kumimoji="1" lang="ko-Kore-KR" altLang="en-US" smtClean="0"/>
              <a:t>2023. 5. 26.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AD766D-56EB-DA91-F6F0-CD4255C17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2A7A7-9DF1-49D0-B940-B211F8F3F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D0B02-5923-FF47-867A-8CF807E19E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870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72732-E795-3069-BFA7-174E7AF4E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/>
              <a:t>RPC on </a:t>
            </a:r>
            <a:r>
              <a:rPr kumimoji="1" lang="en-US" altLang="ko-Kore-KR" dirty="0" err="1"/>
              <a:t>raspberryPI</a:t>
            </a:r>
            <a:br>
              <a:rPr kumimoji="1" lang="en-US" altLang="ko-Kore-KR" dirty="0"/>
            </a:br>
            <a:r>
              <a:rPr kumimoji="1" lang="en-US" altLang="ko-Kore-KR" dirty="0"/>
              <a:t>&amp; </a:t>
            </a:r>
            <a:br>
              <a:rPr kumimoji="1" lang="en-US" altLang="ko-Kore-KR" dirty="0"/>
            </a:br>
            <a:r>
              <a:rPr kumimoji="1" lang="en-US" altLang="ko-Kore-KR" dirty="0"/>
              <a:t>smart home??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6339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783776-FB49-0AE8-C6AF-F6ADCE036942}"/>
              </a:ext>
            </a:extLst>
          </p:cNvPr>
          <p:cNvSpPr txBox="1"/>
          <p:nvPr/>
        </p:nvSpPr>
        <p:spPr>
          <a:xfrm>
            <a:off x="0" y="14560"/>
            <a:ext cx="4317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kernel socket function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9A7B74-13A6-CE21-A782-025232EA982B}"/>
              </a:ext>
            </a:extLst>
          </p:cNvPr>
          <p:cNvSpPr/>
          <p:nvPr/>
        </p:nvSpPr>
        <p:spPr>
          <a:xfrm>
            <a:off x="1868051" y="1240125"/>
            <a:ext cx="2619256" cy="548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sock_create_kern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BDFDFA-3AA4-ABED-4AE7-8EB2E61F4AD3}"/>
              </a:ext>
            </a:extLst>
          </p:cNvPr>
          <p:cNvSpPr/>
          <p:nvPr/>
        </p:nvSpPr>
        <p:spPr>
          <a:xfrm>
            <a:off x="1868051" y="2143646"/>
            <a:ext cx="2619256" cy="548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kernel_bind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5BA795-5459-2793-0F9D-A2E8A486CE55}"/>
              </a:ext>
            </a:extLst>
          </p:cNvPr>
          <p:cNvSpPr/>
          <p:nvPr/>
        </p:nvSpPr>
        <p:spPr>
          <a:xfrm>
            <a:off x="1868051" y="3015550"/>
            <a:ext cx="2619256" cy="548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kernel_listen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221D71-63EC-407A-6CFE-972AADFE97B5}"/>
              </a:ext>
            </a:extLst>
          </p:cNvPr>
          <p:cNvSpPr/>
          <p:nvPr/>
        </p:nvSpPr>
        <p:spPr>
          <a:xfrm>
            <a:off x="1868051" y="3832231"/>
            <a:ext cx="2619256" cy="548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kernel_accept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3761A1-869B-9BEE-C8C2-7D7A47838468}"/>
              </a:ext>
            </a:extLst>
          </p:cNvPr>
          <p:cNvSpPr/>
          <p:nvPr/>
        </p:nvSpPr>
        <p:spPr>
          <a:xfrm>
            <a:off x="1868051" y="4671337"/>
            <a:ext cx="2619256" cy="548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kerenl_sendmsg</a:t>
            </a:r>
            <a:r>
              <a:rPr kumimoji="1" lang="en-US" altLang="ko-Kore-KR" dirty="0"/>
              <a:t>() </a:t>
            </a:r>
          </a:p>
          <a:p>
            <a:pPr algn="ctr"/>
            <a:r>
              <a:rPr kumimoji="1" lang="en-US" altLang="ko-Kore-KR" dirty="0" err="1"/>
              <a:t>Kernel_recvmsg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F58631-63E6-A34C-8B20-CE7573BE4F46}"/>
              </a:ext>
            </a:extLst>
          </p:cNvPr>
          <p:cNvSpPr/>
          <p:nvPr/>
        </p:nvSpPr>
        <p:spPr>
          <a:xfrm>
            <a:off x="1868051" y="5472355"/>
            <a:ext cx="2619256" cy="548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sock_release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78BFAE4-EA25-D4D7-9BB1-9641F3A66BA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177679" y="1789087"/>
            <a:ext cx="0" cy="354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051C1E1-9C40-029E-00A4-ADBD98A4635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177679" y="2692608"/>
            <a:ext cx="0" cy="322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8ADAF48-8D01-89A5-C75A-28729D72594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177679" y="3564512"/>
            <a:ext cx="0" cy="2677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6F01B7F-12FA-3E84-DCE5-3861011842B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177679" y="4381193"/>
            <a:ext cx="0" cy="290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2173D87-D06B-30ED-F71E-3BFDB84FED4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177679" y="5220299"/>
            <a:ext cx="0" cy="252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CCD461-EE29-BC4E-EE23-68D1EFCAAC21}"/>
              </a:ext>
            </a:extLst>
          </p:cNvPr>
          <p:cNvSpPr/>
          <p:nvPr/>
        </p:nvSpPr>
        <p:spPr>
          <a:xfrm>
            <a:off x="5567311" y="1240125"/>
            <a:ext cx="2619256" cy="548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sock_create_kern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DAA84C-3F06-43A7-5447-4E3330618B5C}"/>
              </a:ext>
            </a:extLst>
          </p:cNvPr>
          <p:cNvSpPr/>
          <p:nvPr/>
        </p:nvSpPr>
        <p:spPr>
          <a:xfrm>
            <a:off x="5567311" y="3832231"/>
            <a:ext cx="2619256" cy="548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kernel_connect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D8FF7B-E9D8-4879-C5E7-DC0A5AB402D1}"/>
              </a:ext>
            </a:extLst>
          </p:cNvPr>
          <p:cNvSpPr/>
          <p:nvPr/>
        </p:nvSpPr>
        <p:spPr>
          <a:xfrm>
            <a:off x="5567311" y="4671337"/>
            <a:ext cx="2619256" cy="548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kernel_sendmsg</a:t>
            </a:r>
            <a:r>
              <a:rPr kumimoji="1" lang="en-US" altLang="ko-Kore-KR" dirty="0"/>
              <a:t>()</a:t>
            </a:r>
          </a:p>
          <a:p>
            <a:pPr algn="ctr"/>
            <a:r>
              <a:rPr kumimoji="1" lang="en-US" altLang="ko-Kore-KR" dirty="0" err="1"/>
              <a:t>kernel_recvmsg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68715D-7E58-A877-9216-2C688C810760}"/>
              </a:ext>
            </a:extLst>
          </p:cNvPr>
          <p:cNvSpPr/>
          <p:nvPr/>
        </p:nvSpPr>
        <p:spPr>
          <a:xfrm>
            <a:off x="5567311" y="5510443"/>
            <a:ext cx="2619256" cy="548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sock_release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0BB9855-BD5B-CA77-F1FF-FBC798254A19}"/>
              </a:ext>
            </a:extLst>
          </p:cNvPr>
          <p:cNvCxnSpPr>
            <a:cxnSpLocks/>
            <a:stCxn id="23" idx="1"/>
            <a:endCxn id="8" idx="3"/>
          </p:cNvCxnSpPr>
          <p:nvPr/>
        </p:nvCxnSpPr>
        <p:spPr>
          <a:xfrm flipH="1">
            <a:off x="4487307" y="4106712"/>
            <a:ext cx="10800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2F971C3-FC31-2709-622F-5D830FBD5ACB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6876939" y="1789087"/>
            <a:ext cx="0" cy="2043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23A24C8-30E9-D6AE-D2BA-635525DB319C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6876939" y="4381193"/>
            <a:ext cx="0" cy="290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84D596D-297C-49DA-3198-5E67895B7518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6876939" y="5220299"/>
            <a:ext cx="0" cy="290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87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783776-FB49-0AE8-C6AF-F6ADCE036942}"/>
              </a:ext>
            </a:extLst>
          </p:cNvPr>
          <p:cNvSpPr txBox="1"/>
          <p:nvPr/>
        </p:nvSpPr>
        <p:spPr>
          <a:xfrm>
            <a:off x="0" y="14560"/>
            <a:ext cx="600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kernel socket function example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6C2CB8-8847-A2C9-D976-84F4692D6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46" y="823377"/>
            <a:ext cx="10670816" cy="2905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202A4D-D2E3-DFB4-08D9-359BAAA0E296}"/>
              </a:ext>
            </a:extLst>
          </p:cNvPr>
          <p:cNvSpPr txBox="1"/>
          <p:nvPr/>
        </p:nvSpPr>
        <p:spPr>
          <a:xfrm>
            <a:off x="5763725" y="128996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TCP</a:t>
            </a:r>
            <a:endParaRPr kumimoji="1"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821FD-4711-5136-E972-0EBBC8823735}"/>
              </a:ext>
            </a:extLst>
          </p:cNvPr>
          <p:cNvSpPr txBox="1"/>
          <p:nvPr/>
        </p:nvSpPr>
        <p:spPr>
          <a:xfrm>
            <a:off x="4523595" y="1287161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IPv4</a:t>
            </a:r>
            <a:endParaRPr kumimoji="1" lang="ko-Kore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B9FC07-DD0B-5711-8767-D7084F4F482E}"/>
              </a:ext>
            </a:extLst>
          </p:cNvPr>
          <p:cNvSpPr txBox="1"/>
          <p:nvPr/>
        </p:nvSpPr>
        <p:spPr>
          <a:xfrm>
            <a:off x="6400800" y="1297921"/>
            <a:ext cx="3051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 err="1"/>
              <a:t>Proto_ops</a:t>
            </a:r>
            <a:r>
              <a:rPr kumimoji="1" lang="ko-Kore-KR" altLang="en-US" sz="1400" dirty="0"/>
              <a:t>를 </a:t>
            </a:r>
            <a:r>
              <a:rPr kumimoji="1" lang="en-US" altLang="ko-Kore-KR" sz="1400" dirty="0" err="1"/>
              <a:t>tcp</a:t>
            </a:r>
            <a:r>
              <a:rPr kumimoji="1" lang="en-US" altLang="ko-Kore-KR" sz="1400" dirty="0"/>
              <a:t> function</a:t>
            </a:r>
            <a:r>
              <a:rPr kumimoji="1" lang="ko-Kore-KR" altLang="en-US" sz="1400" dirty="0"/>
              <a:t>으로 초기화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F3AD93-DAEB-C4C7-11FB-7ED6F2F0EB1E}"/>
              </a:ext>
            </a:extLst>
          </p:cNvPr>
          <p:cNvSpPr txBox="1"/>
          <p:nvPr/>
        </p:nvSpPr>
        <p:spPr>
          <a:xfrm>
            <a:off x="8753138" y="1746667"/>
            <a:ext cx="2520875" cy="3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 dirty="0"/>
              <a:t>초기화 시킬 </a:t>
            </a:r>
            <a:r>
              <a:rPr kumimoji="1" lang="en-US" altLang="ko-Kore-KR" sz="1400" dirty="0"/>
              <a:t>socket structure</a:t>
            </a:r>
            <a:endParaRPr kumimoji="1" lang="ko-Kore-KR" altLang="en-US" sz="1400" dirty="0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33672E2A-27C4-D644-2D6D-4C944605F6CD}"/>
              </a:ext>
            </a:extLst>
          </p:cNvPr>
          <p:cNvCxnSpPr/>
          <p:nvPr/>
        </p:nvCxnSpPr>
        <p:spPr>
          <a:xfrm>
            <a:off x="4372983" y="1113918"/>
            <a:ext cx="801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2AD9A29-3D67-588A-A286-FA6799C64289}"/>
              </a:ext>
            </a:extLst>
          </p:cNvPr>
          <p:cNvCxnSpPr>
            <a:cxnSpLocks/>
          </p:cNvCxnSpPr>
          <p:nvPr/>
        </p:nvCxnSpPr>
        <p:spPr>
          <a:xfrm>
            <a:off x="5461008" y="1113918"/>
            <a:ext cx="12732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B732E3B1-9EAC-170F-190D-F38A6893050E}"/>
              </a:ext>
            </a:extLst>
          </p:cNvPr>
          <p:cNvCxnSpPr>
            <a:cxnSpLocks/>
          </p:cNvCxnSpPr>
          <p:nvPr/>
        </p:nvCxnSpPr>
        <p:spPr>
          <a:xfrm>
            <a:off x="6915083" y="1100076"/>
            <a:ext cx="12732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189B54CF-E6B1-EA6B-08B3-28969E31015C}"/>
              </a:ext>
            </a:extLst>
          </p:cNvPr>
          <p:cNvCxnSpPr>
            <a:cxnSpLocks/>
          </p:cNvCxnSpPr>
          <p:nvPr/>
        </p:nvCxnSpPr>
        <p:spPr>
          <a:xfrm>
            <a:off x="8509008" y="1100076"/>
            <a:ext cx="20119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96C130A-1AA0-3523-DDF3-A3204787B063}"/>
              </a:ext>
            </a:extLst>
          </p:cNvPr>
          <p:cNvCxnSpPr/>
          <p:nvPr/>
        </p:nvCxnSpPr>
        <p:spPr>
          <a:xfrm>
            <a:off x="4776395" y="1113918"/>
            <a:ext cx="0" cy="295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0F6951F-DC99-1B54-5446-46D851375BD4}"/>
              </a:ext>
            </a:extLst>
          </p:cNvPr>
          <p:cNvCxnSpPr>
            <a:cxnSpLocks/>
          </p:cNvCxnSpPr>
          <p:nvPr/>
        </p:nvCxnSpPr>
        <p:spPr>
          <a:xfrm>
            <a:off x="5971997" y="1113918"/>
            <a:ext cx="0" cy="295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ACB9511-A084-A7A2-9436-49AB2AFDB7C2}"/>
              </a:ext>
            </a:extLst>
          </p:cNvPr>
          <p:cNvCxnSpPr>
            <a:cxnSpLocks/>
          </p:cNvCxnSpPr>
          <p:nvPr/>
        </p:nvCxnSpPr>
        <p:spPr>
          <a:xfrm>
            <a:off x="7469103" y="1101198"/>
            <a:ext cx="0" cy="295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7A1FA28-D8A3-D6F4-2170-CB8E728646E7}"/>
              </a:ext>
            </a:extLst>
          </p:cNvPr>
          <p:cNvCxnSpPr>
            <a:cxnSpLocks/>
          </p:cNvCxnSpPr>
          <p:nvPr/>
        </p:nvCxnSpPr>
        <p:spPr>
          <a:xfrm>
            <a:off x="9638852" y="1085297"/>
            <a:ext cx="0" cy="6613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2F59774C-1EC8-E624-9FD2-93FCC6A40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50" y="1952567"/>
            <a:ext cx="8269047" cy="27335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2ACC0D92-DBE9-1CE2-92A8-1343AA0FC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00" y="2593816"/>
            <a:ext cx="6001416" cy="27335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0381DF1A-7C8E-E396-0567-8E6E8C71B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46" y="3346149"/>
            <a:ext cx="6870700" cy="3429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51E0C21-BA69-C87A-F977-92D839F3E2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446" y="4047657"/>
            <a:ext cx="11070774" cy="342900"/>
          </a:xfrm>
          <a:prstGeom prst="rect">
            <a:avLst/>
          </a:prstGeom>
        </p:spPr>
      </p:pic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C6B789AA-0D97-4375-BF32-225D69492E02}"/>
              </a:ext>
            </a:extLst>
          </p:cNvPr>
          <p:cNvCxnSpPr>
            <a:cxnSpLocks/>
          </p:cNvCxnSpPr>
          <p:nvPr/>
        </p:nvCxnSpPr>
        <p:spPr>
          <a:xfrm>
            <a:off x="2764424" y="4384388"/>
            <a:ext cx="83051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1A268DF2-2233-52AF-FA91-438A231216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950" y="4858562"/>
            <a:ext cx="27305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783776-FB49-0AE8-C6AF-F6ADCE036942}"/>
              </a:ext>
            </a:extLst>
          </p:cNvPr>
          <p:cNvSpPr txBox="1"/>
          <p:nvPr/>
        </p:nvSpPr>
        <p:spPr>
          <a:xfrm>
            <a:off x="0" y="0"/>
            <a:ext cx="7220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RPC </a:t>
            </a:r>
            <a:r>
              <a:rPr kumimoji="1" lang="ko-Kore-KR" altLang="en-US" sz="3600" dirty="0"/>
              <a:t>핵심 기능</a:t>
            </a:r>
            <a:r>
              <a:rPr kumimoji="1" lang="en-US" altLang="ko-Kore-KR" sz="3600" dirty="0"/>
              <a:t> </a:t>
            </a:r>
            <a:r>
              <a:rPr kumimoji="1" lang="en-US" altLang="ko-KR" sz="3600" dirty="0"/>
              <a:t>1. remote read / write</a:t>
            </a:r>
          </a:p>
        </p:txBody>
      </p:sp>
      <p:pic>
        <p:nvPicPr>
          <p:cNvPr id="12292" name="Picture 4" descr="Raspberry pi controller - Google Play 앱">
            <a:extLst>
              <a:ext uri="{FF2B5EF4-FFF2-40B4-BE49-F238E27FC236}">
                <a16:creationId xmlns:a16="http://schemas.microsoft.com/office/drawing/2014/main" id="{996DF7F5-4F90-20E8-3268-AD62A399A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383" y="1796239"/>
            <a:ext cx="2684463" cy="268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Computer Icon Vector Art, Icons, and Graphics for Free Download">
            <a:extLst>
              <a:ext uri="{FF2B5EF4-FFF2-40B4-BE49-F238E27FC236}">
                <a16:creationId xmlns:a16="http://schemas.microsoft.com/office/drawing/2014/main" id="{D2864833-C9ED-0CFF-2B23-91D15D298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523189"/>
            <a:ext cx="2957513" cy="295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4723534-C8DD-50E9-AC9D-1A7CCEA6FFE3}"/>
              </a:ext>
            </a:extLst>
          </p:cNvPr>
          <p:cNvCxnSpPr>
            <a:stCxn id="12294" idx="3"/>
          </p:cNvCxnSpPr>
          <p:nvPr/>
        </p:nvCxnSpPr>
        <p:spPr>
          <a:xfrm flipV="1">
            <a:off x="4086226" y="3001945"/>
            <a:ext cx="2200274" cy="1"/>
          </a:xfrm>
          <a:prstGeom prst="straightConnector1">
            <a:avLst/>
          </a:prstGeom>
          <a:ln w="1143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280E0F0-C314-C726-3072-6A1C2035A732}"/>
              </a:ext>
            </a:extLst>
          </p:cNvPr>
          <p:cNvSpPr txBox="1"/>
          <p:nvPr/>
        </p:nvSpPr>
        <p:spPr>
          <a:xfrm>
            <a:off x="4795390" y="3001945"/>
            <a:ext cx="78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68440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783776-FB49-0AE8-C6AF-F6ADCE036942}"/>
              </a:ext>
            </a:extLst>
          </p:cNvPr>
          <p:cNvSpPr txBox="1"/>
          <p:nvPr/>
        </p:nvSpPr>
        <p:spPr>
          <a:xfrm>
            <a:off x="0" y="0"/>
            <a:ext cx="7114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RPC </a:t>
            </a:r>
            <a:r>
              <a:rPr kumimoji="1" lang="ko-Kore-KR" altLang="en-US" sz="3600" dirty="0"/>
              <a:t>핵심 기능</a:t>
            </a:r>
            <a:r>
              <a:rPr kumimoji="1" lang="en-US" altLang="ko-Kore-KR" sz="3600" dirty="0"/>
              <a:t> 2</a:t>
            </a:r>
            <a:r>
              <a:rPr kumimoji="1" lang="en-US" altLang="ko-KR" sz="3600" dirty="0"/>
              <a:t>. Interrupt on socket</a:t>
            </a:r>
          </a:p>
        </p:txBody>
      </p:sp>
      <p:pic>
        <p:nvPicPr>
          <p:cNvPr id="12292" name="Picture 4" descr="Raspberry pi controller - Google Play 앱">
            <a:extLst>
              <a:ext uri="{FF2B5EF4-FFF2-40B4-BE49-F238E27FC236}">
                <a16:creationId xmlns:a16="http://schemas.microsoft.com/office/drawing/2014/main" id="{996DF7F5-4F90-20E8-3268-AD62A399A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383" y="1796239"/>
            <a:ext cx="2684463" cy="268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Computer Icon Vector Art, Icons, and Graphics for Free Download">
            <a:extLst>
              <a:ext uri="{FF2B5EF4-FFF2-40B4-BE49-F238E27FC236}">
                <a16:creationId xmlns:a16="http://schemas.microsoft.com/office/drawing/2014/main" id="{D2864833-C9ED-0CFF-2B23-91D15D298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523189"/>
            <a:ext cx="2957513" cy="295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80E0F0-C314-C726-3072-6A1C2035A732}"/>
              </a:ext>
            </a:extLst>
          </p:cNvPr>
          <p:cNvSpPr txBox="1"/>
          <p:nvPr/>
        </p:nvSpPr>
        <p:spPr>
          <a:xfrm>
            <a:off x="4872831" y="3412054"/>
            <a:ext cx="78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socket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E6F846C-42CF-BC08-60E1-B9B7A3E8B3E4}"/>
              </a:ext>
            </a:extLst>
          </p:cNvPr>
          <p:cNvCxnSpPr/>
          <p:nvPr/>
        </p:nvCxnSpPr>
        <p:spPr>
          <a:xfrm flipV="1">
            <a:off x="4086226" y="3001945"/>
            <a:ext cx="2200274" cy="1"/>
          </a:xfrm>
          <a:prstGeom prst="straightConnector1">
            <a:avLst/>
          </a:prstGeom>
          <a:ln w="1143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43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783776-FB49-0AE8-C6AF-F6ADCE036942}"/>
              </a:ext>
            </a:extLst>
          </p:cNvPr>
          <p:cNvSpPr txBox="1"/>
          <p:nvPr/>
        </p:nvSpPr>
        <p:spPr>
          <a:xfrm>
            <a:off x="0" y="0"/>
            <a:ext cx="918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RPC </a:t>
            </a:r>
            <a:r>
              <a:rPr kumimoji="1" lang="ko-Kore-KR" altLang="en-US" sz="3600" dirty="0"/>
              <a:t>활용 예시 </a:t>
            </a:r>
            <a:r>
              <a:rPr kumimoji="1" lang="en-US" altLang="ko-Kore-KR" sz="3600" dirty="0"/>
              <a:t>1. remote Raspberry controller</a:t>
            </a:r>
            <a:endParaRPr kumimoji="1" lang="en-US" altLang="ko-KR" sz="3600" dirty="0"/>
          </a:p>
        </p:txBody>
      </p:sp>
      <p:pic>
        <p:nvPicPr>
          <p:cNvPr id="12292" name="Picture 4" descr="Raspberry pi controller - Google Play 앱">
            <a:extLst>
              <a:ext uri="{FF2B5EF4-FFF2-40B4-BE49-F238E27FC236}">
                <a16:creationId xmlns:a16="http://schemas.microsoft.com/office/drawing/2014/main" id="{996DF7F5-4F90-20E8-3268-AD62A399A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93" y="4116561"/>
            <a:ext cx="2047099" cy="204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Raspberry pi controller - Google Play 앱">
            <a:extLst>
              <a:ext uri="{FF2B5EF4-FFF2-40B4-BE49-F238E27FC236}">
                <a16:creationId xmlns:a16="http://schemas.microsoft.com/office/drawing/2014/main" id="{7F8476BA-EB9E-4ADF-4108-4571980E9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284" y="4116561"/>
            <a:ext cx="2047099" cy="204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Raspberry pi controller - Google Play 앱">
            <a:extLst>
              <a:ext uri="{FF2B5EF4-FFF2-40B4-BE49-F238E27FC236}">
                <a16:creationId xmlns:a16="http://schemas.microsoft.com/office/drawing/2014/main" id="{6C773874-B79A-006A-E6A4-6840F1A4A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838" y="4116561"/>
            <a:ext cx="2047099" cy="204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Pc - 무료 컴퓨터개 아이콘">
            <a:extLst>
              <a:ext uri="{FF2B5EF4-FFF2-40B4-BE49-F238E27FC236}">
                <a16:creationId xmlns:a16="http://schemas.microsoft.com/office/drawing/2014/main" id="{CF3EF5A1-9A05-D0F2-1A0B-46ED02CCD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314" y="449262"/>
            <a:ext cx="2608263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1AFE4FC0-A242-6192-8573-EEFB033F554A}"/>
              </a:ext>
            </a:extLst>
          </p:cNvPr>
          <p:cNvCxnSpPr>
            <a:cxnSpLocks/>
          </p:cNvCxnSpPr>
          <p:nvPr/>
        </p:nvCxnSpPr>
        <p:spPr>
          <a:xfrm>
            <a:off x="2114546" y="3357565"/>
            <a:ext cx="7829553" cy="0"/>
          </a:xfrm>
          <a:prstGeom prst="line">
            <a:avLst/>
          </a:prstGeom>
          <a:ln w="984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67C6BD5-7CE0-8954-F589-392983649249}"/>
              </a:ext>
            </a:extLst>
          </p:cNvPr>
          <p:cNvCxnSpPr>
            <a:cxnSpLocks/>
          </p:cNvCxnSpPr>
          <p:nvPr/>
        </p:nvCxnSpPr>
        <p:spPr>
          <a:xfrm>
            <a:off x="2157410" y="3357565"/>
            <a:ext cx="0" cy="758996"/>
          </a:xfrm>
          <a:prstGeom prst="straightConnector1">
            <a:avLst/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4B48446-ADD6-4830-CC94-DBB878B7ABA0}"/>
              </a:ext>
            </a:extLst>
          </p:cNvPr>
          <p:cNvCxnSpPr>
            <a:cxnSpLocks/>
          </p:cNvCxnSpPr>
          <p:nvPr/>
        </p:nvCxnSpPr>
        <p:spPr>
          <a:xfrm>
            <a:off x="6029322" y="3357565"/>
            <a:ext cx="0" cy="758996"/>
          </a:xfrm>
          <a:prstGeom prst="straightConnector1">
            <a:avLst/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F43E4E2-CF3F-FE90-3305-50E58451BC0D}"/>
              </a:ext>
            </a:extLst>
          </p:cNvPr>
          <p:cNvCxnSpPr>
            <a:cxnSpLocks/>
          </p:cNvCxnSpPr>
          <p:nvPr/>
        </p:nvCxnSpPr>
        <p:spPr>
          <a:xfrm>
            <a:off x="9910759" y="3357565"/>
            <a:ext cx="0" cy="758996"/>
          </a:xfrm>
          <a:prstGeom prst="straightConnector1">
            <a:avLst/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878FD5AB-5879-1280-968C-37406F863677}"/>
              </a:ext>
            </a:extLst>
          </p:cNvPr>
          <p:cNvCxnSpPr>
            <a:cxnSpLocks/>
          </p:cNvCxnSpPr>
          <p:nvPr/>
        </p:nvCxnSpPr>
        <p:spPr>
          <a:xfrm flipH="1">
            <a:off x="6024561" y="3057525"/>
            <a:ext cx="613" cy="300040"/>
          </a:xfrm>
          <a:prstGeom prst="line">
            <a:avLst/>
          </a:prstGeom>
          <a:ln w="984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752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783776-FB49-0AE8-C6AF-F6ADCE036942}"/>
              </a:ext>
            </a:extLst>
          </p:cNvPr>
          <p:cNvSpPr txBox="1"/>
          <p:nvPr/>
        </p:nvSpPr>
        <p:spPr>
          <a:xfrm>
            <a:off x="0" y="0"/>
            <a:ext cx="10314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RPC </a:t>
            </a:r>
            <a:r>
              <a:rPr kumimoji="1" lang="ko-Kore-KR" altLang="en-US" sz="3600" dirty="0"/>
              <a:t>활용 예시 </a:t>
            </a:r>
            <a:r>
              <a:rPr kumimoji="1" lang="en-US" altLang="ko-Kore-KR" sz="3600" dirty="0"/>
              <a:t>2. remote sensor</a:t>
            </a:r>
            <a:r>
              <a:rPr kumimoji="1" lang="en-US" altLang="ko-KR" sz="3600" dirty="0"/>
              <a:t>/actuator</a:t>
            </a:r>
            <a:r>
              <a:rPr kumimoji="1" lang="en-US" altLang="ko-Kore-KR" sz="3600" dirty="0"/>
              <a:t> </a:t>
            </a:r>
            <a:r>
              <a:rPr kumimoji="1" lang="en-US" altLang="ko-Kore-KR" sz="3600" dirty="0" err="1"/>
              <a:t>intergration</a:t>
            </a:r>
            <a:endParaRPr kumimoji="1" lang="en-US" altLang="ko-KR" sz="3600" dirty="0"/>
          </a:p>
        </p:txBody>
      </p:sp>
      <p:pic>
        <p:nvPicPr>
          <p:cNvPr id="12292" name="Picture 4" descr="Raspberry pi controller - Google Play 앱">
            <a:extLst>
              <a:ext uri="{FF2B5EF4-FFF2-40B4-BE49-F238E27FC236}">
                <a16:creationId xmlns:a16="http://schemas.microsoft.com/office/drawing/2014/main" id="{996DF7F5-4F90-20E8-3268-AD62A399A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55" y="1901998"/>
            <a:ext cx="2047099" cy="204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Raspberry pi controller - Google Play 앱">
            <a:extLst>
              <a:ext uri="{FF2B5EF4-FFF2-40B4-BE49-F238E27FC236}">
                <a16:creationId xmlns:a16="http://schemas.microsoft.com/office/drawing/2014/main" id="{7F8476BA-EB9E-4ADF-4108-4571980E9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083" y="1901998"/>
            <a:ext cx="2047099" cy="204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9DFD87BD-A2EE-686A-4574-CD42DA3CE06D}"/>
              </a:ext>
            </a:extLst>
          </p:cNvPr>
          <p:cNvCxnSpPr>
            <a:cxnSpLocks/>
            <a:stCxn id="12292" idx="3"/>
            <a:endCxn id="2" idx="1"/>
          </p:cNvCxnSpPr>
          <p:nvPr/>
        </p:nvCxnSpPr>
        <p:spPr>
          <a:xfrm>
            <a:off x="3716454" y="2925548"/>
            <a:ext cx="4170629" cy="0"/>
          </a:xfrm>
          <a:prstGeom prst="line">
            <a:avLst/>
          </a:prstGeom>
          <a:ln w="984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69BDF76-C2F0-104F-AC2E-67879CC3C2A3}"/>
              </a:ext>
            </a:extLst>
          </p:cNvPr>
          <p:cNvCxnSpPr>
            <a:cxnSpLocks/>
          </p:cNvCxnSpPr>
          <p:nvPr/>
        </p:nvCxnSpPr>
        <p:spPr>
          <a:xfrm>
            <a:off x="2657473" y="3949097"/>
            <a:ext cx="0" cy="758996"/>
          </a:xfrm>
          <a:prstGeom prst="straightConnector1">
            <a:avLst/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8974F19-3B02-E714-EFC4-CD929FA4B1E0}"/>
              </a:ext>
            </a:extLst>
          </p:cNvPr>
          <p:cNvCxnSpPr>
            <a:cxnSpLocks/>
          </p:cNvCxnSpPr>
          <p:nvPr/>
        </p:nvCxnSpPr>
        <p:spPr>
          <a:xfrm>
            <a:off x="9029697" y="3949097"/>
            <a:ext cx="0" cy="758996"/>
          </a:xfrm>
          <a:prstGeom prst="straightConnector1">
            <a:avLst/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8" name="Picture 8" descr="초음파 센서 | 프리미엄 벡터">
            <a:extLst>
              <a:ext uri="{FF2B5EF4-FFF2-40B4-BE49-F238E27FC236}">
                <a16:creationId xmlns:a16="http://schemas.microsoft.com/office/drawing/2014/main" id="{B7F06CA7-BA84-E050-1791-A920822FA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55" y="4708093"/>
            <a:ext cx="2047097" cy="107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80" name="Picture 20" descr="Led 전구 - 무료 전자개 아이콘">
            <a:extLst>
              <a:ext uri="{FF2B5EF4-FFF2-40B4-BE49-F238E27FC236}">
                <a16:creationId xmlns:a16="http://schemas.microsoft.com/office/drawing/2014/main" id="{2BDAEAED-B2AF-18C7-0A7B-E15A6496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365" y="4708093"/>
            <a:ext cx="1542663" cy="154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06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783776-FB49-0AE8-C6AF-F6ADCE036942}"/>
              </a:ext>
            </a:extLst>
          </p:cNvPr>
          <p:cNvSpPr txBox="1"/>
          <p:nvPr/>
        </p:nvSpPr>
        <p:spPr>
          <a:xfrm>
            <a:off x="0" y="0"/>
            <a:ext cx="6659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Phase 1. RPC on Raspberry Pi </a:t>
            </a:r>
            <a:r>
              <a:rPr kumimoji="1" lang="ko-KR" altLang="en-US" sz="3600" dirty="0"/>
              <a:t>구현</a:t>
            </a:r>
            <a:endParaRPr kumimoji="1" lang="en-US" altLang="ko-KR" sz="3600" dirty="0"/>
          </a:p>
          <a:p>
            <a:r>
              <a:rPr kumimoji="1" lang="en-US" altLang="ko-Kore-KR" sz="3600" dirty="0"/>
              <a:t>Phase 2. smart Home </a:t>
            </a:r>
            <a:r>
              <a:rPr kumimoji="1" lang="ko-KR" altLang="en-US" sz="3600" dirty="0"/>
              <a:t>구축</a:t>
            </a:r>
            <a:endParaRPr kumimoji="1" lang="en-US" altLang="ko-Kore-KR" sz="3600" dirty="0"/>
          </a:p>
        </p:txBody>
      </p:sp>
    </p:spTree>
    <p:extLst>
      <p:ext uri="{BB962C8B-B14F-4D97-AF65-F5344CB8AC3E}">
        <p14:creationId xmlns:p14="http://schemas.microsoft.com/office/powerpoint/2010/main" val="247697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783776-FB49-0AE8-C6AF-F6ADCE036942}"/>
              </a:ext>
            </a:extLst>
          </p:cNvPr>
          <p:cNvSpPr txBox="1"/>
          <p:nvPr/>
        </p:nvSpPr>
        <p:spPr>
          <a:xfrm>
            <a:off x="0" y="0"/>
            <a:ext cx="4999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RPC on Raspberry Pi </a:t>
            </a:r>
            <a:r>
              <a:rPr kumimoji="1" lang="ko-Kore-KR" altLang="en-US" sz="3600" dirty="0"/>
              <a:t>구조</a:t>
            </a:r>
            <a:endParaRPr kumimoji="1" lang="en-US" altLang="ko-KR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620332-9FC5-2FCD-762E-BDF100F78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899" y="646331"/>
            <a:ext cx="7947025" cy="604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99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783776-FB49-0AE8-C6AF-F6ADCE036942}"/>
              </a:ext>
            </a:extLst>
          </p:cNvPr>
          <p:cNvSpPr txBox="1"/>
          <p:nvPr/>
        </p:nvSpPr>
        <p:spPr>
          <a:xfrm>
            <a:off x="0" y="0"/>
            <a:ext cx="366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socket on kernel??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44B18F4-CE09-247C-4B3E-0BC77716D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4" y="1248453"/>
            <a:ext cx="4583113" cy="436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57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783776-FB49-0AE8-C6AF-F6ADCE036942}"/>
              </a:ext>
            </a:extLst>
          </p:cNvPr>
          <p:cNvSpPr txBox="1"/>
          <p:nvPr/>
        </p:nvSpPr>
        <p:spPr>
          <a:xfrm>
            <a:off x="0" y="0"/>
            <a:ext cx="4103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socket on system call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3FFC8F6-438E-2751-2617-90079E6FC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36" y="809931"/>
            <a:ext cx="8744974" cy="514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95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783776-FB49-0AE8-C6AF-F6ADCE036942}"/>
              </a:ext>
            </a:extLst>
          </p:cNvPr>
          <p:cNvSpPr txBox="1"/>
          <p:nvPr/>
        </p:nvSpPr>
        <p:spPr>
          <a:xfrm>
            <a:off x="0" y="0"/>
            <a:ext cx="4103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socket on system call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35116ED-4A47-F49C-7D1A-A3CA85347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648600"/>
            <a:ext cx="9443884" cy="598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34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783776-FB49-0AE8-C6AF-F6ADCE036942}"/>
              </a:ext>
            </a:extLst>
          </p:cNvPr>
          <p:cNvSpPr txBox="1"/>
          <p:nvPr/>
        </p:nvSpPr>
        <p:spPr>
          <a:xfrm>
            <a:off x="0" y="0"/>
            <a:ext cx="4103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socket on system call</a:t>
            </a:r>
          </a:p>
        </p:txBody>
      </p:sp>
      <p:pic>
        <p:nvPicPr>
          <p:cNvPr id="4098" name="Picture 2" descr="networkstack6">
            <a:extLst>
              <a:ext uri="{FF2B5EF4-FFF2-40B4-BE49-F238E27FC236}">
                <a16:creationId xmlns:a16="http://schemas.microsoft.com/office/drawing/2014/main" id="{EEC7CDEC-FAE5-DBC6-1C17-006052328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143000"/>
            <a:ext cx="66294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55269CA-9EB0-6E67-9814-02582561253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967696" y="2002420"/>
            <a:ext cx="8136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1D6C11-9A62-B2C1-1B2D-9E7967FFA0D4}"/>
              </a:ext>
            </a:extLst>
          </p:cNvPr>
          <p:cNvSpPr txBox="1"/>
          <p:nvPr/>
        </p:nvSpPr>
        <p:spPr>
          <a:xfrm>
            <a:off x="259087" y="1817754"/>
            <a:ext cx="17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our access point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5563E2-7872-2DBF-8A3C-1F548EF8333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967696" y="2002420"/>
            <a:ext cx="813604" cy="5343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3CE3E6FA-3135-7AFF-4B91-FABB35A9B2CE}"/>
              </a:ext>
            </a:extLst>
          </p:cNvPr>
          <p:cNvSpPr/>
          <p:nvPr/>
        </p:nvSpPr>
        <p:spPr>
          <a:xfrm>
            <a:off x="1908704" y="1607576"/>
            <a:ext cx="1055724" cy="11798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606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783776-FB49-0AE8-C6AF-F6ADCE036942}"/>
              </a:ext>
            </a:extLst>
          </p:cNvPr>
          <p:cNvSpPr txBox="1"/>
          <p:nvPr/>
        </p:nvSpPr>
        <p:spPr>
          <a:xfrm>
            <a:off x="0" y="0"/>
            <a:ext cx="4458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kernel socket structure</a:t>
            </a:r>
          </a:p>
        </p:txBody>
      </p:sp>
      <p:pic>
        <p:nvPicPr>
          <p:cNvPr id="3074" name="Picture 2" descr="image:linux/net">
            <a:extLst>
              <a:ext uri="{FF2B5EF4-FFF2-40B4-BE49-F238E27FC236}">
                <a16:creationId xmlns:a16="http://schemas.microsoft.com/office/drawing/2014/main" id="{F323FB3C-FF3D-5411-378D-C2DBDB04F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350"/>
            <a:ext cx="11125200" cy="481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01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783776-FB49-0AE8-C6AF-F6ADCE036942}"/>
              </a:ext>
            </a:extLst>
          </p:cNvPr>
          <p:cNvSpPr txBox="1"/>
          <p:nvPr/>
        </p:nvSpPr>
        <p:spPr>
          <a:xfrm>
            <a:off x="0" y="14560"/>
            <a:ext cx="4720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system call about socket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9A7B74-13A6-CE21-A782-025232EA982B}"/>
              </a:ext>
            </a:extLst>
          </p:cNvPr>
          <p:cNvSpPr/>
          <p:nvPr/>
        </p:nvSpPr>
        <p:spPr>
          <a:xfrm>
            <a:off x="1868051" y="1240125"/>
            <a:ext cx="2619256" cy="548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socket()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BDFDFA-3AA4-ABED-4AE7-8EB2E61F4AD3}"/>
              </a:ext>
            </a:extLst>
          </p:cNvPr>
          <p:cNvSpPr/>
          <p:nvPr/>
        </p:nvSpPr>
        <p:spPr>
          <a:xfrm>
            <a:off x="1868051" y="2143646"/>
            <a:ext cx="2619256" cy="548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bind()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5BA795-5459-2793-0F9D-A2E8A486CE55}"/>
              </a:ext>
            </a:extLst>
          </p:cNvPr>
          <p:cNvSpPr/>
          <p:nvPr/>
        </p:nvSpPr>
        <p:spPr>
          <a:xfrm>
            <a:off x="1868051" y="3015550"/>
            <a:ext cx="2619256" cy="548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listen()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221D71-63EC-407A-6CFE-972AADFE97B5}"/>
              </a:ext>
            </a:extLst>
          </p:cNvPr>
          <p:cNvSpPr/>
          <p:nvPr/>
        </p:nvSpPr>
        <p:spPr>
          <a:xfrm>
            <a:off x="1868051" y="3832231"/>
            <a:ext cx="2619256" cy="548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accept()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3761A1-869B-9BEE-C8C2-7D7A47838468}"/>
              </a:ext>
            </a:extLst>
          </p:cNvPr>
          <p:cNvSpPr/>
          <p:nvPr/>
        </p:nvSpPr>
        <p:spPr>
          <a:xfrm>
            <a:off x="1868051" y="4671337"/>
            <a:ext cx="2619256" cy="548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send() / </a:t>
            </a:r>
            <a:r>
              <a:rPr kumimoji="1" lang="en-US" altLang="ko-Kore-KR" dirty="0" err="1"/>
              <a:t>recv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F58631-63E6-A34C-8B20-CE7573BE4F46}"/>
              </a:ext>
            </a:extLst>
          </p:cNvPr>
          <p:cNvSpPr/>
          <p:nvPr/>
        </p:nvSpPr>
        <p:spPr>
          <a:xfrm>
            <a:off x="1868051" y="5472355"/>
            <a:ext cx="2619256" cy="548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close()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78BFAE4-EA25-D4D7-9BB1-9641F3A66BA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177679" y="1789087"/>
            <a:ext cx="0" cy="354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051C1E1-9C40-029E-00A4-ADBD98A4635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177679" y="2692608"/>
            <a:ext cx="0" cy="322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8ADAF48-8D01-89A5-C75A-28729D72594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177679" y="3564512"/>
            <a:ext cx="0" cy="2677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6F01B7F-12FA-3E84-DCE5-3861011842B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177679" y="4381193"/>
            <a:ext cx="0" cy="290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2173D87-D06B-30ED-F71E-3BFDB84FED4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177679" y="5220299"/>
            <a:ext cx="0" cy="252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CCD461-EE29-BC4E-EE23-68D1EFCAAC21}"/>
              </a:ext>
            </a:extLst>
          </p:cNvPr>
          <p:cNvSpPr/>
          <p:nvPr/>
        </p:nvSpPr>
        <p:spPr>
          <a:xfrm>
            <a:off x="5567311" y="1240125"/>
            <a:ext cx="2619256" cy="548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socket()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DAA84C-3F06-43A7-5447-4E3330618B5C}"/>
              </a:ext>
            </a:extLst>
          </p:cNvPr>
          <p:cNvSpPr/>
          <p:nvPr/>
        </p:nvSpPr>
        <p:spPr>
          <a:xfrm>
            <a:off x="5567311" y="3832231"/>
            <a:ext cx="2619256" cy="548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connect()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D8FF7B-E9D8-4879-C5E7-DC0A5AB402D1}"/>
              </a:ext>
            </a:extLst>
          </p:cNvPr>
          <p:cNvSpPr/>
          <p:nvPr/>
        </p:nvSpPr>
        <p:spPr>
          <a:xfrm>
            <a:off x="5567311" y="4671337"/>
            <a:ext cx="2619256" cy="548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send() / </a:t>
            </a:r>
            <a:r>
              <a:rPr kumimoji="1" lang="en-US" altLang="ko-Kore-KR" dirty="0" err="1"/>
              <a:t>recv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68715D-7E58-A877-9216-2C688C810760}"/>
              </a:ext>
            </a:extLst>
          </p:cNvPr>
          <p:cNvSpPr/>
          <p:nvPr/>
        </p:nvSpPr>
        <p:spPr>
          <a:xfrm>
            <a:off x="5567311" y="5510443"/>
            <a:ext cx="2619256" cy="548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close()</a:t>
            </a:r>
            <a:endParaRPr kumimoji="1" lang="ko-Kore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0BB9855-BD5B-CA77-F1FF-FBC798254A19}"/>
              </a:ext>
            </a:extLst>
          </p:cNvPr>
          <p:cNvCxnSpPr>
            <a:cxnSpLocks/>
            <a:stCxn id="23" idx="1"/>
            <a:endCxn id="8" idx="3"/>
          </p:cNvCxnSpPr>
          <p:nvPr/>
        </p:nvCxnSpPr>
        <p:spPr>
          <a:xfrm flipH="1">
            <a:off x="4487307" y="4106712"/>
            <a:ext cx="10800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2F971C3-FC31-2709-622F-5D830FBD5ACB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6876939" y="1789087"/>
            <a:ext cx="0" cy="2043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23A24C8-30E9-D6AE-D2BA-635525DB319C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6876939" y="4381193"/>
            <a:ext cx="0" cy="290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84D596D-297C-49DA-3198-5E67895B7518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6876939" y="5220299"/>
            <a:ext cx="0" cy="290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48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466</Words>
  <Application>Microsoft Macintosh PowerPoint</Application>
  <PresentationFormat>와이드스크린</PresentationFormat>
  <Paragraphs>90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Office 테마</vt:lpstr>
      <vt:lpstr>RPC on raspberryPI &amp;  smart home??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RPC on raspberryPI &amp;  smart home??</dc:title>
  <dc:creator>박정선</dc:creator>
  <cp:lastModifiedBy>박정선</cp:lastModifiedBy>
  <cp:revision>1</cp:revision>
  <dcterms:created xsi:type="dcterms:W3CDTF">2023-05-26T06:55:59Z</dcterms:created>
  <dcterms:modified xsi:type="dcterms:W3CDTF">2023-05-26T10:02:07Z</dcterms:modified>
</cp:coreProperties>
</file>