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6" r:id="rId2"/>
    <p:sldMasterId id="2147483658" r:id="rId3"/>
  </p:sldMasterIdLst>
  <p:sldIdLst>
    <p:sldId id="257" r:id="rId4"/>
    <p:sldId id="259" r:id="rId5"/>
    <p:sldId id="265" r:id="rId6"/>
    <p:sldId id="272" r:id="rId7"/>
    <p:sldId id="273" r:id="rId8"/>
    <p:sldId id="261" r:id="rId9"/>
    <p:sldId id="274" r:id="rId10"/>
    <p:sldId id="264" r:id="rId11"/>
    <p:sldId id="269" r:id="rId12"/>
    <p:sldId id="270" r:id="rId13"/>
    <p:sldId id="263" r:id="rId14"/>
  </p:sldIdLst>
  <p:sldSz cx="12192000" cy="6858000"/>
  <p:notesSz cx="6858000" cy="9144000"/>
  <p:embeddedFontLst>
    <p:embeddedFont>
      <p:font typeface="맑은 고딕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436"/>
    <a:srgbClr val="222222"/>
    <a:srgbClr val="BD4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858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58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메인, 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50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94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32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876300" y="117753"/>
            <a:ext cx="763480" cy="480041"/>
            <a:chOff x="2789068" y="2050742"/>
            <a:chExt cx="763480" cy="480041"/>
          </a:xfrm>
        </p:grpSpPr>
        <p:sp>
          <p:nvSpPr>
            <p:cNvPr id="3" name="이등변 삼각형 2"/>
            <p:cNvSpPr/>
            <p:nvPr/>
          </p:nvSpPr>
          <p:spPr>
            <a:xfrm flipV="1">
              <a:off x="2789068" y="2050742"/>
              <a:ext cx="763480" cy="470516"/>
            </a:xfrm>
            <a:prstGeom prst="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D4B36"/>
                </a:solidFill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flipH="1" flipV="1">
              <a:off x="2789068" y="2059183"/>
              <a:ext cx="381740" cy="471600"/>
            </a:xfrm>
            <a:prstGeom prst="rt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D4B36"/>
                </a:solidFill>
              </a:endParaRPr>
            </a:p>
          </p:txBody>
        </p:sp>
      </p:grpSp>
      <p:grpSp>
        <p:nvGrpSpPr>
          <p:cNvPr id="5" name="그룹 4"/>
          <p:cNvGrpSpPr/>
          <p:nvPr userDrawn="1"/>
        </p:nvGrpSpPr>
        <p:grpSpPr>
          <a:xfrm>
            <a:off x="112820" y="117753"/>
            <a:ext cx="763480" cy="480041"/>
            <a:chOff x="2025588" y="2050742"/>
            <a:chExt cx="763480" cy="480041"/>
          </a:xfrm>
        </p:grpSpPr>
        <p:sp>
          <p:nvSpPr>
            <p:cNvPr id="6" name="이등변 삼각형 5"/>
            <p:cNvSpPr/>
            <p:nvPr/>
          </p:nvSpPr>
          <p:spPr>
            <a:xfrm flipV="1">
              <a:off x="2025588" y="2050742"/>
              <a:ext cx="763480" cy="470516"/>
            </a:xfrm>
            <a:prstGeom prst="triangle">
              <a:avLst/>
            </a:prstGeom>
            <a:solidFill>
              <a:srgbClr val="19373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B3436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25588" y="2059183"/>
              <a:ext cx="381740" cy="471600"/>
            </a:xfrm>
            <a:prstGeom prst="rtTriangle">
              <a:avLst/>
            </a:prstGeom>
            <a:solidFill>
              <a:srgbClr val="19373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B3436"/>
                </a:solidFill>
              </a:endParaRPr>
            </a:p>
          </p:txBody>
        </p:sp>
      </p:grpSp>
      <p:grpSp>
        <p:nvGrpSpPr>
          <p:cNvPr id="8" name="그룹 7"/>
          <p:cNvGrpSpPr/>
          <p:nvPr userDrawn="1"/>
        </p:nvGrpSpPr>
        <p:grpSpPr>
          <a:xfrm>
            <a:off x="10552220" y="6269731"/>
            <a:ext cx="763480" cy="471600"/>
            <a:chOff x="11162190" y="6214765"/>
            <a:chExt cx="763480" cy="471600"/>
          </a:xfrm>
        </p:grpSpPr>
        <p:sp>
          <p:nvSpPr>
            <p:cNvPr id="9" name="이등변 삼각형 8"/>
            <p:cNvSpPr/>
            <p:nvPr/>
          </p:nvSpPr>
          <p:spPr>
            <a:xfrm>
              <a:off x="11162190" y="6215849"/>
              <a:ext cx="763480" cy="470516"/>
            </a:xfrm>
            <a:prstGeom prst="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>
              <a:off x="11543930" y="6214765"/>
              <a:ext cx="381740" cy="471600"/>
            </a:xfrm>
            <a:prstGeom prst="rt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 userDrawn="1"/>
        </p:nvGrpSpPr>
        <p:grpSpPr>
          <a:xfrm>
            <a:off x="11315700" y="6269731"/>
            <a:ext cx="763480" cy="471600"/>
            <a:chOff x="10398710" y="6214765"/>
            <a:chExt cx="763480" cy="471600"/>
          </a:xfrm>
        </p:grpSpPr>
        <p:sp>
          <p:nvSpPr>
            <p:cNvPr id="12" name="이등변 삼각형 11"/>
            <p:cNvSpPr/>
            <p:nvPr/>
          </p:nvSpPr>
          <p:spPr>
            <a:xfrm>
              <a:off x="10398710" y="6215849"/>
              <a:ext cx="763480" cy="470516"/>
            </a:xfrm>
            <a:prstGeom prst="triangle">
              <a:avLst/>
            </a:prstGeom>
            <a:solidFill>
              <a:srgbClr val="19373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>
              <a:off x="10780450" y="6214765"/>
              <a:ext cx="381740" cy="471600"/>
            </a:xfrm>
            <a:prstGeom prst="rtTriangle">
              <a:avLst/>
            </a:prstGeom>
            <a:solidFill>
              <a:srgbClr val="19373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830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292351" y="265054"/>
            <a:ext cx="1091150" cy="343034"/>
            <a:chOff x="5365806" y="117753"/>
            <a:chExt cx="1526960" cy="480041"/>
          </a:xfrm>
        </p:grpSpPr>
        <p:grpSp>
          <p:nvGrpSpPr>
            <p:cNvPr id="15" name="그룹 14"/>
            <p:cNvGrpSpPr/>
            <p:nvPr/>
          </p:nvGrpSpPr>
          <p:grpSpPr>
            <a:xfrm>
              <a:off x="6129286" y="117753"/>
              <a:ext cx="763480" cy="480041"/>
              <a:chOff x="2789068" y="2050742"/>
              <a:chExt cx="763480" cy="480041"/>
            </a:xfrm>
          </p:grpSpPr>
          <p:sp>
            <p:nvSpPr>
              <p:cNvPr id="19" name="이등변 삼각형 18"/>
              <p:cNvSpPr/>
              <p:nvPr/>
            </p:nvSpPr>
            <p:spPr>
              <a:xfrm flipV="1">
                <a:off x="2789068" y="2050742"/>
                <a:ext cx="763480" cy="470516"/>
              </a:xfrm>
              <a:prstGeom prst="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각 삼각형 19"/>
              <p:cNvSpPr/>
              <p:nvPr/>
            </p:nvSpPr>
            <p:spPr>
              <a:xfrm flipH="1" flipV="1">
                <a:off x="2789068" y="2059183"/>
                <a:ext cx="381740" cy="471600"/>
              </a:xfrm>
              <a:prstGeom prst="rt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365806" y="117753"/>
              <a:ext cx="763480" cy="480041"/>
              <a:chOff x="2025588" y="2050742"/>
              <a:chExt cx="763480" cy="480041"/>
            </a:xfrm>
          </p:grpSpPr>
          <p:sp>
            <p:nvSpPr>
              <p:cNvPr id="17" name="이등변 삼각형 16"/>
              <p:cNvSpPr/>
              <p:nvPr/>
            </p:nvSpPr>
            <p:spPr>
              <a:xfrm flipV="1">
                <a:off x="2025588" y="2050742"/>
                <a:ext cx="763480" cy="470516"/>
              </a:xfrm>
              <a:prstGeom prst="triangle">
                <a:avLst/>
              </a:prstGeom>
              <a:solidFill>
                <a:srgbClr val="19373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/>
              <p:cNvSpPr/>
              <p:nvPr/>
            </p:nvSpPr>
            <p:spPr>
              <a:xfrm flipH="1" flipV="1">
                <a:off x="2025588" y="2059183"/>
                <a:ext cx="381740" cy="471600"/>
              </a:xfrm>
              <a:prstGeom prst="rtTriangle">
                <a:avLst/>
              </a:prstGeom>
              <a:solidFill>
                <a:srgbClr val="19373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" name="그룹 20"/>
          <p:cNvGrpSpPr/>
          <p:nvPr userDrawn="1"/>
        </p:nvGrpSpPr>
        <p:grpSpPr>
          <a:xfrm rot="10800000">
            <a:off x="10941301" y="6361054"/>
            <a:ext cx="1091150" cy="343034"/>
            <a:chOff x="5365806" y="117753"/>
            <a:chExt cx="1526960" cy="480041"/>
          </a:xfrm>
        </p:grpSpPr>
        <p:grpSp>
          <p:nvGrpSpPr>
            <p:cNvPr id="22" name="그룹 21"/>
            <p:cNvGrpSpPr/>
            <p:nvPr/>
          </p:nvGrpSpPr>
          <p:grpSpPr>
            <a:xfrm>
              <a:off x="6129286" y="117753"/>
              <a:ext cx="763480" cy="480041"/>
              <a:chOff x="2789068" y="2050742"/>
              <a:chExt cx="763480" cy="480041"/>
            </a:xfrm>
          </p:grpSpPr>
          <p:sp>
            <p:nvSpPr>
              <p:cNvPr id="26" name="이등변 삼각형 25"/>
              <p:cNvSpPr/>
              <p:nvPr/>
            </p:nvSpPr>
            <p:spPr>
              <a:xfrm flipV="1">
                <a:off x="2789068" y="2050742"/>
                <a:ext cx="763480" cy="470516"/>
              </a:xfrm>
              <a:prstGeom prst="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각 삼각형 26"/>
              <p:cNvSpPr/>
              <p:nvPr/>
            </p:nvSpPr>
            <p:spPr>
              <a:xfrm flipH="1" flipV="1">
                <a:off x="2789068" y="2059183"/>
                <a:ext cx="381740" cy="471600"/>
              </a:xfrm>
              <a:prstGeom prst="rt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365806" y="117753"/>
              <a:ext cx="763480" cy="480041"/>
              <a:chOff x="2025588" y="2050742"/>
              <a:chExt cx="763480" cy="480041"/>
            </a:xfrm>
          </p:grpSpPr>
          <p:sp>
            <p:nvSpPr>
              <p:cNvPr id="24" name="이등변 삼각형 23"/>
              <p:cNvSpPr/>
              <p:nvPr/>
            </p:nvSpPr>
            <p:spPr>
              <a:xfrm flipV="1">
                <a:off x="2025588" y="2050742"/>
                <a:ext cx="763480" cy="470516"/>
              </a:xfrm>
              <a:prstGeom prst="triangle">
                <a:avLst/>
              </a:prstGeom>
              <a:solidFill>
                <a:srgbClr val="19373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각 삼각형 24"/>
              <p:cNvSpPr/>
              <p:nvPr/>
            </p:nvSpPr>
            <p:spPr>
              <a:xfrm flipH="1" flipV="1">
                <a:off x="2025588" y="2059183"/>
                <a:ext cx="381740" cy="471600"/>
              </a:xfrm>
              <a:prstGeom prst="rtTriangle">
                <a:avLst/>
              </a:prstGeom>
              <a:solidFill>
                <a:srgbClr val="19373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174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79743" y="2973129"/>
            <a:ext cx="880080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4800" b="1" spc="300" dirty="0" smtClean="0">
                <a:solidFill>
                  <a:srgbClr val="F15A3E"/>
                </a:solidFill>
                <a:latin typeface="+mj-ea"/>
                <a:ea typeface="+mj-ea"/>
              </a:rPr>
              <a:t>2</a:t>
            </a:r>
            <a:r>
              <a:rPr lang="ko-KR" altLang="en-US" sz="4800" b="1" spc="300" dirty="0" smtClean="0">
                <a:solidFill>
                  <a:srgbClr val="F15A3E"/>
                </a:solidFill>
                <a:latin typeface="+mj-ea"/>
                <a:ea typeface="+mj-ea"/>
              </a:rPr>
              <a:t>차 </a:t>
            </a:r>
            <a:r>
              <a:rPr lang="ko-KR" altLang="en-US" sz="4800" b="1" spc="300" dirty="0" err="1" smtClean="0">
                <a:solidFill>
                  <a:srgbClr val="F15A3E"/>
                </a:solidFill>
                <a:latin typeface="+mj-ea"/>
                <a:ea typeface="+mj-ea"/>
              </a:rPr>
              <a:t>웹프로젝트</a:t>
            </a:r>
            <a:r>
              <a:rPr lang="ko-KR" altLang="en-US" sz="4800" b="1" spc="300" dirty="0" smtClean="0">
                <a:solidFill>
                  <a:srgbClr val="F15A3E"/>
                </a:solidFill>
                <a:latin typeface="+mj-ea"/>
                <a:ea typeface="+mj-ea"/>
              </a:rPr>
              <a:t> </a:t>
            </a:r>
            <a:r>
              <a:rPr lang="en-US" altLang="ko-KR" sz="4800" b="1" spc="300" dirty="0" smtClean="0">
                <a:solidFill>
                  <a:srgbClr val="F15A3E"/>
                </a:solidFill>
                <a:latin typeface="+mj-ea"/>
                <a:ea typeface="+mj-ea"/>
              </a:rPr>
              <a:t>(</a:t>
            </a:r>
            <a:r>
              <a:rPr lang="ko-KR" altLang="en-US" sz="4800" b="1" spc="300" dirty="0" err="1" smtClean="0">
                <a:solidFill>
                  <a:srgbClr val="F15A3E"/>
                </a:solidFill>
                <a:latin typeface="+mj-ea"/>
                <a:ea typeface="+mj-ea"/>
              </a:rPr>
              <a:t>버킷리스트</a:t>
            </a:r>
            <a:r>
              <a:rPr lang="en-US" altLang="ko-KR" sz="4800" b="1" spc="300" dirty="0">
                <a:solidFill>
                  <a:srgbClr val="F15A3E"/>
                </a:solidFill>
                <a:latin typeface="+mj-ea"/>
                <a:ea typeface="+mj-ea"/>
              </a:rPr>
              <a:t>)</a:t>
            </a:r>
            <a:endParaRPr lang="ko-KR" altLang="en-US" sz="4800" b="1" spc="300" dirty="0">
              <a:solidFill>
                <a:srgbClr val="F15A3E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37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djdje\Desktop\ㄴ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123" y="353623"/>
            <a:ext cx="4647232" cy="249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00892" y="72534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chemeClr val="bg1"/>
                </a:solidFill>
              </a:rPr>
              <a:t>상세페이지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558417" y="3248975"/>
            <a:ext cx="4536630" cy="10081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2000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09284" y="5577900"/>
            <a:ext cx="4536630" cy="10081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i="1" dirty="0" smtClean="0">
              <a:solidFill>
                <a:schemeClr val="tx1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320" y="1769457"/>
            <a:ext cx="5675607" cy="39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6529230" y="2204830"/>
            <a:ext cx="4536630" cy="10081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chemeClr val="bg1"/>
                </a:solidFill>
              </a:rPr>
              <a:t>상세페이지 내 </a:t>
            </a:r>
            <a:r>
              <a:rPr lang="ko-KR" altLang="en-US" b="1" dirty="0" smtClean="0">
                <a:solidFill>
                  <a:schemeClr val="bg1"/>
                </a:solidFill>
              </a:rPr>
              <a:t>사용자들의 </a:t>
            </a:r>
            <a:r>
              <a:rPr lang="ko-KR" altLang="en-US" b="1" dirty="0" smtClean="0">
                <a:solidFill>
                  <a:schemeClr val="bg1"/>
                </a:solidFill>
              </a:rPr>
              <a:t>리뷰를 </a:t>
            </a:r>
            <a:r>
              <a:rPr lang="ko-KR" altLang="en-US" b="1" dirty="0" smtClean="0">
                <a:solidFill>
                  <a:schemeClr val="bg1"/>
                </a:solidFill>
              </a:rPr>
              <a:t>확인할 수 있다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627565" y="3921670"/>
            <a:ext cx="4536630" cy="10081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chemeClr val="bg1"/>
                </a:solidFill>
              </a:rPr>
              <a:t>로그인시 리뷰를 </a:t>
            </a:r>
            <a:r>
              <a:rPr lang="ko-KR" altLang="en-US" b="1" dirty="0" smtClean="0">
                <a:solidFill>
                  <a:schemeClr val="bg1"/>
                </a:solidFill>
              </a:rPr>
              <a:t>작성하는 테이블로 글쓰기를 누르면 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리뷰가 작성된다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5786877" y="2344702"/>
            <a:ext cx="747168" cy="506406"/>
          </a:xfrm>
          <a:prstGeom prst="rightArrow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88351" y="2335459"/>
            <a:ext cx="5084605" cy="3734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8351" y="3248975"/>
            <a:ext cx="5298526" cy="19082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5887781" y="4003912"/>
            <a:ext cx="747168" cy="506406"/>
          </a:xfrm>
          <a:prstGeom prst="rightArrow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86877" y="493486"/>
            <a:ext cx="1916415" cy="11339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212600" y="633779"/>
            <a:ext cx="4536630" cy="10081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b="1" dirty="0" err="1" smtClean="0">
                <a:solidFill>
                  <a:schemeClr val="bg1"/>
                </a:solidFill>
              </a:rPr>
              <a:t>로그인된</a:t>
            </a:r>
            <a:r>
              <a:rPr lang="ko-KR" altLang="en-US" b="1" dirty="0" smtClean="0">
                <a:solidFill>
                  <a:schemeClr val="bg1"/>
                </a:solidFill>
              </a:rPr>
              <a:t> 사용자가 아니라면 </a:t>
            </a:r>
            <a:r>
              <a:rPr lang="en-US" altLang="ko-KR" b="1" dirty="0" smtClean="0">
                <a:solidFill>
                  <a:schemeClr val="bg1"/>
                </a:solidFill>
              </a:rPr>
              <a:t>alert</a:t>
            </a:r>
            <a:r>
              <a:rPr lang="ko-KR" altLang="en-US" b="1" dirty="0" smtClean="0">
                <a:solidFill>
                  <a:schemeClr val="bg1"/>
                </a:solidFill>
              </a:rPr>
              <a:t>창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b="1" dirty="0" err="1" smtClean="0">
                <a:solidFill>
                  <a:schemeClr val="bg1"/>
                </a:solidFill>
              </a:rPr>
              <a:t>과함께</a:t>
            </a:r>
            <a:r>
              <a:rPr lang="ko-KR" altLang="en-US" b="1" dirty="0" smtClean="0">
                <a:solidFill>
                  <a:schemeClr val="bg1"/>
                </a:solidFill>
              </a:rPr>
              <a:t> 리뷰 작성이 제한된다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7329708" y="1240136"/>
            <a:ext cx="747168" cy="506406"/>
          </a:xfrm>
          <a:prstGeom prst="rightArrow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88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39455" y="2815489"/>
            <a:ext cx="17130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PONYBUHAGOM</a:t>
            </a:r>
            <a:endParaRPr lang="ko-KR" altLang="en-US" sz="1200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4112" y="3136613"/>
            <a:ext cx="280378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 smtClean="0">
                <a:solidFill>
                  <a:srgbClr val="F15A3E"/>
                </a:solidFill>
                <a:effectLst>
                  <a:outerShdw blurRad="114300" dist="50800" dir="2700000" sx="102000" sy="102000" algn="tl" rotWithShape="0">
                    <a:prstClr val="black">
                      <a:alpha val="34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3200" b="1" spc="300" dirty="0">
              <a:solidFill>
                <a:srgbClr val="F15A3E"/>
              </a:solidFill>
              <a:effectLst>
                <a:outerShdw blurRad="114300" dist="50800" dir="2700000" sx="102000" sy="102000" algn="tl" rotWithShape="0">
                  <a:prstClr val="black">
                    <a:alpha val="34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53509" y="3769013"/>
            <a:ext cx="3285002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ko-KR" sz="1200" spc="1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PONYBUHAGOM.TISTORY.COM/NUMBER</a:t>
            </a:r>
          </a:p>
        </p:txBody>
      </p:sp>
    </p:spTree>
    <p:extLst>
      <p:ext uri="{BB962C8B-B14F-4D97-AF65-F5344CB8AC3E}">
        <p14:creationId xmlns:p14="http://schemas.microsoft.com/office/powerpoint/2010/main" val="24669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50682" y="1543819"/>
            <a:ext cx="209063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spc="300" dirty="0" smtClean="0">
                <a:solidFill>
                  <a:srgbClr val="F15A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2400" b="1" spc="300" dirty="0">
              <a:solidFill>
                <a:srgbClr val="F15A3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5030091" y="2861146"/>
            <a:ext cx="2131819" cy="0"/>
          </a:xfrm>
          <a:prstGeom prst="line">
            <a:avLst/>
          </a:prstGeom>
          <a:ln w="127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030091" y="3511792"/>
            <a:ext cx="2131819" cy="0"/>
          </a:xfrm>
          <a:prstGeom prst="line">
            <a:avLst/>
          </a:prstGeom>
          <a:ln w="127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030091" y="4162438"/>
            <a:ext cx="2131819" cy="0"/>
          </a:xfrm>
          <a:prstGeom prst="line">
            <a:avLst/>
          </a:prstGeom>
          <a:ln w="127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050682" y="5463730"/>
            <a:ext cx="2131819" cy="0"/>
          </a:xfrm>
          <a:prstGeom prst="line">
            <a:avLst/>
          </a:prstGeom>
          <a:ln w="127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04685" y="2351157"/>
            <a:ext cx="13773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목적</a:t>
            </a:r>
            <a:endParaRPr lang="ko-KR" altLang="en-US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07351" y="3001803"/>
            <a:ext cx="137730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역할 분담</a:t>
            </a:r>
            <a:endParaRPr lang="ko-KR" altLang="en-US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07353" y="3652449"/>
            <a:ext cx="137730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 기술</a:t>
            </a:r>
            <a:endParaRPr lang="ko-KR" altLang="en-US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19610" y="4303095"/>
            <a:ext cx="195277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ERD/DB </a:t>
            </a:r>
            <a:r>
              <a:rPr lang="ko-KR" altLang="en-US" spc="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설계</a:t>
            </a:r>
            <a:endParaRPr lang="ko-KR" altLang="en-US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80339" y="4953741"/>
            <a:ext cx="203132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주요 기능 소개</a:t>
            </a:r>
            <a:endParaRPr lang="ko-KR" altLang="en-US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080338" y="4813084"/>
            <a:ext cx="2131819" cy="0"/>
          </a:xfrm>
          <a:prstGeom prst="line">
            <a:avLst/>
          </a:prstGeom>
          <a:ln w="127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49910" y="139191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개발 목적</a:t>
            </a:r>
            <a:endParaRPr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65700" y="90393"/>
            <a:ext cx="569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TITLE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8246" y="2601368"/>
            <a:ext cx="10040978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ko-KR" altLang="en-US" sz="2400" b="1" dirty="0" err="1">
                <a:solidFill>
                  <a:schemeClr val="bg1"/>
                </a:solidFill>
              </a:rPr>
              <a:t>버킷리스트를</a:t>
            </a:r>
            <a:r>
              <a:rPr lang="ko-KR" altLang="en-US" sz="2400" b="1" dirty="0">
                <a:solidFill>
                  <a:schemeClr val="bg1"/>
                </a:solidFill>
              </a:rPr>
              <a:t> 여행으로 정하는 사람이 많아지면서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lvl="0" algn="ctr">
              <a:lnSpc>
                <a:spcPct val="115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자신이 여행하고 싶은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lvl="0" algn="ctr">
              <a:lnSpc>
                <a:spcPct val="115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패키지를 직접 만들어 여행 할 수 있다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63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1565700" y="90393"/>
            <a:ext cx="569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TITLE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8246" y="2340477"/>
            <a:ext cx="10040978" cy="310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2400" b="1" dirty="0" smtClean="0">
                <a:solidFill>
                  <a:schemeClr val="bg1"/>
                </a:solidFill>
              </a:rPr>
              <a:t>오승일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관리자기능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회원조회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패키지조회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전체결제내역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</a:t>
            </a:r>
            <a:endParaRPr lang="en-US" altLang="ko-KR" sz="2400" dirty="0" smtClean="0"/>
          </a:p>
          <a:p>
            <a:pPr lvl="0"/>
            <a:endParaRPr lang="en-US" altLang="ko-KR" sz="2400" dirty="0" smtClean="0"/>
          </a:p>
          <a:p>
            <a:pPr lvl="0"/>
            <a:r>
              <a:rPr lang="ko-KR" altLang="en-US" sz="2400" b="1" dirty="0" smtClean="0">
                <a:solidFill>
                  <a:schemeClr val="bg1"/>
                </a:solidFill>
              </a:rPr>
              <a:t>이정훈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사용자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패키지만들기</a:t>
            </a:r>
            <a:endParaRPr lang="en-US" altLang="ko-KR" sz="2400" dirty="0" smtClean="0"/>
          </a:p>
          <a:p>
            <a:pPr lvl="0"/>
            <a:endParaRPr lang="en-US" altLang="ko-KR" sz="2400" dirty="0" smtClean="0"/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박정아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메인페이지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통합검색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상세페이지</a:t>
            </a:r>
            <a:endParaRPr lang="en-US" altLang="ko-KR" sz="2400" dirty="0" smtClean="0"/>
          </a:p>
          <a:p>
            <a:pPr lvl="0"/>
            <a:endParaRPr lang="en-US" altLang="ko-KR" sz="2400" dirty="0" smtClean="0"/>
          </a:p>
          <a:p>
            <a:r>
              <a:rPr lang="ko-KR" altLang="en-US" sz="2400" b="1" dirty="0" err="1" smtClean="0">
                <a:solidFill>
                  <a:schemeClr val="bg1"/>
                </a:solidFill>
              </a:rPr>
              <a:t>구필성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마이페이지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결제내역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나만의패키지관리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회원가입</a:t>
            </a:r>
            <a:endParaRPr lang="ko-KR" altLang="en-US" sz="2400" dirty="0"/>
          </a:p>
          <a:p>
            <a:pPr lvl="0" algn="ctr">
              <a:lnSpc>
                <a:spcPct val="115000"/>
              </a:lnSpc>
            </a:pP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49910" y="139191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" altLang="ko-KR" sz="4000" b="1" dirty="0" smtClean="0">
                <a:solidFill>
                  <a:schemeClr val="bg1"/>
                </a:solidFill>
                <a:latin typeface="+mj-ea"/>
              </a:rPr>
              <a:t>역할 분담</a:t>
            </a:r>
            <a:endParaRPr lang="ko-KR" altLang="en-US" sz="4000" b="1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290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49910" y="1391912"/>
            <a:ext cx="2598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사용 기술 </a:t>
            </a:r>
            <a:endParaRPr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65700" y="90393"/>
            <a:ext cx="569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TITLE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1026" name="Picture 2" descr="C:\Users\djdje\Pictures\BrowserPreview_t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2099798"/>
            <a:ext cx="8518228" cy="421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4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1565700" y="90393"/>
            <a:ext cx="569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TITLE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3136" y="1353139"/>
            <a:ext cx="10040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·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기본 색상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흰색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· </a:t>
            </a:r>
            <a:r>
              <a:rPr lang="ko-KR" altLang="en-US" sz="1600" dirty="0" smtClean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중요 색상</a:t>
            </a:r>
            <a:r>
              <a:rPr lang="en-US" altLang="ko-KR" sz="1600" dirty="0" smtClean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1600" dirty="0" smtClean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도형 색상에 맞춰서 </a:t>
            </a:r>
            <a:r>
              <a:rPr lang="en-US" altLang="ko-KR" sz="1600" dirty="0" smtClean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or </a:t>
            </a:r>
            <a:r>
              <a:rPr lang="ko-KR" altLang="en-US" sz="1600" dirty="0" smtClean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그림자 </a:t>
            </a:r>
            <a:r>
              <a:rPr lang="en-US" altLang="ko-KR" sz="1600" b="1" dirty="0" smtClean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or </a:t>
            </a:r>
            <a:r>
              <a:rPr lang="ko-KR" altLang="en-US" sz="1600" b="1" dirty="0" smtClean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굵게</a:t>
            </a:r>
            <a:endParaRPr lang="en-US" altLang="ko-KR" sz="1600" b="1" dirty="0" smtClean="0">
              <a:solidFill>
                <a:srgbClr val="F15A3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2051" name="Picture 3" descr="C:\Users\djdje\Downloads\dddddddd__20180613_35_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2" y="1237855"/>
            <a:ext cx="10964808" cy="510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37277" y="367392"/>
            <a:ext cx="3692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300" dirty="0">
                <a:solidFill>
                  <a:schemeClr val="bg1"/>
                </a:solidFill>
                <a:latin typeface="+mj-ea"/>
                <a:ea typeface="+mj-ea"/>
              </a:rPr>
              <a:t>ERD/DB </a:t>
            </a:r>
            <a:r>
              <a:rPr lang="ko-KR" altLang="en-US" sz="4000" b="1" spc="300" dirty="0">
                <a:solidFill>
                  <a:schemeClr val="bg1"/>
                </a:solidFill>
                <a:latin typeface="+mj-ea"/>
                <a:ea typeface="+mj-ea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21597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00892" y="72534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b="1" dirty="0" err="1" smtClean="0">
                <a:solidFill>
                  <a:schemeClr val="bg1"/>
                </a:solidFill>
              </a:rPr>
              <a:t>메인페이</a:t>
            </a:r>
            <a:r>
              <a:rPr lang="ko-KR" altLang="en-US" sz="2000" b="1" dirty="0" err="1">
                <a:solidFill>
                  <a:schemeClr val="bg1"/>
                </a:solidFill>
              </a:rPr>
              <a:t>지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009284" y="5577900"/>
            <a:ext cx="4536630" cy="10081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i="1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29230" y="2204830"/>
            <a:ext cx="4536630" cy="10081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051544" y="5111402"/>
            <a:ext cx="4536630" cy="7324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93545" y="3392006"/>
            <a:ext cx="4536630" cy="19506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400" dirty="0" smtClean="0">
                <a:latin typeface="+mj-lt"/>
              </a:rPr>
              <a:t>추천 상품 </a:t>
            </a:r>
            <a:r>
              <a:rPr lang="en-US" altLang="ko-KR" sz="1400" dirty="0" smtClean="0">
                <a:latin typeface="+mj-lt"/>
              </a:rPr>
              <a:t>: </a:t>
            </a:r>
            <a:r>
              <a:rPr lang="ko-KR" altLang="en-US" sz="1400" dirty="0" smtClean="0">
                <a:latin typeface="+mj-lt"/>
              </a:rPr>
              <a:t>리뷰 작성시 작성이 가능한 </a:t>
            </a:r>
            <a:r>
              <a:rPr lang="ko-KR" altLang="en-US" sz="1400" dirty="0" err="1" smtClean="0">
                <a:latin typeface="+mj-lt"/>
              </a:rPr>
              <a:t>별점을</a:t>
            </a:r>
            <a:r>
              <a:rPr lang="ko-KR" altLang="en-US" sz="1400" dirty="0" smtClean="0">
                <a:latin typeface="+mj-lt"/>
              </a:rPr>
              <a:t> 통해 </a:t>
            </a:r>
            <a:r>
              <a:rPr lang="ko-KR" altLang="en-US" sz="1400" dirty="0" err="1" smtClean="0">
                <a:latin typeface="+mj-lt"/>
              </a:rPr>
              <a:t>별점이</a:t>
            </a:r>
            <a:r>
              <a:rPr lang="ko-KR" altLang="en-US" sz="1400" dirty="0" smtClean="0">
                <a:latin typeface="+mj-lt"/>
              </a:rPr>
              <a:t> 높은 </a:t>
            </a:r>
            <a:r>
              <a:rPr lang="ko-KR" altLang="en-US" sz="1400" dirty="0">
                <a:latin typeface="+mj-lt"/>
              </a:rPr>
              <a:t>순으로 </a:t>
            </a:r>
            <a:r>
              <a:rPr lang="ko-KR" altLang="en-US" sz="1400" b="1" dirty="0">
                <a:solidFill>
                  <a:schemeClr val="bg1"/>
                </a:solidFill>
                <a:latin typeface="+mj-lt"/>
              </a:rPr>
              <a:t>상품별 리스트를 보여준다</a:t>
            </a:r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.. </a:t>
            </a:r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인기상품 </a:t>
            </a:r>
            <a:r>
              <a:rPr lang="en-US" altLang="ko-KR" sz="1400" b="1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 패키지 결제가 가장 많이 된 순으로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상품별 </a:t>
            </a:r>
            <a:r>
              <a:rPr lang="ko-KR" altLang="en-US" sz="1400" b="1" dirty="0" smtClean="0">
                <a:solidFill>
                  <a:schemeClr val="bg1"/>
                </a:solidFill>
                <a:latin typeface="+mj-lt"/>
              </a:rPr>
              <a:t>리스트를 보여준다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</a:rPr>
              <a:t>..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11" y="1199865"/>
            <a:ext cx="6191845" cy="501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00893" y="3889829"/>
            <a:ext cx="6174764" cy="2192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3811" y="1199865"/>
            <a:ext cx="6174764" cy="2192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왼쪽/위쪽 화살표 18"/>
          <p:cNvSpPr/>
          <p:nvPr/>
        </p:nvSpPr>
        <p:spPr>
          <a:xfrm rot="10800000" flipH="1">
            <a:off x="7393545" y="2415345"/>
            <a:ext cx="1404000" cy="797625"/>
          </a:xfrm>
          <a:prstGeom prst="leftUpArrow">
            <a:avLst>
              <a:gd name="adj1" fmla="val 25000"/>
              <a:gd name="adj2" fmla="val 24090"/>
              <a:gd name="adj3" fmla="val 25000"/>
            </a:avLst>
          </a:prstGeom>
          <a:solidFill>
            <a:srgbClr val="C00000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63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00892" y="72534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bg1"/>
                </a:solidFill>
              </a:rPr>
              <a:t>통합검색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565700" y="90393"/>
            <a:ext cx="569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TITLE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914401" y="49174"/>
            <a:ext cx="1036319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rtl="0" eaLnBrk="1" latinLnBrk="1" hangingPunct="1">
              <a:defRPr>
                <a:solidFill>
                  <a:schemeClr val="tx2"/>
                </a:solidFill>
              </a:defRPr>
            </a:lvl2pPr>
            <a:lvl3pPr rtl="0" eaLnBrk="1" latinLnBrk="1" hangingPunct="1">
              <a:defRPr>
                <a:solidFill>
                  <a:schemeClr val="tx2"/>
                </a:solidFill>
              </a:defRPr>
            </a:lvl3pPr>
            <a:lvl4pPr rtl="0" eaLnBrk="1" latinLnBrk="1" hangingPunct="1">
              <a:defRPr>
                <a:solidFill>
                  <a:schemeClr val="tx2"/>
                </a:solidFill>
              </a:defRPr>
            </a:lvl4pPr>
            <a:lvl5pPr rtl="0" eaLnBrk="1" latinLnBrk="1" hangingPunct="1">
              <a:defRPr>
                <a:solidFill>
                  <a:schemeClr val="tx2"/>
                </a:solidFill>
              </a:defRPr>
            </a:lvl5pPr>
            <a:lvl6pPr rtl="0" eaLnBrk="1" latinLnBrk="1" hangingPunct="1">
              <a:defRPr>
                <a:solidFill>
                  <a:schemeClr val="tx2"/>
                </a:solidFill>
              </a:defRPr>
            </a:lvl6pPr>
            <a:lvl7pPr rtl="0" eaLnBrk="1" latinLnBrk="1" hangingPunct="1">
              <a:defRPr>
                <a:solidFill>
                  <a:schemeClr val="tx2"/>
                </a:solidFill>
              </a:defRPr>
            </a:lvl7pPr>
            <a:lvl8pPr rtl="0" eaLnBrk="1" latinLnBrk="1" hangingPunct="1">
              <a:defRPr>
                <a:solidFill>
                  <a:schemeClr val="tx2"/>
                </a:solidFill>
              </a:defRPr>
            </a:lvl8pPr>
            <a:lvl9pPr rtl="0"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793822" y="637332"/>
            <a:ext cx="4536630" cy="7201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통합 검색을 통한 검색 결과 수를 표시한다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 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30452" y="2854751"/>
            <a:ext cx="4804636" cy="129471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chemeClr val="bg1"/>
                </a:solidFill>
              </a:rPr>
              <a:t>결과 내에서 </a:t>
            </a:r>
            <a:r>
              <a:rPr lang="ko-KR" altLang="en-US" b="1" dirty="0" smtClean="0">
                <a:solidFill>
                  <a:schemeClr val="bg1"/>
                </a:solidFill>
              </a:rPr>
              <a:t>검색 조건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dirty="0" err="1" smtClean="0">
                <a:solidFill>
                  <a:schemeClr val="bg1"/>
                </a:solidFill>
              </a:rPr>
              <a:t>도시별</a:t>
            </a:r>
            <a:r>
              <a:rPr lang="en-US" altLang="ko-KR" b="1" dirty="0" smtClean="0">
                <a:solidFill>
                  <a:schemeClr val="bg1"/>
                </a:solidFill>
              </a:rPr>
              <a:t>,</a:t>
            </a:r>
            <a:r>
              <a:rPr lang="ko-KR" altLang="en-US" b="1" dirty="0" smtClean="0">
                <a:solidFill>
                  <a:schemeClr val="bg1"/>
                </a:solidFill>
              </a:rPr>
              <a:t>상품 </a:t>
            </a:r>
            <a:r>
              <a:rPr lang="ko-KR" altLang="en-US" b="1" dirty="0" err="1" smtClean="0">
                <a:solidFill>
                  <a:schemeClr val="bg1"/>
                </a:solidFill>
              </a:rPr>
              <a:t>가격별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키워드</a:t>
            </a:r>
            <a:r>
              <a:rPr lang="en-US" altLang="ko-KR" b="1" dirty="0" smtClean="0">
                <a:solidFill>
                  <a:schemeClr val="bg1"/>
                </a:solidFill>
              </a:rPr>
              <a:t>) </a:t>
            </a:r>
            <a:r>
              <a:rPr lang="ko-KR" altLang="en-US" b="1" dirty="0" smtClean="0">
                <a:solidFill>
                  <a:schemeClr val="bg1"/>
                </a:solidFill>
              </a:rPr>
              <a:t>에 해당하는 검색 결과가 출력된다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21471" y="4901320"/>
            <a:ext cx="4263530" cy="89319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altLang="ko-KR" i="1" dirty="0" smtClean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836411" y="5803670"/>
            <a:ext cx="4536630" cy="89319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altLang="ko-KR" i="1" dirty="0" smtClean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789023" y="4834489"/>
            <a:ext cx="4155500" cy="118429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chemeClr val="bg1"/>
                </a:solidFill>
              </a:rPr>
              <a:t>검색결과와 같이 상세보기 버튼이 출력되는데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버튼 </a:t>
            </a:r>
            <a:r>
              <a:rPr lang="ko-KR" altLang="en-US" b="1" dirty="0" err="1" smtClean="0">
                <a:solidFill>
                  <a:schemeClr val="bg1"/>
                </a:solidFill>
              </a:rPr>
              <a:t>클릭시</a:t>
            </a:r>
            <a:r>
              <a:rPr lang="ko-KR" altLang="en-US" b="1" dirty="0" smtClean="0">
                <a:solidFill>
                  <a:schemeClr val="bg1"/>
                </a:solidFill>
              </a:rPr>
              <a:t> 해당 패키지 상세페이지로 넘어간다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708" y="1346090"/>
            <a:ext cx="6800387" cy="466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436649" y="1312242"/>
            <a:ext cx="2304532" cy="206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 rot="8214186">
            <a:off x="2014238" y="789465"/>
            <a:ext cx="537029" cy="293953"/>
          </a:xfrm>
          <a:prstGeom prst="rightArrow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360" y="290948"/>
            <a:ext cx="6789280" cy="49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5062137" y="466682"/>
            <a:ext cx="1179006" cy="258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77446" y="1642037"/>
            <a:ext cx="6549068" cy="1812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왼쪽/위쪽 화살표 38"/>
          <p:cNvSpPr/>
          <p:nvPr/>
        </p:nvSpPr>
        <p:spPr>
          <a:xfrm rot="10800000" flipH="1">
            <a:off x="7548371" y="2016532"/>
            <a:ext cx="1404000" cy="797625"/>
          </a:xfrm>
          <a:prstGeom prst="leftUpArrow">
            <a:avLst>
              <a:gd name="adj1" fmla="val 25000"/>
              <a:gd name="adj2" fmla="val 24090"/>
              <a:gd name="adj3" fmla="val 25000"/>
            </a:avLst>
          </a:prstGeom>
          <a:solidFill>
            <a:srgbClr val="C00000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651640" y="5347915"/>
            <a:ext cx="807217" cy="258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6813504" y="5288104"/>
            <a:ext cx="747168" cy="506406"/>
          </a:xfrm>
          <a:prstGeom prst="rightArrow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46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00892" y="72534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chemeClr val="bg1"/>
                </a:solidFill>
              </a:rPr>
              <a:t>상세페이지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914401" y="49174"/>
            <a:ext cx="1036319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rtl="0" eaLnBrk="1" latinLnBrk="1" hangingPunct="1">
              <a:defRPr>
                <a:solidFill>
                  <a:schemeClr val="tx2"/>
                </a:solidFill>
              </a:defRPr>
            </a:lvl2pPr>
            <a:lvl3pPr rtl="0" eaLnBrk="1" latinLnBrk="1" hangingPunct="1">
              <a:defRPr>
                <a:solidFill>
                  <a:schemeClr val="tx2"/>
                </a:solidFill>
              </a:defRPr>
            </a:lvl3pPr>
            <a:lvl4pPr rtl="0" eaLnBrk="1" latinLnBrk="1" hangingPunct="1">
              <a:defRPr>
                <a:solidFill>
                  <a:schemeClr val="tx2"/>
                </a:solidFill>
              </a:defRPr>
            </a:lvl4pPr>
            <a:lvl5pPr rtl="0" eaLnBrk="1" latinLnBrk="1" hangingPunct="1">
              <a:defRPr>
                <a:solidFill>
                  <a:schemeClr val="tx2"/>
                </a:solidFill>
              </a:defRPr>
            </a:lvl5pPr>
            <a:lvl6pPr rtl="0" eaLnBrk="1" latinLnBrk="1" hangingPunct="1">
              <a:defRPr>
                <a:solidFill>
                  <a:schemeClr val="tx2"/>
                </a:solidFill>
              </a:defRPr>
            </a:lvl6pPr>
            <a:lvl7pPr rtl="0" eaLnBrk="1" latinLnBrk="1" hangingPunct="1">
              <a:defRPr>
                <a:solidFill>
                  <a:schemeClr val="tx2"/>
                </a:solidFill>
              </a:defRPr>
            </a:lvl7pPr>
            <a:lvl8pPr rtl="0" eaLnBrk="1" latinLnBrk="1" hangingPunct="1">
              <a:defRPr>
                <a:solidFill>
                  <a:schemeClr val="tx2"/>
                </a:solidFill>
              </a:defRPr>
            </a:lvl8pPr>
            <a:lvl9pPr rtl="0"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086" y="1519199"/>
            <a:ext cx="5225075" cy="468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6969822" y="1318200"/>
            <a:ext cx="4536630" cy="10081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bg1"/>
                </a:solidFill>
              </a:rPr>
              <a:t>패키지내</a:t>
            </a:r>
            <a:r>
              <a:rPr lang="ko-KR" altLang="en-US" b="1" dirty="0" smtClean="0">
                <a:solidFill>
                  <a:schemeClr val="bg1"/>
                </a:solidFill>
              </a:rPr>
              <a:t> 여행 </a:t>
            </a:r>
            <a:r>
              <a:rPr lang="ko-KR" altLang="en-US" b="1" dirty="0" err="1" smtClean="0">
                <a:solidFill>
                  <a:schemeClr val="bg1"/>
                </a:solidFill>
              </a:rPr>
              <a:t>하루일정</a:t>
            </a:r>
            <a:r>
              <a:rPr lang="ko-KR" altLang="en-US" b="1" dirty="0" smtClean="0">
                <a:solidFill>
                  <a:schemeClr val="bg1"/>
                </a:solidFill>
              </a:rPr>
              <a:t> 및 숙소 정보 등  </a:t>
            </a:r>
            <a:r>
              <a:rPr lang="ko-KR" altLang="en-US" b="1" dirty="0" smtClean="0">
                <a:solidFill>
                  <a:schemeClr val="bg1"/>
                </a:solidFill>
              </a:rPr>
              <a:t>패키지에 관한 상세한 정보들이 출력된다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0399" y="2708900"/>
            <a:ext cx="2456685" cy="388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8558417" y="3248974"/>
            <a:ext cx="3401354" cy="232892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2000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b="1" dirty="0" err="1" smtClean="0">
                <a:solidFill>
                  <a:schemeClr val="bg1"/>
                </a:solidFill>
              </a:rPr>
              <a:t>패키지명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상품코드 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chemeClr val="bg1"/>
                </a:solidFill>
              </a:rPr>
              <a:t>출발일</a:t>
            </a:r>
            <a:r>
              <a:rPr lang="en-US" altLang="ko-KR" b="1" dirty="0" smtClean="0">
                <a:solidFill>
                  <a:schemeClr val="bg1"/>
                </a:solidFill>
              </a:rPr>
              <a:t>,</a:t>
            </a:r>
            <a:r>
              <a:rPr lang="ko-KR" altLang="en-US" b="1" dirty="0" smtClean="0">
                <a:solidFill>
                  <a:schemeClr val="bg1"/>
                </a:solidFill>
              </a:rPr>
              <a:t>도착일 등 상세한 정보를 </a:t>
            </a:r>
            <a:r>
              <a:rPr lang="ko-KR" altLang="en-US" b="1" dirty="0" smtClean="0">
                <a:solidFill>
                  <a:schemeClr val="bg1"/>
                </a:solidFill>
              </a:rPr>
              <a:t>제공하며  로그인후 결제 버튼을 </a:t>
            </a:r>
            <a:r>
              <a:rPr lang="ko-KR" altLang="en-US" b="1" dirty="0" err="1" smtClean="0">
                <a:solidFill>
                  <a:schemeClr val="bg1"/>
                </a:solidFill>
              </a:rPr>
              <a:t>클릭시</a:t>
            </a:r>
            <a:r>
              <a:rPr lang="ko-KR" altLang="en-US" b="1" dirty="0" smtClean="0">
                <a:solidFill>
                  <a:schemeClr val="bg1"/>
                </a:solidFill>
              </a:rPr>
              <a:t> 해 당 패키지에 대한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결제가 </a:t>
            </a:r>
            <a:r>
              <a:rPr lang="ko-KR" altLang="en-US" b="1" dirty="0" smtClean="0">
                <a:solidFill>
                  <a:schemeClr val="bg1"/>
                </a:solidFill>
              </a:rPr>
              <a:t>진행된다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917619" y="2708900"/>
            <a:ext cx="2502246" cy="3456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4086" y="1772770"/>
            <a:ext cx="5231130" cy="2378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339" y="192843"/>
            <a:ext cx="4552483" cy="1465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417339" y="230334"/>
            <a:ext cx="3116257" cy="1427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왼쪽/위쪽 화살표 21"/>
          <p:cNvSpPr/>
          <p:nvPr/>
        </p:nvSpPr>
        <p:spPr>
          <a:xfrm rot="12310316" flipH="1">
            <a:off x="5744999" y="1236879"/>
            <a:ext cx="702000" cy="797625"/>
          </a:xfrm>
          <a:prstGeom prst="leftUpArrow">
            <a:avLst>
              <a:gd name="adj1" fmla="val 34468"/>
              <a:gd name="adj2" fmla="val 24090"/>
              <a:gd name="adj3" fmla="val 25000"/>
            </a:avLst>
          </a:prstGeom>
          <a:solidFill>
            <a:srgbClr val="C00000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909" y="6081970"/>
            <a:ext cx="101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오른쪽 화살표 24"/>
          <p:cNvSpPr/>
          <p:nvPr/>
        </p:nvSpPr>
        <p:spPr>
          <a:xfrm>
            <a:off x="7771725" y="4684967"/>
            <a:ext cx="648140" cy="382911"/>
          </a:xfrm>
          <a:prstGeom prst="rightArrow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400690" y="6148640"/>
            <a:ext cx="1019175" cy="387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5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빈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, 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238</Words>
  <Application>Microsoft Office PowerPoint</Application>
  <PresentationFormat>사용자 지정</PresentationFormat>
  <Paragraphs>52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굴림</vt:lpstr>
      <vt:lpstr>Arial</vt:lpstr>
      <vt:lpstr>나눔스퀘어 Bold</vt:lpstr>
      <vt:lpstr>나눔스퀘어 ExtraBold</vt:lpstr>
      <vt:lpstr>맑은 고딕</vt:lpstr>
      <vt:lpstr>나눔스퀘어 Light</vt:lpstr>
      <vt:lpstr>빈 슬라이드</vt:lpstr>
      <vt:lpstr>메인, 마무리</vt:lpstr>
      <vt:lpstr>내용 슬라이드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16</cp:revision>
  <dcterms:created xsi:type="dcterms:W3CDTF">2018-02-26T14:07:00Z</dcterms:created>
  <dcterms:modified xsi:type="dcterms:W3CDTF">2018-08-10T06:26:18Z</dcterms:modified>
</cp:coreProperties>
</file>