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sldIdLst>
    <p:sldId id="256" r:id="rId2"/>
    <p:sldId id="298" r:id="rId3"/>
    <p:sldId id="268" r:id="rId4"/>
    <p:sldId id="269" r:id="rId5"/>
    <p:sldId id="279" r:id="rId6"/>
    <p:sldId id="280" r:id="rId7"/>
    <p:sldId id="281" r:id="rId8"/>
    <p:sldId id="282" r:id="rId9"/>
    <p:sldId id="285" r:id="rId10"/>
    <p:sldId id="295" r:id="rId11"/>
    <p:sldId id="296" r:id="rId12"/>
    <p:sldId id="297" r:id="rId13"/>
  </p:sldIdLst>
  <p:sldSz cx="12192000" cy="6858000"/>
  <p:notesSz cx="6858000" cy="9144000"/>
  <p:embeddedFontLst>
    <p:embeddedFont>
      <p:font typeface="HY견고딕" pitchFamily="18" charset="-127"/>
      <p:regular r:id="rId15"/>
    </p:embeddedFont>
    <p:embeddedFont>
      <p:font typeface="맑은 고딕" pitchFamily="50" charset="-127"/>
      <p:regular r:id="rId16"/>
      <p:bold r:id="rId17"/>
    </p:embeddedFont>
    <p:embeddedFont>
      <p:font typeface="Abadi" charset="0"/>
      <p:regular r:id="rId18"/>
    </p:embeddedFont>
    <p:embeddedFont>
      <p:font typeface="Calibri Light" pitchFamily="34" charset="0"/>
      <p:regular r:id="rId19"/>
      <p: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9C27B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0" autoAdjust="0"/>
    <p:restoredTop sz="94660"/>
  </p:normalViewPr>
  <p:slideViewPr>
    <p:cSldViewPr snapToGrid="0">
      <p:cViewPr>
        <p:scale>
          <a:sx n="78" d="100"/>
          <a:sy n="78" d="100"/>
        </p:scale>
        <p:origin x="-23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89256-E676-446F-8F88-D5BE606BF7E9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E2A2-4F87-4FCB-8816-9394217C2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1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41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60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6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08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34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4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32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30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8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6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6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E2A01-7F68-4423-86DB-196699EC1D3D}" type="datetimeFigureOut">
              <a:rPr lang="ko-KR" altLang="en-US" smtClean="0"/>
              <a:t>2018-08-10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9950-9C02-4094-91EE-B592FE9DF9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9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057B56-BA81-47E9-810B-0B09DDF03E0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9C27B0"/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xmlns="" id="{E774E665-0EEB-4487-A484-27F121BB210B}"/>
              </a:ext>
            </a:extLst>
          </p:cNvPr>
          <p:cNvSpPr txBox="1">
            <a:spLocks/>
          </p:cNvSpPr>
          <p:nvPr/>
        </p:nvSpPr>
        <p:spPr>
          <a:xfrm>
            <a:off x="2970922" y="6204826"/>
            <a:ext cx="6250157" cy="250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Social Network Service Bit Book</a:t>
            </a:r>
          </a:p>
          <a:p>
            <a:pPr algn="l"/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l"/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CFF16F7-A482-463B-B25D-3AB479EF9193}"/>
              </a:ext>
            </a:extLst>
          </p:cNvPr>
          <p:cNvSpPr/>
          <p:nvPr/>
        </p:nvSpPr>
        <p:spPr>
          <a:xfrm>
            <a:off x="3114040" y="853441"/>
            <a:ext cx="5963921" cy="5110479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8275C1-7605-496C-9322-FB3FBDBDEF22}"/>
              </a:ext>
            </a:extLst>
          </p:cNvPr>
          <p:cNvSpPr txBox="1"/>
          <p:nvPr/>
        </p:nvSpPr>
        <p:spPr>
          <a:xfrm>
            <a:off x="5066436" y="1555009"/>
            <a:ext cx="20591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 err="1">
                <a:solidFill>
                  <a:schemeClr val="tx2"/>
                </a:solidFill>
              </a:rPr>
              <a:t>BitBook</a:t>
            </a:r>
            <a:endParaRPr lang="ko-KR" altLang="en-US" sz="45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29EBBA-2A2A-48E6-8021-1A25D75FCCA9}"/>
              </a:ext>
            </a:extLst>
          </p:cNvPr>
          <p:cNvSpPr txBox="1"/>
          <p:nvPr/>
        </p:nvSpPr>
        <p:spPr>
          <a:xfrm>
            <a:off x="5518556" y="3247285"/>
            <a:ext cx="11548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최운영</a:t>
            </a:r>
            <a:endParaRPr lang="en-US" altLang="ko-KR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정진솔</a:t>
            </a:r>
            <a:endParaRPr lang="en-US" altLang="ko-KR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박정아</a:t>
            </a:r>
            <a:endParaRPr lang="en-US" altLang="ko-KR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54A4F891-185F-48DF-8AA6-7C76D9169AB0}"/>
              </a:ext>
            </a:extLst>
          </p:cNvPr>
          <p:cNvCxnSpPr/>
          <p:nvPr/>
        </p:nvCxnSpPr>
        <p:spPr>
          <a:xfrm>
            <a:off x="4175760" y="2438400"/>
            <a:ext cx="3840480" cy="0"/>
          </a:xfrm>
          <a:prstGeom prst="line">
            <a:avLst/>
          </a:prstGeom>
          <a:ln w="28575">
            <a:solidFill>
              <a:srgbClr val="4454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76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30B3E3-13E7-4032-9EC5-37AA79B9CDC0}"/>
              </a:ext>
            </a:extLst>
          </p:cNvPr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624421C-9F9A-49E2-94F2-04BD579EAAD8}"/>
              </a:ext>
            </a:extLst>
          </p:cNvPr>
          <p:cNvGrpSpPr/>
          <p:nvPr/>
        </p:nvGrpSpPr>
        <p:grpSpPr>
          <a:xfrm>
            <a:off x="0" y="0"/>
            <a:ext cx="12192000" cy="847520"/>
            <a:chOff x="147483" y="1714166"/>
            <a:chExt cx="11592232" cy="1392902"/>
          </a:xfrm>
          <a:solidFill>
            <a:srgbClr val="9C27B0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7AFFF60-AA88-4335-A7A9-A202552343B9}"/>
                </a:ext>
              </a:extLst>
            </p:cNvPr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제목 5">
              <a:extLst>
                <a:ext uri="{FF2B5EF4-FFF2-40B4-BE49-F238E27FC236}">
                  <a16:creationId xmlns:a16="http://schemas.microsoft.com/office/drawing/2014/main" xmlns="" id="{69A269DE-20C2-4E58-9B7B-D43C392CADEA}"/>
                </a:ext>
              </a:extLst>
            </p:cNvPr>
            <p:cNvSpPr txBox="1">
              <a:spLocks/>
            </p:cNvSpPr>
            <p:nvPr/>
          </p:nvSpPr>
          <p:spPr>
            <a:xfrm>
              <a:off x="638284" y="1829078"/>
              <a:ext cx="4432941" cy="116307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구현된 페이지</a:t>
              </a:r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	</a:t>
              </a:r>
              <a:endPara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5" name="AutoShape 8" descr="facebook info uiì ëí ì´ë¯¸ì§ ê²ìê²°ê³¼">
            <a:extLst>
              <a:ext uri="{FF2B5EF4-FFF2-40B4-BE49-F238E27FC236}">
                <a16:creationId xmlns:a16="http://schemas.microsoft.com/office/drawing/2014/main" xmlns="" id="{71355A2B-16E7-403F-B613-5877322E28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2A317753-ECF5-46A6-BDF6-604E710EC5A3}"/>
              </a:ext>
            </a:extLst>
          </p:cNvPr>
          <p:cNvSpPr/>
          <p:nvPr/>
        </p:nvSpPr>
        <p:spPr>
          <a:xfrm>
            <a:off x="8362890" y="1843807"/>
            <a:ext cx="3516909" cy="40984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잘못된 아이디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비밀번호  입력 시 화면 하단 에러 표시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전체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친구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개인만 설정가능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 err="1">
                <a:solidFill>
                  <a:schemeClr val="bg1"/>
                </a:solidFill>
              </a:rPr>
              <a:t>소셜로그인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API </a:t>
            </a:r>
            <a:r>
              <a:rPr lang="ko-KR" altLang="en-US" sz="2000" dirty="0">
                <a:solidFill>
                  <a:schemeClr val="bg1"/>
                </a:solidFill>
              </a:rPr>
              <a:t>활용 </a:t>
            </a:r>
            <a:r>
              <a:rPr lang="en-US" altLang="ko-KR" sz="2000" dirty="0">
                <a:solidFill>
                  <a:schemeClr val="bg1"/>
                </a:solidFill>
              </a:rPr>
              <a:t>( </a:t>
            </a:r>
            <a:r>
              <a:rPr lang="ko-KR" altLang="en-US" sz="2000" dirty="0">
                <a:solidFill>
                  <a:schemeClr val="bg1"/>
                </a:solidFill>
              </a:rPr>
              <a:t>네이버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D06F84E-EC5C-482B-BE70-5B01A5033B2B}"/>
              </a:ext>
            </a:extLst>
          </p:cNvPr>
          <p:cNvSpPr/>
          <p:nvPr/>
        </p:nvSpPr>
        <p:spPr>
          <a:xfrm>
            <a:off x="8353787" y="1219050"/>
            <a:ext cx="3536486" cy="110744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  <a:latin typeface="Abadi" panose="020B0604020202020204" pitchFamily="34" charset="0"/>
                <a:ea typeface="HY견고딕" pitchFamily="18" charset="-127"/>
              </a:rPr>
              <a:t>로그인</a:t>
            </a:r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endParaRPr lang="ko-KR" altLang="en-US" dirty="0"/>
          </a:p>
        </p:txBody>
      </p:sp>
      <p:sp>
        <p:nvSpPr>
          <p:cNvPr id="16" name="제목 5">
            <a:extLst>
              <a:ext uri="{FF2B5EF4-FFF2-40B4-BE49-F238E27FC236}">
                <a16:creationId xmlns:a16="http://schemas.microsoft.com/office/drawing/2014/main" xmlns="" id="{B101FE45-D79D-4796-94B8-B9EAA18F578A}"/>
              </a:ext>
            </a:extLst>
          </p:cNvPr>
          <p:cNvSpPr txBox="1">
            <a:spLocks/>
          </p:cNvSpPr>
          <p:nvPr/>
        </p:nvSpPr>
        <p:spPr>
          <a:xfrm>
            <a:off x="10460703" y="104879"/>
            <a:ext cx="2430206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박정아</a:t>
            </a:r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992F4643-9767-4C12-9FCB-C671284A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0" y="1772770"/>
            <a:ext cx="7061200" cy="329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5D7FF70F-34F1-448B-9F7F-5A2D01D7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80" y="1853940"/>
            <a:ext cx="38100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A556472-9B3E-4914-93E1-7B1C0EF24F97}"/>
              </a:ext>
            </a:extLst>
          </p:cNvPr>
          <p:cNvSpPr/>
          <p:nvPr/>
        </p:nvSpPr>
        <p:spPr>
          <a:xfrm>
            <a:off x="3359620" y="2852919"/>
            <a:ext cx="2952410" cy="2052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AA84BBCC-28DD-47AC-B6DA-F26782EAC82B}"/>
              </a:ext>
            </a:extLst>
          </p:cNvPr>
          <p:cNvCxnSpPr>
            <a:cxnSpLocks/>
          </p:cNvCxnSpPr>
          <p:nvPr/>
        </p:nvCxnSpPr>
        <p:spPr>
          <a:xfrm flipH="1">
            <a:off x="5231881" y="3018806"/>
            <a:ext cx="3255216" cy="40157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3ABB35-BD01-4F13-9807-50B9D1B7C4A4}"/>
              </a:ext>
            </a:extLst>
          </p:cNvPr>
          <p:cNvSpPr/>
          <p:nvPr/>
        </p:nvSpPr>
        <p:spPr>
          <a:xfrm>
            <a:off x="3903250" y="5805330"/>
            <a:ext cx="190471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A71994F6-4074-4FE8-9202-F4B33998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1" y="4425106"/>
            <a:ext cx="2411779" cy="2118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7D51FC44-9FC2-4256-9C3D-44C633164949}"/>
              </a:ext>
            </a:extLst>
          </p:cNvPr>
          <p:cNvCxnSpPr>
            <a:cxnSpLocks/>
          </p:cNvCxnSpPr>
          <p:nvPr/>
        </p:nvCxnSpPr>
        <p:spPr>
          <a:xfrm flipH="1" flipV="1">
            <a:off x="2781987" y="6010481"/>
            <a:ext cx="1121263" cy="2690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90F3EA1-68B2-4AD7-9447-31107C7D6D42}"/>
              </a:ext>
            </a:extLst>
          </p:cNvPr>
          <p:cNvSpPr/>
          <p:nvPr/>
        </p:nvSpPr>
        <p:spPr>
          <a:xfrm>
            <a:off x="443770" y="4425106"/>
            <a:ext cx="2411779" cy="2100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1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30B3E3-13E7-4032-9EC5-37AA79B9CDC0}"/>
              </a:ext>
            </a:extLst>
          </p:cNvPr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624421C-9F9A-49E2-94F2-04BD579EAAD8}"/>
              </a:ext>
            </a:extLst>
          </p:cNvPr>
          <p:cNvGrpSpPr/>
          <p:nvPr/>
        </p:nvGrpSpPr>
        <p:grpSpPr>
          <a:xfrm>
            <a:off x="0" y="0"/>
            <a:ext cx="12192000" cy="847520"/>
            <a:chOff x="147483" y="1714166"/>
            <a:chExt cx="11592232" cy="1392902"/>
          </a:xfrm>
          <a:solidFill>
            <a:srgbClr val="9C27B0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7AFFF60-AA88-4335-A7A9-A202552343B9}"/>
                </a:ext>
              </a:extLst>
            </p:cNvPr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제목 5">
              <a:extLst>
                <a:ext uri="{FF2B5EF4-FFF2-40B4-BE49-F238E27FC236}">
                  <a16:creationId xmlns:a16="http://schemas.microsoft.com/office/drawing/2014/main" xmlns="" id="{69A269DE-20C2-4E58-9B7B-D43C392CADEA}"/>
                </a:ext>
              </a:extLst>
            </p:cNvPr>
            <p:cNvSpPr txBox="1">
              <a:spLocks/>
            </p:cNvSpPr>
            <p:nvPr/>
          </p:nvSpPr>
          <p:spPr>
            <a:xfrm>
              <a:off x="638284" y="1829078"/>
              <a:ext cx="4432941" cy="116307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구현된 페이지</a:t>
              </a:r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	</a:t>
              </a:r>
              <a:endPara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5" name="AutoShape 8" descr="facebook info uiì ëí ì´ë¯¸ì§ ê²ìê²°ê³¼">
            <a:extLst>
              <a:ext uri="{FF2B5EF4-FFF2-40B4-BE49-F238E27FC236}">
                <a16:creationId xmlns:a16="http://schemas.microsoft.com/office/drawing/2014/main" xmlns="" id="{71355A2B-16E7-403F-B613-5877322E28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2A317753-ECF5-46A6-BDF6-604E710EC5A3}"/>
              </a:ext>
            </a:extLst>
          </p:cNvPr>
          <p:cNvSpPr/>
          <p:nvPr/>
        </p:nvSpPr>
        <p:spPr>
          <a:xfrm>
            <a:off x="8362890" y="1843807"/>
            <a:ext cx="3516909" cy="40984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Ajax</a:t>
            </a:r>
            <a:r>
              <a:rPr lang="ko-KR" altLang="en-US" sz="1600" dirty="0">
                <a:solidFill>
                  <a:schemeClr val="bg1"/>
                </a:solidFill>
              </a:rPr>
              <a:t>를 활용한 아이디 중복 체크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각 입력 항목에 대한 유효성 체크 및 </a:t>
            </a:r>
            <a:r>
              <a:rPr lang="ko-KR" altLang="en-US" sz="1600" dirty="0" err="1">
                <a:solidFill>
                  <a:schemeClr val="bg1"/>
                </a:solidFill>
              </a:rPr>
              <a:t>경고창</a:t>
            </a:r>
            <a:r>
              <a:rPr lang="ko-KR" altLang="en-US" sz="1600" dirty="0">
                <a:solidFill>
                  <a:schemeClr val="bg1"/>
                </a:solidFill>
              </a:rPr>
              <a:t> 띄우기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1"/>
                </a:solidFill>
              </a:rPr>
              <a:t>를 활용한 </a:t>
            </a:r>
            <a:r>
              <a:rPr lang="ko-KR" altLang="en-US" dirty="0" err="1">
                <a:solidFill>
                  <a:schemeClr val="bg1"/>
                </a:solidFill>
              </a:rPr>
              <a:t>네이버캡차</a:t>
            </a:r>
            <a:r>
              <a:rPr lang="ko-KR" altLang="en-US" dirty="0">
                <a:solidFill>
                  <a:schemeClr val="bg1"/>
                </a:solidFill>
              </a:rPr>
              <a:t> 기능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D06F84E-EC5C-482B-BE70-5B01A5033B2B}"/>
              </a:ext>
            </a:extLst>
          </p:cNvPr>
          <p:cNvSpPr/>
          <p:nvPr/>
        </p:nvSpPr>
        <p:spPr>
          <a:xfrm>
            <a:off x="8353787" y="1219050"/>
            <a:ext cx="3536486" cy="110744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  <a:latin typeface="Abadi" panose="020B0604020202020204" pitchFamily="34" charset="0"/>
                <a:ea typeface="HY견고딕" pitchFamily="18" charset="-127"/>
              </a:rPr>
              <a:t>회원가입</a:t>
            </a:r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endParaRPr lang="ko-KR" altLang="en-US" dirty="0"/>
          </a:p>
        </p:txBody>
      </p:sp>
      <p:sp>
        <p:nvSpPr>
          <p:cNvPr id="16" name="제목 5">
            <a:extLst>
              <a:ext uri="{FF2B5EF4-FFF2-40B4-BE49-F238E27FC236}">
                <a16:creationId xmlns:a16="http://schemas.microsoft.com/office/drawing/2014/main" xmlns="" id="{B101FE45-D79D-4796-94B8-B9EAA18F578A}"/>
              </a:ext>
            </a:extLst>
          </p:cNvPr>
          <p:cNvSpPr txBox="1">
            <a:spLocks/>
          </p:cNvSpPr>
          <p:nvPr/>
        </p:nvSpPr>
        <p:spPr>
          <a:xfrm>
            <a:off x="10460703" y="104879"/>
            <a:ext cx="2430206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박정아</a:t>
            </a:r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xmlns="" id="{0729107A-99C7-403E-B43B-B14F10988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9" y="1719637"/>
            <a:ext cx="4050637" cy="4858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xmlns="" id="{A1E189B8-98D9-4FA6-9889-4FA9E2058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0" y="4725180"/>
            <a:ext cx="43815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BC31942-B5B4-4988-853D-6ECBB0DCC0D4}"/>
              </a:ext>
            </a:extLst>
          </p:cNvPr>
          <p:cNvSpPr/>
          <p:nvPr/>
        </p:nvSpPr>
        <p:spPr>
          <a:xfrm>
            <a:off x="1415350" y="2276840"/>
            <a:ext cx="2520350" cy="50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00D5CF6-B50B-4E9F-BF65-D759C0725D72}"/>
              </a:ext>
            </a:extLst>
          </p:cNvPr>
          <p:cNvCxnSpPr>
            <a:cxnSpLocks/>
          </p:cNvCxnSpPr>
          <p:nvPr/>
        </p:nvCxnSpPr>
        <p:spPr>
          <a:xfrm flipH="1" flipV="1">
            <a:off x="4439770" y="2528875"/>
            <a:ext cx="3923120" cy="6342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26A742D-4F1E-4549-AE2D-69A077DB24DB}"/>
              </a:ext>
            </a:extLst>
          </p:cNvPr>
          <p:cNvSpPr/>
          <p:nvPr/>
        </p:nvSpPr>
        <p:spPr>
          <a:xfrm>
            <a:off x="1415350" y="4005080"/>
            <a:ext cx="2520350" cy="50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C5379EC-77D3-4D55-AC05-CE8C6AF389E8}"/>
              </a:ext>
            </a:extLst>
          </p:cNvPr>
          <p:cNvCxnSpPr>
            <a:cxnSpLocks/>
          </p:cNvCxnSpPr>
          <p:nvPr/>
        </p:nvCxnSpPr>
        <p:spPr>
          <a:xfrm flipH="1">
            <a:off x="4295750" y="3602375"/>
            <a:ext cx="4067140" cy="6547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80DF94-A27F-441E-990B-3FAB44D7F207}"/>
              </a:ext>
            </a:extLst>
          </p:cNvPr>
          <p:cNvSpPr/>
          <p:nvPr/>
        </p:nvSpPr>
        <p:spPr>
          <a:xfrm>
            <a:off x="1847410" y="4509150"/>
            <a:ext cx="1944270" cy="1080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161F6EFF-EC60-4DBA-B7D1-D1715F9B07B8}"/>
              </a:ext>
            </a:extLst>
          </p:cNvPr>
          <p:cNvCxnSpPr>
            <a:cxnSpLocks/>
          </p:cNvCxnSpPr>
          <p:nvPr/>
        </p:nvCxnSpPr>
        <p:spPr>
          <a:xfrm flipH="1">
            <a:off x="4006216" y="4869199"/>
            <a:ext cx="463393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7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30B3E3-13E7-4032-9EC5-37AA79B9CDC0}"/>
              </a:ext>
            </a:extLst>
          </p:cNvPr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624421C-9F9A-49E2-94F2-04BD579EAAD8}"/>
              </a:ext>
            </a:extLst>
          </p:cNvPr>
          <p:cNvGrpSpPr/>
          <p:nvPr/>
        </p:nvGrpSpPr>
        <p:grpSpPr>
          <a:xfrm>
            <a:off x="0" y="0"/>
            <a:ext cx="12192000" cy="847520"/>
            <a:chOff x="147483" y="1714166"/>
            <a:chExt cx="11592232" cy="1392902"/>
          </a:xfrm>
          <a:solidFill>
            <a:srgbClr val="9C27B0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7AFFF60-AA88-4335-A7A9-A202552343B9}"/>
                </a:ext>
              </a:extLst>
            </p:cNvPr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제목 5">
              <a:extLst>
                <a:ext uri="{FF2B5EF4-FFF2-40B4-BE49-F238E27FC236}">
                  <a16:creationId xmlns:a16="http://schemas.microsoft.com/office/drawing/2014/main" xmlns="" id="{69A269DE-20C2-4E58-9B7B-D43C392CADEA}"/>
                </a:ext>
              </a:extLst>
            </p:cNvPr>
            <p:cNvSpPr txBox="1">
              <a:spLocks/>
            </p:cNvSpPr>
            <p:nvPr/>
          </p:nvSpPr>
          <p:spPr>
            <a:xfrm>
              <a:off x="638284" y="1829078"/>
              <a:ext cx="4432941" cy="116307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구현된 페이지</a:t>
              </a:r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	</a:t>
              </a:r>
              <a:endPara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5" name="AutoShape 8" descr="facebook info uiì ëí ì´ë¯¸ì§ ê²ìê²°ê³¼">
            <a:extLst>
              <a:ext uri="{FF2B5EF4-FFF2-40B4-BE49-F238E27FC236}">
                <a16:creationId xmlns:a16="http://schemas.microsoft.com/office/drawing/2014/main" xmlns="" id="{71355A2B-16E7-403F-B613-5877322E28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2A317753-ECF5-46A6-BDF6-604E710EC5A3}"/>
              </a:ext>
            </a:extLst>
          </p:cNvPr>
          <p:cNvSpPr/>
          <p:nvPr/>
        </p:nvSpPr>
        <p:spPr>
          <a:xfrm>
            <a:off x="7887029" y="2327549"/>
            <a:ext cx="3516909" cy="40984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가입시 입력한 이름과 동일한 이메일 입력시에만 아이디 </a:t>
            </a:r>
            <a:r>
              <a:rPr lang="en-US" altLang="ko-KR" sz="1600" dirty="0">
                <a:solidFill>
                  <a:schemeClr val="bg1"/>
                </a:solidFill>
              </a:rPr>
              <a:t>alert</a:t>
            </a:r>
            <a:r>
              <a:rPr lang="ko-KR" altLang="en-US" sz="1600" dirty="0">
                <a:solidFill>
                  <a:schemeClr val="bg1"/>
                </a:solidFill>
              </a:rPr>
              <a:t>창이 뜸 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bg1"/>
                </a:solidFill>
              </a:rPr>
              <a:t>가입시 입력한 이메일과 이름을 입력해야 인증코드가 발송됨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코드 </a:t>
            </a:r>
            <a:r>
              <a:rPr lang="ko-KR" altLang="en-US" dirty="0" err="1">
                <a:solidFill>
                  <a:schemeClr val="bg1"/>
                </a:solidFill>
              </a:rPr>
              <a:t>입력후</a:t>
            </a:r>
            <a:r>
              <a:rPr lang="ko-KR" altLang="en-US" dirty="0">
                <a:solidFill>
                  <a:schemeClr val="bg1"/>
                </a:solidFill>
              </a:rPr>
              <a:t> 비밀번호를 찾을 수 있음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D06F84E-EC5C-482B-BE70-5B01A5033B2B}"/>
              </a:ext>
            </a:extLst>
          </p:cNvPr>
          <p:cNvSpPr/>
          <p:nvPr/>
        </p:nvSpPr>
        <p:spPr>
          <a:xfrm>
            <a:off x="7877926" y="1702792"/>
            <a:ext cx="3536486" cy="110744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  <a:latin typeface="Abadi" panose="020B0604020202020204" pitchFamily="34" charset="0"/>
                <a:ea typeface="HY견고딕" pitchFamily="18" charset="-127"/>
              </a:rPr>
              <a:t>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Abadi" panose="020B0604020202020204" pitchFamily="34" charset="0"/>
                <a:ea typeface="HY견고딕" pitchFamily="18" charset="-127"/>
              </a:rPr>
              <a:t>계정찾기</a:t>
            </a:r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endParaRPr lang="ko-KR" altLang="en-US" dirty="0"/>
          </a:p>
        </p:txBody>
      </p:sp>
      <p:sp>
        <p:nvSpPr>
          <p:cNvPr id="16" name="제목 5">
            <a:extLst>
              <a:ext uri="{FF2B5EF4-FFF2-40B4-BE49-F238E27FC236}">
                <a16:creationId xmlns:a16="http://schemas.microsoft.com/office/drawing/2014/main" xmlns="" id="{B101FE45-D79D-4796-94B8-B9EAA18F578A}"/>
              </a:ext>
            </a:extLst>
          </p:cNvPr>
          <p:cNvSpPr txBox="1">
            <a:spLocks/>
          </p:cNvSpPr>
          <p:nvPr/>
        </p:nvSpPr>
        <p:spPr>
          <a:xfrm>
            <a:off x="10460703" y="104879"/>
            <a:ext cx="2430206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박정아</a:t>
            </a:r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xmlns="" id="{E31497E1-38D9-4C77-8618-39C6E1D8E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3" y="1700760"/>
            <a:ext cx="6222999" cy="4725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5094206-DF5A-459B-A474-730D900D09FB}"/>
              </a:ext>
            </a:extLst>
          </p:cNvPr>
          <p:cNvSpPr/>
          <p:nvPr/>
        </p:nvSpPr>
        <p:spPr>
          <a:xfrm>
            <a:off x="777802" y="4725180"/>
            <a:ext cx="2808390" cy="57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xmlns="" id="{597069F5-BF36-4114-A111-71CF97D4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82" y="4160732"/>
            <a:ext cx="2514600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7F5520D-AE27-4015-9386-0E8CF81E7895}"/>
              </a:ext>
            </a:extLst>
          </p:cNvPr>
          <p:cNvSpPr/>
          <p:nvPr/>
        </p:nvSpPr>
        <p:spPr>
          <a:xfrm>
            <a:off x="3879982" y="4160732"/>
            <a:ext cx="2514600" cy="1704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3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057B56-BA81-47E9-810B-0B09DDF03E0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9C27B0"/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xmlns="" id="{E774E665-0EEB-4487-A484-27F121BB210B}"/>
              </a:ext>
            </a:extLst>
          </p:cNvPr>
          <p:cNvSpPr txBox="1">
            <a:spLocks/>
          </p:cNvSpPr>
          <p:nvPr/>
        </p:nvSpPr>
        <p:spPr>
          <a:xfrm>
            <a:off x="2970922" y="6204826"/>
            <a:ext cx="6250157" cy="250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Social Network Service Bit Book</a:t>
            </a:r>
          </a:p>
          <a:p>
            <a:pPr algn="l"/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l"/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CFF16F7-A482-463B-B25D-3AB479EF9193}"/>
              </a:ext>
            </a:extLst>
          </p:cNvPr>
          <p:cNvSpPr/>
          <p:nvPr/>
        </p:nvSpPr>
        <p:spPr>
          <a:xfrm>
            <a:off x="3114040" y="853441"/>
            <a:ext cx="5963921" cy="5110479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8275C1-7605-496C-9322-FB3FBDBDEF22}"/>
              </a:ext>
            </a:extLst>
          </p:cNvPr>
          <p:cNvSpPr txBox="1"/>
          <p:nvPr/>
        </p:nvSpPr>
        <p:spPr>
          <a:xfrm>
            <a:off x="4140615" y="1152926"/>
            <a:ext cx="39107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>
                <a:solidFill>
                  <a:schemeClr val="tx2"/>
                </a:solidFill>
              </a:rPr>
              <a:t>프로젝트 소개</a:t>
            </a:r>
            <a:endParaRPr lang="ko-KR" altLang="en-US" sz="45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29EBBA-2A2A-48E6-8021-1A25D75FCCA9}"/>
              </a:ext>
            </a:extLst>
          </p:cNvPr>
          <p:cNvSpPr txBox="1"/>
          <p:nvPr/>
        </p:nvSpPr>
        <p:spPr>
          <a:xfrm>
            <a:off x="3447160" y="2178662"/>
            <a:ext cx="5090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2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소셜네트워크서비스</a:t>
            </a:r>
            <a:r>
              <a:rPr lang="ko-KR" altLang="en-US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Bit Book</a:t>
            </a:r>
            <a:endParaRPr lang="en-US" altLang="ko-KR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54A4F891-185F-48DF-8AA6-7C76D9169AB0}"/>
              </a:ext>
            </a:extLst>
          </p:cNvPr>
          <p:cNvCxnSpPr/>
          <p:nvPr/>
        </p:nvCxnSpPr>
        <p:spPr>
          <a:xfrm>
            <a:off x="4113556" y="1937756"/>
            <a:ext cx="3840480" cy="0"/>
          </a:xfrm>
          <a:prstGeom prst="line">
            <a:avLst/>
          </a:prstGeom>
          <a:ln w="28575">
            <a:solidFill>
              <a:srgbClr val="4454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0C639F-1110-49F1-A5A5-3C161C704DBC}"/>
              </a:ext>
            </a:extLst>
          </p:cNvPr>
          <p:cNvSpPr txBox="1"/>
          <p:nvPr/>
        </p:nvSpPr>
        <p:spPr>
          <a:xfrm>
            <a:off x="3447160" y="3103434"/>
            <a:ext cx="50903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프로젝트 내용</a:t>
            </a:r>
            <a:endParaRPr lang="en-US" altLang="ko-KR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기존 소셜 네트워크 서비스의</a:t>
            </a:r>
            <a:endParaRPr lang="en-US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장점들을 부각하여</a:t>
            </a:r>
            <a:endParaRPr lang="en-US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개선할 점을 수정하고</a:t>
            </a:r>
            <a:endParaRPr lang="en-US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구성원 각자 원하는 기능을 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추가하여</a:t>
            </a:r>
            <a:endParaRPr lang="en-US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	SNS 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페이지 구축</a:t>
            </a:r>
            <a:endParaRPr lang="en-US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0E7C31-9ABF-4282-A616-1CF5F69E5BAE}"/>
              </a:ext>
            </a:extLst>
          </p:cNvPr>
          <p:cNvSpPr txBox="1"/>
          <p:nvPr/>
        </p:nvSpPr>
        <p:spPr>
          <a:xfrm>
            <a:off x="3447160" y="5043868"/>
            <a:ext cx="509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구성원 및 역할</a:t>
            </a:r>
            <a:endParaRPr lang="en-US" altLang="ko-KR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페이지 참조</a:t>
            </a:r>
            <a:endParaRPr lang="en-US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12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1468AEC-EC3A-4794-9B5C-5041FD60A137}"/>
              </a:ext>
            </a:extLst>
          </p:cNvPr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3FBA408-3A81-4479-9EF6-70145C12AEE1}"/>
              </a:ext>
            </a:extLst>
          </p:cNvPr>
          <p:cNvGrpSpPr/>
          <p:nvPr/>
        </p:nvGrpSpPr>
        <p:grpSpPr>
          <a:xfrm>
            <a:off x="0" y="0"/>
            <a:ext cx="12192000" cy="847520"/>
            <a:chOff x="147483" y="1714166"/>
            <a:chExt cx="11592232" cy="1392902"/>
          </a:xfrm>
          <a:solidFill>
            <a:srgbClr val="9C27B0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D65A59B-188A-40D3-8129-C0DB07599FA1}"/>
                </a:ext>
              </a:extLst>
            </p:cNvPr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제목 5">
              <a:extLst>
                <a:ext uri="{FF2B5EF4-FFF2-40B4-BE49-F238E27FC236}">
                  <a16:creationId xmlns:a16="http://schemas.microsoft.com/office/drawing/2014/main" xmlns="" id="{F9137171-59A6-467C-BFC2-41AE7B86C99F}"/>
                </a:ext>
              </a:extLst>
            </p:cNvPr>
            <p:cNvSpPr txBox="1">
              <a:spLocks/>
            </p:cNvSpPr>
            <p:nvPr/>
          </p:nvSpPr>
          <p:spPr>
            <a:xfrm>
              <a:off x="638284" y="1829078"/>
              <a:ext cx="2822646" cy="116307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목차</a:t>
              </a:r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			</a:t>
              </a:r>
              <a:endPara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80693" y="423760"/>
            <a:ext cx="429908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개발 배경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개발 목표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개발 일정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개발 환경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 설계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업무 분담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 smtClean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구현된 </a:t>
            </a: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페이지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endParaRPr lang="en-US" altLang="ko-KR" sz="2400" b="1" spc="-80" dirty="0" smtClean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제목 5">
            <a:extLst>
              <a:ext uri="{FF2B5EF4-FFF2-40B4-BE49-F238E27FC236}">
                <a16:creationId xmlns:a16="http://schemas.microsoft.com/office/drawing/2014/main" xmlns="" id="{807D0D8F-6BA0-4783-B50C-6831CFE42FFE}"/>
              </a:ext>
            </a:extLst>
          </p:cNvPr>
          <p:cNvSpPr txBox="1">
            <a:spLocks/>
          </p:cNvSpPr>
          <p:nvPr/>
        </p:nvSpPr>
        <p:spPr>
          <a:xfrm>
            <a:off x="11054080" y="69919"/>
            <a:ext cx="1066800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1/8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02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30B3E3-13E7-4032-9EC5-37AA79B9CDC0}"/>
              </a:ext>
            </a:extLst>
          </p:cNvPr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1B143F-8C3C-49F4-AFCC-39CAE784E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4" y="1400175"/>
            <a:ext cx="6096000" cy="4057650"/>
          </a:xfrm>
          <a:prstGeom prst="ellipse">
            <a:avLst/>
          </a:prstGeom>
          <a:solidFill>
            <a:schemeClr val="bg1"/>
          </a:solidFill>
          <a:ln w="22225" cap="rnd">
            <a:solidFill>
              <a:srgbClr val="44546A"/>
            </a:solidFill>
          </a:ln>
          <a:effectLst>
            <a:outerShdw blurRad="381000" dist="292100" dir="5400000" sx="-80000" sy="-18000" rotWithShape="0">
              <a:srgbClr val="44546A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8247145-BD6F-421C-8258-6B5E8CD30899}"/>
              </a:ext>
            </a:extLst>
          </p:cNvPr>
          <p:cNvSpPr txBox="1"/>
          <p:nvPr/>
        </p:nvSpPr>
        <p:spPr>
          <a:xfrm>
            <a:off x="7621465" y="1522368"/>
            <a:ext cx="4299087" cy="217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소셜 네트워크 서비스의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장점들을 합쳐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Bit Book </a:t>
            </a: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구현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624421C-9F9A-49E2-94F2-04BD579EAAD8}"/>
              </a:ext>
            </a:extLst>
          </p:cNvPr>
          <p:cNvGrpSpPr/>
          <p:nvPr/>
        </p:nvGrpSpPr>
        <p:grpSpPr>
          <a:xfrm>
            <a:off x="0" y="0"/>
            <a:ext cx="12192000" cy="847520"/>
            <a:chOff x="147483" y="1714166"/>
            <a:chExt cx="11592232" cy="1392902"/>
          </a:xfrm>
          <a:solidFill>
            <a:srgbClr val="9C27B0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7AFFF60-AA88-4335-A7A9-A202552343B9}"/>
                </a:ext>
              </a:extLst>
            </p:cNvPr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제목 5">
              <a:extLst>
                <a:ext uri="{FF2B5EF4-FFF2-40B4-BE49-F238E27FC236}">
                  <a16:creationId xmlns:a16="http://schemas.microsoft.com/office/drawing/2014/main" xmlns="" id="{69A269DE-20C2-4E58-9B7B-D43C392CADEA}"/>
                </a:ext>
              </a:extLst>
            </p:cNvPr>
            <p:cNvSpPr txBox="1">
              <a:spLocks/>
            </p:cNvSpPr>
            <p:nvPr/>
          </p:nvSpPr>
          <p:spPr>
            <a:xfrm>
              <a:off x="638284" y="1829078"/>
              <a:ext cx="3943228" cy="116307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spc="-15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개발배경</a:t>
              </a:r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		</a:t>
              </a:r>
              <a:endPara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7" name="제목 5">
            <a:extLst>
              <a:ext uri="{FF2B5EF4-FFF2-40B4-BE49-F238E27FC236}">
                <a16:creationId xmlns:a16="http://schemas.microsoft.com/office/drawing/2014/main" xmlns="" id="{49E1C181-9068-4AE9-86B3-3D49D84E892F}"/>
              </a:ext>
            </a:extLst>
          </p:cNvPr>
          <p:cNvSpPr txBox="1">
            <a:spLocks/>
          </p:cNvSpPr>
          <p:nvPr/>
        </p:nvSpPr>
        <p:spPr>
          <a:xfrm>
            <a:off x="11054080" y="69919"/>
            <a:ext cx="1066800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2/8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02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30B3E3-13E7-4032-9EC5-37AA79B9CDC0}"/>
              </a:ext>
            </a:extLst>
          </p:cNvPr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8247145-BD6F-421C-8258-6B5E8CD30899}"/>
              </a:ext>
            </a:extLst>
          </p:cNvPr>
          <p:cNvSpPr txBox="1"/>
          <p:nvPr/>
        </p:nvSpPr>
        <p:spPr>
          <a:xfrm>
            <a:off x="7216931" y="1523521"/>
            <a:ext cx="4299087" cy="143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spc="-80" dirty="0">
                <a:solidFill>
                  <a:srgbClr val="44546A"/>
                </a:solidFill>
                <a:latin typeface="HY견고딕" pitchFamily="18" charset="-127"/>
                <a:ea typeface="HY견고딕" pitchFamily="18" charset="-127"/>
              </a:rPr>
              <a:t>몰라</a:t>
            </a: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endParaRPr lang="en-US" altLang="ko-KR" sz="2400" b="1" spc="-80" dirty="0">
              <a:solidFill>
                <a:srgbClr val="44546A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624421C-9F9A-49E2-94F2-04BD579EAAD8}"/>
              </a:ext>
            </a:extLst>
          </p:cNvPr>
          <p:cNvGrpSpPr/>
          <p:nvPr/>
        </p:nvGrpSpPr>
        <p:grpSpPr>
          <a:xfrm>
            <a:off x="0" y="0"/>
            <a:ext cx="12192000" cy="847520"/>
            <a:chOff x="147483" y="1714166"/>
            <a:chExt cx="11592232" cy="1392902"/>
          </a:xfrm>
          <a:solidFill>
            <a:srgbClr val="9C27B0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7AFFF60-AA88-4335-A7A9-A202552343B9}"/>
                </a:ext>
              </a:extLst>
            </p:cNvPr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제목 5">
              <a:extLst>
                <a:ext uri="{FF2B5EF4-FFF2-40B4-BE49-F238E27FC236}">
                  <a16:creationId xmlns:a16="http://schemas.microsoft.com/office/drawing/2014/main" xmlns="" id="{69A269DE-20C2-4E58-9B7B-D43C392CADEA}"/>
                </a:ext>
              </a:extLst>
            </p:cNvPr>
            <p:cNvSpPr txBox="1">
              <a:spLocks/>
            </p:cNvSpPr>
            <p:nvPr/>
          </p:nvSpPr>
          <p:spPr>
            <a:xfrm>
              <a:off x="638284" y="1829078"/>
              <a:ext cx="3943228" cy="116307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개발목표</a:t>
              </a:r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		</a:t>
              </a:r>
              <a:endPara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7" name="제목 5">
            <a:extLst>
              <a:ext uri="{FF2B5EF4-FFF2-40B4-BE49-F238E27FC236}">
                <a16:creationId xmlns:a16="http://schemas.microsoft.com/office/drawing/2014/main" xmlns="" id="{49E1C181-9068-4AE9-86B3-3D49D84E892F}"/>
              </a:ext>
            </a:extLst>
          </p:cNvPr>
          <p:cNvSpPr txBox="1">
            <a:spLocks/>
          </p:cNvSpPr>
          <p:nvPr/>
        </p:nvSpPr>
        <p:spPr>
          <a:xfrm>
            <a:off x="11054080" y="69919"/>
            <a:ext cx="1066800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3/8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xmlns="" id="{AF530E77-0BD5-4FCD-932D-ABFA39C07227}"/>
              </a:ext>
            </a:extLst>
          </p:cNvPr>
          <p:cNvSpPr/>
          <p:nvPr/>
        </p:nvSpPr>
        <p:spPr>
          <a:xfrm>
            <a:off x="436262" y="1430506"/>
            <a:ext cx="3526138" cy="512414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1BC60ED-219F-4E38-BE6E-2809C4AA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1" y="1937055"/>
            <a:ext cx="2343150" cy="4143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43243A4-431B-4AB1-81EA-86D0292F7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24" y="2271077"/>
            <a:ext cx="2324100" cy="4124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54F1B09-C04C-40C8-B588-96DDBCE5D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88" b="96875" l="4478" r="92537">
                        <a14:foregroundMark x1="5970" y1="79688" x2="82090" y2="92188"/>
                        <a14:foregroundMark x1="82090" y1="92188" x2="92537" y2="14063"/>
                        <a14:foregroundMark x1="92537" y1="14063" x2="17910" y2="4688"/>
                        <a14:foregroundMark x1="17910" y1="4688" x2="4478" y2="81250"/>
                        <a14:foregroundMark x1="5970" y1="82813" x2="67164" y2="96875"/>
                        <a14:foregroundMark x1="88060" y1="89063" x2="92537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120" y="1210465"/>
            <a:ext cx="638175" cy="609600"/>
          </a:xfrm>
          <a:prstGeom prst="rect">
            <a:avLst/>
          </a:prstGeom>
        </p:spPr>
      </p:pic>
      <p:sp>
        <p:nvSpPr>
          <p:cNvPr id="23" name="제목 5">
            <a:extLst>
              <a:ext uri="{FF2B5EF4-FFF2-40B4-BE49-F238E27FC236}">
                <a16:creationId xmlns:a16="http://schemas.microsoft.com/office/drawing/2014/main" xmlns="" id="{21D4447A-3574-4397-99E9-AFFC2F28D5F2}"/>
              </a:ext>
            </a:extLst>
          </p:cNvPr>
          <p:cNvSpPr txBox="1">
            <a:spLocks/>
          </p:cNvSpPr>
          <p:nvPr/>
        </p:nvSpPr>
        <p:spPr>
          <a:xfrm>
            <a:off x="971219" y="1358780"/>
            <a:ext cx="2801305" cy="4207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800" dirty="0">
                <a:solidFill>
                  <a:schemeClr val="bg1"/>
                </a:solidFill>
                <a:highlight>
                  <a:srgbClr val="44546A"/>
                </a:highlight>
              </a:rPr>
              <a:t>Communication</a:t>
            </a:r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xmlns="" id="{B2E5CD8F-B9BD-4325-A5F6-A1F36FEA8E43}"/>
              </a:ext>
            </a:extLst>
          </p:cNvPr>
          <p:cNvSpPr/>
          <p:nvPr/>
        </p:nvSpPr>
        <p:spPr>
          <a:xfrm>
            <a:off x="4385807" y="1430506"/>
            <a:ext cx="3526138" cy="512414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제목 5">
            <a:extLst>
              <a:ext uri="{FF2B5EF4-FFF2-40B4-BE49-F238E27FC236}">
                <a16:creationId xmlns:a16="http://schemas.microsoft.com/office/drawing/2014/main" xmlns="" id="{B264847A-CA8E-4E8F-86D5-6D9B559C2A5C}"/>
              </a:ext>
            </a:extLst>
          </p:cNvPr>
          <p:cNvSpPr txBox="1">
            <a:spLocks/>
          </p:cNvSpPr>
          <p:nvPr/>
        </p:nvSpPr>
        <p:spPr>
          <a:xfrm>
            <a:off x="5308741" y="1267323"/>
            <a:ext cx="2426033" cy="8475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highlight>
                  <a:srgbClr val="44546A"/>
                </a:highlight>
              </a:rPr>
              <a:t>Easy GUI</a:t>
            </a:r>
            <a:r>
              <a:rPr lang="en-US" altLang="ko-KR" sz="2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endParaRPr lang="ko-KR" altLang="en-US" sz="2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028EBC9-142B-4748-A14C-9B30DBD8E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8571" l="8451" r="98592">
                        <a14:foregroundMark x1="88732" y1="98571" x2="98592" y2="27143"/>
                        <a14:foregroundMark x1="98592" y1="27143" x2="92958" y2="18571"/>
                        <a14:foregroundMark x1="88732" y1="92857" x2="83099" y2="98571"/>
                        <a14:foregroundMark x1="83099" y1="87143" x2="30986" y2="80000"/>
                        <a14:foregroundMark x1="52113" y1="87143" x2="21127" y2="30000"/>
                        <a14:foregroundMark x1="38028" y1="71429" x2="49296" y2="11429"/>
                        <a14:foregroundMark x1="45070" y1="40000" x2="66197" y2="14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2677" y="1181890"/>
            <a:ext cx="676275" cy="666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FC066F2-D91C-4ABF-BC31-8F871C31AA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1299" y="1931577"/>
            <a:ext cx="3225098" cy="4366957"/>
          </a:xfrm>
          <a:prstGeom prst="rect">
            <a:avLst/>
          </a:prstGeom>
        </p:spPr>
      </p:pic>
      <p:sp>
        <p:nvSpPr>
          <p:cNvPr id="15" name="AutoShape 8" descr="facebook info uiì ëí ì´ë¯¸ì§ ê²ìê²°ê³¼">
            <a:extLst>
              <a:ext uri="{FF2B5EF4-FFF2-40B4-BE49-F238E27FC236}">
                <a16:creationId xmlns:a16="http://schemas.microsoft.com/office/drawing/2014/main" xmlns="" id="{71355A2B-16E7-403F-B613-5877322E28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사각형: 둥근 대각선 방향 모서리 29">
            <a:extLst>
              <a:ext uri="{FF2B5EF4-FFF2-40B4-BE49-F238E27FC236}">
                <a16:creationId xmlns:a16="http://schemas.microsoft.com/office/drawing/2014/main" xmlns="" id="{692295F9-C6E8-499D-A83F-F7200BCF3056}"/>
              </a:ext>
            </a:extLst>
          </p:cNvPr>
          <p:cNvSpPr/>
          <p:nvPr/>
        </p:nvSpPr>
        <p:spPr>
          <a:xfrm>
            <a:off x="8335352" y="1430506"/>
            <a:ext cx="3526138" cy="512414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제목 5">
            <a:extLst>
              <a:ext uri="{FF2B5EF4-FFF2-40B4-BE49-F238E27FC236}">
                <a16:creationId xmlns:a16="http://schemas.microsoft.com/office/drawing/2014/main" xmlns="" id="{B3098843-35DF-40B3-8798-241CB354F237}"/>
              </a:ext>
            </a:extLst>
          </p:cNvPr>
          <p:cNvSpPr txBox="1">
            <a:spLocks/>
          </p:cNvSpPr>
          <p:nvPr/>
        </p:nvSpPr>
        <p:spPr>
          <a:xfrm>
            <a:off x="9297692" y="1205162"/>
            <a:ext cx="4147246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highlight>
                  <a:srgbClr val="44546A"/>
                </a:highlight>
              </a:rPr>
              <a:t>Detail Info</a:t>
            </a:r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28BAC7F-7686-4263-8D72-CC7F18416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0494" y="1906575"/>
            <a:ext cx="3166125" cy="43919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AB726FD-3263-422D-BE72-FE0D1D3999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462" l="0" r="92308">
                        <a14:foregroundMark x1="89231" y1="98462" x2="86154" y2="0"/>
                        <a14:foregroundMark x1="92308" y1="4615" x2="90769" y2="30769"/>
                        <a14:foregroundMark x1="89231" y1="3077" x2="15385" y2="56923"/>
                        <a14:foregroundMark x1="66154" y1="10769" x2="0" y2="3077"/>
                        <a14:foregroundMark x1="55385" y1="13846" x2="3077" y2="69231"/>
                        <a14:foregroundMark x1="33846" y1="58462" x2="4615" y2="92308"/>
                        <a14:foregroundMark x1="32308" y1="63077" x2="9231" y2="92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5284" y="1205703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8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30B3E3-13E7-4032-9EC5-37AA79B9CDC0}"/>
              </a:ext>
            </a:extLst>
          </p:cNvPr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624421C-9F9A-49E2-94F2-04BD579EAAD8}"/>
              </a:ext>
            </a:extLst>
          </p:cNvPr>
          <p:cNvGrpSpPr/>
          <p:nvPr/>
        </p:nvGrpSpPr>
        <p:grpSpPr>
          <a:xfrm>
            <a:off x="0" y="0"/>
            <a:ext cx="12192000" cy="847520"/>
            <a:chOff x="147483" y="1714166"/>
            <a:chExt cx="11592232" cy="1392902"/>
          </a:xfrm>
          <a:solidFill>
            <a:srgbClr val="9C27B0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7AFFF60-AA88-4335-A7A9-A202552343B9}"/>
                </a:ext>
              </a:extLst>
            </p:cNvPr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제목 5">
              <a:extLst>
                <a:ext uri="{FF2B5EF4-FFF2-40B4-BE49-F238E27FC236}">
                  <a16:creationId xmlns:a16="http://schemas.microsoft.com/office/drawing/2014/main" xmlns="" id="{69A269DE-20C2-4E58-9B7B-D43C392CADEA}"/>
                </a:ext>
              </a:extLst>
            </p:cNvPr>
            <p:cNvSpPr txBox="1">
              <a:spLocks/>
            </p:cNvSpPr>
            <p:nvPr/>
          </p:nvSpPr>
          <p:spPr>
            <a:xfrm>
              <a:off x="638284" y="1829078"/>
              <a:ext cx="3943228" cy="116307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개발일정</a:t>
              </a:r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		</a:t>
              </a:r>
              <a:endPara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7" name="제목 5">
            <a:extLst>
              <a:ext uri="{FF2B5EF4-FFF2-40B4-BE49-F238E27FC236}">
                <a16:creationId xmlns:a16="http://schemas.microsoft.com/office/drawing/2014/main" xmlns="" id="{49E1C181-9068-4AE9-86B3-3D49D84E892F}"/>
              </a:ext>
            </a:extLst>
          </p:cNvPr>
          <p:cNvSpPr txBox="1">
            <a:spLocks/>
          </p:cNvSpPr>
          <p:nvPr/>
        </p:nvSpPr>
        <p:spPr>
          <a:xfrm>
            <a:off x="11054080" y="69919"/>
            <a:ext cx="1066800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4/8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AutoShape 8" descr="facebook info uiì ëí ì´ë¯¸ì§ ê²ìê²°ê³¼">
            <a:extLst>
              <a:ext uri="{FF2B5EF4-FFF2-40B4-BE49-F238E27FC236}">
                <a16:creationId xmlns:a16="http://schemas.microsoft.com/office/drawing/2014/main" xmlns="" id="{71355A2B-16E7-403F-B613-5877322E28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FBF632C3-9B4F-4D30-B390-8B470FD692E2}"/>
              </a:ext>
            </a:extLst>
          </p:cNvPr>
          <p:cNvSpPr/>
          <p:nvPr/>
        </p:nvSpPr>
        <p:spPr>
          <a:xfrm>
            <a:off x="516194" y="1784756"/>
            <a:ext cx="2060293" cy="18403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Table </a:t>
            </a:r>
            <a:r>
              <a:rPr lang="ko-KR" altLang="en-US" dirty="0"/>
              <a:t>설계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HTML UI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9" name="제목 5">
            <a:extLst>
              <a:ext uri="{FF2B5EF4-FFF2-40B4-BE49-F238E27FC236}">
                <a16:creationId xmlns:a16="http://schemas.microsoft.com/office/drawing/2014/main" xmlns="" id="{B264847A-CA8E-4E8F-86D5-6D9B559C2A5C}"/>
              </a:ext>
            </a:extLst>
          </p:cNvPr>
          <p:cNvSpPr txBox="1">
            <a:spLocks/>
          </p:cNvSpPr>
          <p:nvPr/>
        </p:nvSpPr>
        <p:spPr>
          <a:xfrm>
            <a:off x="333324" y="1482151"/>
            <a:ext cx="2060293" cy="64984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highlight>
                  <a:srgbClr val="44546A"/>
                </a:highlight>
              </a:rPr>
              <a:t>Day 1</a:t>
            </a:r>
            <a:r>
              <a:rPr lang="en-US" altLang="ko-KR" sz="2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endParaRPr lang="ko-KR" altLang="en-US" sz="2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078E35AE-A14B-45CF-BA27-AD3BBBA7AE58}"/>
              </a:ext>
            </a:extLst>
          </p:cNvPr>
          <p:cNvSpPr/>
          <p:nvPr/>
        </p:nvSpPr>
        <p:spPr>
          <a:xfrm>
            <a:off x="3396558" y="1784756"/>
            <a:ext cx="2060293" cy="18403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등록 </a:t>
            </a:r>
            <a:r>
              <a:rPr lang="en-US" altLang="ko-KR" dirty="0"/>
              <a:t>1/3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친구 요청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36" name="제목 5">
            <a:extLst>
              <a:ext uri="{FF2B5EF4-FFF2-40B4-BE49-F238E27FC236}">
                <a16:creationId xmlns:a16="http://schemas.microsoft.com/office/drawing/2014/main" xmlns="" id="{A8F5D8CD-3E79-416C-9E68-9056480D8EEF}"/>
              </a:ext>
            </a:extLst>
          </p:cNvPr>
          <p:cNvSpPr txBox="1">
            <a:spLocks/>
          </p:cNvSpPr>
          <p:nvPr/>
        </p:nvSpPr>
        <p:spPr>
          <a:xfrm>
            <a:off x="3213688" y="1482151"/>
            <a:ext cx="2060293" cy="64984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highlight>
                  <a:srgbClr val="44546A"/>
                </a:highlight>
              </a:rPr>
              <a:t>Day 2</a:t>
            </a:r>
            <a:r>
              <a:rPr lang="en-US" altLang="ko-KR" sz="2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endParaRPr lang="ko-KR" altLang="en-US" sz="2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57FD9BF8-31D7-49AF-BD47-8DD18A12D581}"/>
              </a:ext>
            </a:extLst>
          </p:cNvPr>
          <p:cNvSpPr/>
          <p:nvPr/>
        </p:nvSpPr>
        <p:spPr>
          <a:xfrm>
            <a:off x="6276922" y="1784756"/>
            <a:ext cx="2060293" cy="18403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등록 </a:t>
            </a:r>
            <a:r>
              <a:rPr lang="en-US" altLang="ko-KR" dirty="0"/>
              <a:t>2/3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친구 검색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8" name="제목 5">
            <a:extLst>
              <a:ext uri="{FF2B5EF4-FFF2-40B4-BE49-F238E27FC236}">
                <a16:creationId xmlns:a16="http://schemas.microsoft.com/office/drawing/2014/main" xmlns="" id="{AF94E1C4-EEC9-4996-8953-CA2F8923E082}"/>
              </a:ext>
            </a:extLst>
          </p:cNvPr>
          <p:cNvSpPr txBox="1">
            <a:spLocks/>
          </p:cNvSpPr>
          <p:nvPr/>
        </p:nvSpPr>
        <p:spPr>
          <a:xfrm>
            <a:off x="6094052" y="1482151"/>
            <a:ext cx="2060293" cy="64984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highlight>
                  <a:srgbClr val="44546A"/>
                </a:highlight>
              </a:rPr>
              <a:t>Day 3</a:t>
            </a:r>
            <a:r>
              <a:rPr lang="en-US" altLang="ko-KR" sz="2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endParaRPr lang="ko-KR" altLang="en-US" sz="2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3CC9FAAC-4B03-4A2E-9AD2-0AA693E78185}"/>
              </a:ext>
            </a:extLst>
          </p:cNvPr>
          <p:cNvSpPr/>
          <p:nvPr/>
        </p:nvSpPr>
        <p:spPr>
          <a:xfrm>
            <a:off x="9143026" y="1784756"/>
            <a:ext cx="2060293" cy="18403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등록 </a:t>
            </a:r>
            <a:r>
              <a:rPr lang="en-US" altLang="ko-KR" dirty="0"/>
              <a:t>3/3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개인정보 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이메일 인증</a:t>
            </a:r>
            <a:endParaRPr lang="en-US" altLang="ko-KR" dirty="0"/>
          </a:p>
        </p:txBody>
      </p:sp>
      <p:sp>
        <p:nvSpPr>
          <p:cNvPr id="40" name="제목 5">
            <a:extLst>
              <a:ext uri="{FF2B5EF4-FFF2-40B4-BE49-F238E27FC236}">
                <a16:creationId xmlns:a16="http://schemas.microsoft.com/office/drawing/2014/main" xmlns="" id="{005868CC-8BFE-4889-9C54-DCB3E4092391}"/>
              </a:ext>
            </a:extLst>
          </p:cNvPr>
          <p:cNvSpPr txBox="1">
            <a:spLocks/>
          </p:cNvSpPr>
          <p:nvPr/>
        </p:nvSpPr>
        <p:spPr>
          <a:xfrm>
            <a:off x="8960156" y="1482151"/>
            <a:ext cx="2060293" cy="64984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highlight>
                  <a:srgbClr val="44546A"/>
                </a:highlight>
              </a:rPr>
              <a:t>Day 4</a:t>
            </a:r>
            <a:r>
              <a:rPr lang="en-US" altLang="ko-KR" sz="2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endParaRPr lang="ko-KR" altLang="en-US" sz="2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55F45BB8-1465-4ED3-88D0-535A1168C7BE}"/>
              </a:ext>
            </a:extLst>
          </p:cNvPr>
          <p:cNvSpPr/>
          <p:nvPr/>
        </p:nvSpPr>
        <p:spPr>
          <a:xfrm>
            <a:off x="2183541" y="4694660"/>
            <a:ext cx="2060293" cy="18403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친구목록</a:t>
            </a:r>
            <a:endParaRPr lang="en-US" altLang="ko-KR" dirty="0"/>
          </a:p>
          <a:p>
            <a:pPr algn="ctr"/>
            <a:r>
              <a:rPr lang="ko-KR" altLang="en-US" dirty="0"/>
              <a:t>알림</a:t>
            </a:r>
            <a:endParaRPr lang="en-US" altLang="ko-KR" dirty="0"/>
          </a:p>
          <a:p>
            <a:pPr algn="ctr"/>
            <a:r>
              <a:rPr lang="ko-KR" altLang="en-US" dirty="0"/>
              <a:t>게시글 리스트</a:t>
            </a:r>
            <a:endParaRPr lang="en-US" altLang="ko-KR" dirty="0"/>
          </a:p>
          <a:p>
            <a:pPr algn="ctr"/>
            <a:r>
              <a:rPr lang="ko-KR" altLang="en-US" dirty="0"/>
              <a:t>검색엔진</a:t>
            </a:r>
            <a:endParaRPr lang="en-US" altLang="ko-KR" dirty="0"/>
          </a:p>
          <a:p>
            <a:pPr algn="ctr"/>
            <a:r>
              <a:rPr lang="ko-KR" altLang="en-US" dirty="0"/>
              <a:t>소셜 로그인</a:t>
            </a:r>
          </a:p>
        </p:txBody>
      </p:sp>
      <p:sp>
        <p:nvSpPr>
          <p:cNvPr id="42" name="제목 5">
            <a:extLst>
              <a:ext uri="{FF2B5EF4-FFF2-40B4-BE49-F238E27FC236}">
                <a16:creationId xmlns:a16="http://schemas.microsoft.com/office/drawing/2014/main" xmlns="" id="{F72B7888-22D7-4A96-A452-2291B18308B3}"/>
              </a:ext>
            </a:extLst>
          </p:cNvPr>
          <p:cNvSpPr txBox="1">
            <a:spLocks/>
          </p:cNvSpPr>
          <p:nvPr/>
        </p:nvSpPr>
        <p:spPr>
          <a:xfrm>
            <a:off x="2000671" y="4392055"/>
            <a:ext cx="2060293" cy="64984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highlight>
                  <a:srgbClr val="44546A"/>
                </a:highlight>
              </a:rPr>
              <a:t>Day 5</a:t>
            </a:r>
            <a:r>
              <a:rPr lang="en-US" altLang="ko-KR" sz="2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endParaRPr lang="ko-KR" altLang="en-US" sz="2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A46D0C76-4A12-4D5D-BB59-D90AB673D2A5}"/>
              </a:ext>
            </a:extLst>
          </p:cNvPr>
          <p:cNvSpPr/>
          <p:nvPr/>
        </p:nvSpPr>
        <p:spPr>
          <a:xfrm>
            <a:off x="5063905" y="4694660"/>
            <a:ext cx="2060293" cy="18403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이미지</a:t>
            </a:r>
            <a:endParaRPr lang="en-US" altLang="ko-KR" dirty="0"/>
          </a:p>
          <a:p>
            <a:pPr algn="ctr"/>
            <a:r>
              <a:rPr lang="ko-KR" altLang="en-US" dirty="0"/>
              <a:t>프로필 이미지</a:t>
            </a:r>
            <a:endParaRPr lang="en-US" altLang="ko-KR" dirty="0"/>
          </a:p>
          <a:p>
            <a:pPr algn="ctr"/>
            <a:r>
              <a:rPr lang="ko-KR" altLang="en-US" dirty="0"/>
              <a:t>알림 테스트</a:t>
            </a:r>
            <a:endParaRPr lang="en-US" altLang="ko-KR" dirty="0"/>
          </a:p>
          <a:p>
            <a:pPr algn="ctr"/>
            <a:r>
              <a:rPr lang="ko-KR" altLang="en-US" dirty="0"/>
              <a:t>댓글 수정</a:t>
            </a:r>
            <a:endParaRPr lang="en-US" altLang="ko-KR" dirty="0"/>
          </a:p>
          <a:p>
            <a:pPr algn="ctr"/>
            <a:r>
              <a:rPr lang="ko-KR" altLang="en-US" dirty="0"/>
              <a:t>게시글 삭제 </a:t>
            </a:r>
          </a:p>
        </p:txBody>
      </p:sp>
      <p:sp>
        <p:nvSpPr>
          <p:cNvPr id="44" name="제목 5">
            <a:extLst>
              <a:ext uri="{FF2B5EF4-FFF2-40B4-BE49-F238E27FC236}">
                <a16:creationId xmlns:a16="http://schemas.microsoft.com/office/drawing/2014/main" xmlns="" id="{DEA3C8DC-9D15-4782-9E52-B80280FC5A26}"/>
              </a:ext>
            </a:extLst>
          </p:cNvPr>
          <p:cNvSpPr txBox="1">
            <a:spLocks/>
          </p:cNvSpPr>
          <p:nvPr/>
        </p:nvSpPr>
        <p:spPr>
          <a:xfrm>
            <a:off x="4881035" y="4392055"/>
            <a:ext cx="2060293" cy="64984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highlight>
                  <a:srgbClr val="44546A"/>
                </a:highlight>
              </a:rPr>
              <a:t>Day 6</a:t>
            </a:r>
            <a:r>
              <a:rPr lang="en-US" altLang="ko-KR" sz="2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endParaRPr lang="ko-KR" altLang="en-US" sz="2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AEA009E3-69BF-4399-A92E-B659B0BC2CD7}"/>
              </a:ext>
            </a:extLst>
          </p:cNvPr>
          <p:cNvSpPr/>
          <p:nvPr/>
        </p:nvSpPr>
        <p:spPr>
          <a:xfrm>
            <a:off x="7930009" y="4694660"/>
            <a:ext cx="2060293" cy="18403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 테스트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발표</a:t>
            </a:r>
            <a:endParaRPr lang="en-US" altLang="ko-KR" dirty="0"/>
          </a:p>
        </p:txBody>
      </p:sp>
      <p:sp>
        <p:nvSpPr>
          <p:cNvPr id="46" name="제목 5">
            <a:extLst>
              <a:ext uri="{FF2B5EF4-FFF2-40B4-BE49-F238E27FC236}">
                <a16:creationId xmlns:a16="http://schemas.microsoft.com/office/drawing/2014/main" xmlns="" id="{3E9FC38F-A95A-44F0-B153-A0E4840014DD}"/>
              </a:ext>
            </a:extLst>
          </p:cNvPr>
          <p:cNvSpPr txBox="1">
            <a:spLocks/>
          </p:cNvSpPr>
          <p:nvPr/>
        </p:nvSpPr>
        <p:spPr>
          <a:xfrm>
            <a:off x="7747139" y="4392055"/>
            <a:ext cx="2060293" cy="64984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highlight>
                  <a:srgbClr val="44546A"/>
                </a:highlight>
              </a:rPr>
              <a:t>Day 7</a:t>
            </a:r>
            <a:r>
              <a:rPr lang="en-US" altLang="ko-KR" sz="2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endParaRPr lang="ko-KR" altLang="en-US" sz="2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D78DAD5-E521-40A9-8457-9A843CB4022C}"/>
              </a:ext>
            </a:extLst>
          </p:cNvPr>
          <p:cNvCxnSpPr/>
          <p:nvPr/>
        </p:nvCxnSpPr>
        <p:spPr>
          <a:xfrm>
            <a:off x="2696901" y="2766349"/>
            <a:ext cx="516787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EABECD6-3689-44E3-BE08-973D0DCEEFC5}"/>
              </a:ext>
            </a:extLst>
          </p:cNvPr>
          <p:cNvCxnSpPr/>
          <p:nvPr/>
        </p:nvCxnSpPr>
        <p:spPr>
          <a:xfrm>
            <a:off x="5577265" y="2824222"/>
            <a:ext cx="516787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B8478513-DB71-49C8-8433-5FFEB1E2AF04}"/>
              </a:ext>
            </a:extLst>
          </p:cNvPr>
          <p:cNvCxnSpPr/>
          <p:nvPr/>
        </p:nvCxnSpPr>
        <p:spPr>
          <a:xfrm>
            <a:off x="8443369" y="2858946"/>
            <a:ext cx="516787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5F7B08F6-4B0E-4866-9509-F734BB2D4461}"/>
              </a:ext>
            </a:extLst>
          </p:cNvPr>
          <p:cNvCxnSpPr/>
          <p:nvPr/>
        </p:nvCxnSpPr>
        <p:spPr>
          <a:xfrm>
            <a:off x="7230352" y="5671594"/>
            <a:ext cx="516787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3A69AD8B-C4E5-4ECE-B9C1-26D43C77F45E}"/>
              </a:ext>
            </a:extLst>
          </p:cNvPr>
          <p:cNvCxnSpPr/>
          <p:nvPr/>
        </p:nvCxnSpPr>
        <p:spPr>
          <a:xfrm>
            <a:off x="4364248" y="5648445"/>
            <a:ext cx="516787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xmlns="" id="{DEEDCFB4-58C9-4F20-BF5F-6A782584EE69}"/>
              </a:ext>
            </a:extLst>
          </p:cNvPr>
          <p:cNvCxnSpPr>
            <a:cxnSpLocks/>
          </p:cNvCxnSpPr>
          <p:nvPr/>
        </p:nvCxnSpPr>
        <p:spPr>
          <a:xfrm rot="5400000">
            <a:off x="6685019" y="622653"/>
            <a:ext cx="368135" cy="6608170"/>
          </a:xfrm>
          <a:prstGeom prst="bentConnector2">
            <a:avLst/>
          </a:prstGeom>
          <a:ln>
            <a:solidFill>
              <a:srgbClr val="44546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710CCC48-E395-40A7-BCFE-62EB400BDFA6}"/>
              </a:ext>
            </a:extLst>
          </p:cNvPr>
          <p:cNvCxnSpPr>
            <a:cxnSpLocks/>
          </p:cNvCxnSpPr>
          <p:nvPr/>
        </p:nvCxnSpPr>
        <p:spPr>
          <a:xfrm>
            <a:off x="3565001" y="4099231"/>
            <a:ext cx="0" cy="241274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1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30B3E3-13E7-4032-9EC5-37AA79B9CDC0}"/>
              </a:ext>
            </a:extLst>
          </p:cNvPr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624421C-9F9A-49E2-94F2-04BD579EAAD8}"/>
              </a:ext>
            </a:extLst>
          </p:cNvPr>
          <p:cNvGrpSpPr/>
          <p:nvPr/>
        </p:nvGrpSpPr>
        <p:grpSpPr>
          <a:xfrm>
            <a:off x="0" y="0"/>
            <a:ext cx="12192000" cy="847520"/>
            <a:chOff x="147483" y="1714166"/>
            <a:chExt cx="11592232" cy="1392902"/>
          </a:xfrm>
          <a:solidFill>
            <a:srgbClr val="9C27B0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7AFFF60-AA88-4335-A7A9-A202552343B9}"/>
                </a:ext>
              </a:extLst>
            </p:cNvPr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제목 5">
              <a:extLst>
                <a:ext uri="{FF2B5EF4-FFF2-40B4-BE49-F238E27FC236}">
                  <a16:creationId xmlns:a16="http://schemas.microsoft.com/office/drawing/2014/main" xmlns="" id="{69A269DE-20C2-4E58-9B7B-D43C392CADEA}"/>
                </a:ext>
              </a:extLst>
            </p:cNvPr>
            <p:cNvSpPr txBox="1">
              <a:spLocks/>
            </p:cNvSpPr>
            <p:nvPr/>
          </p:nvSpPr>
          <p:spPr>
            <a:xfrm>
              <a:off x="638284" y="1829078"/>
              <a:ext cx="3943228" cy="116307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개발환경</a:t>
              </a:r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		</a:t>
              </a:r>
              <a:endPara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7" name="제목 5">
            <a:extLst>
              <a:ext uri="{FF2B5EF4-FFF2-40B4-BE49-F238E27FC236}">
                <a16:creationId xmlns:a16="http://schemas.microsoft.com/office/drawing/2014/main" xmlns="" id="{49E1C181-9068-4AE9-86B3-3D49D84E892F}"/>
              </a:ext>
            </a:extLst>
          </p:cNvPr>
          <p:cNvSpPr txBox="1">
            <a:spLocks/>
          </p:cNvSpPr>
          <p:nvPr/>
        </p:nvSpPr>
        <p:spPr>
          <a:xfrm>
            <a:off x="11054080" y="69919"/>
            <a:ext cx="1066800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5/8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AutoShape 8" descr="facebook info uiì ëí ì´ë¯¸ì§ ê²ìê²°ê³¼">
            <a:extLst>
              <a:ext uri="{FF2B5EF4-FFF2-40B4-BE49-F238E27FC236}">
                <a16:creationId xmlns:a16="http://schemas.microsoft.com/office/drawing/2014/main" xmlns="" id="{71355A2B-16E7-403F-B613-5877322E28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FBF632C3-9B4F-4D30-B390-8B470FD692E2}"/>
              </a:ext>
            </a:extLst>
          </p:cNvPr>
          <p:cNvSpPr/>
          <p:nvPr/>
        </p:nvSpPr>
        <p:spPr>
          <a:xfrm>
            <a:off x="1280122" y="1460668"/>
            <a:ext cx="2683234" cy="313448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Eclipse </a:t>
            </a:r>
            <a:r>
              <a:rPr lang="en-US" altLang="ko-KR" sz="2000" dirty="0" err="1"/>
              <a:t>Jee</a:t>
            </a:r>
            <a:r>
              <a:rPr lang="en-US" altLang="ko-KR" sz="2000" dirty="0"/>
              <a:t> Oxygen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2000" dirty="0"/>
              <a:t>Visual Studio Code 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2000" dirty="0" err="1"/>
              <a:t>Sqldeveloper</a:t>
            </a:r>
            <a:endParaRPr lang="en-US" altLang="ko-KR" sz="2000" dirty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2000" dirty="0"/>
              <a:t>Balsamiq Mockups 3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2000" dirty="0"/>
              <a:t>Aquerytool.com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BA6FB76D-D999-4C0C-BA9E-297C51202CD5}"/>
              </a:ext>
            </a:extLst>
          </p:cNvPr>
          <p:cNvSpPr/>
          <p:nvPr/>
        </p:nvSpPr>
        <p:spPr>
          <a:xfrm>
            <a:off x="4944281" y="1460668"/>
            <a:ext cx="2683234" cy="313448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activation</a:t>
            </a:r>
          </a:p>
          <a:p>
            <a:pPr algn="ctr"/>
            <a:r>
              <a:rPr lang="en-US" altLang="ko-KR" sz="2000" dirty="0"/>
              <a:t>cos-05Nov2002 </a:t>
            </a:r>
          </a:p>
          <a:p>
            <a:pPr algn="ctr"/>
            <a:r>
              <a:rPr lang="en-US" altLang="ko-KR" sz="2000" dirty="0"/>
              <a:t>gson-2.8.2</a:t>
            </a:r>
          </a:p>
          <a:p>
            <a:pPr algn="ctr"/>
            <a:r>
              <a:rPr lang="en-US" altLang="ko-KR" sz="2000" dirty="0"/>
              <a:t>jsoup-1.11.2</a:t>
            </a:r>
          </a:p>
          <a:p>
            <a:pPr algn="ctr"/>
            <a:r>
              <a:rPr lang="en-US" altLang="ko-KR" sz="2000" dirty="0"/>
              <a:t>jstl-1.2</a:t>
            </a:r>
          </a:p>
          <a:p>
            <a:pPr algn="ctr"/>
            <a:r>
              <a:rPr lang="en-US" altLang="ko-KR" sz="2000" dirty="0"/>
              <a:t>Mail</a:t>
            </a:r>
          </a:p>
          <a:p>
            <a:pPr algn="ctr"/>
            <a:r>
              <a:rPr lang="en-US" altLang="ko-KR" sz="2000" dirty="0"/>
              <a:t>mybatis-3.2.8</a:t>
            </a:r>
          </a:p>
          <a:p>
            <a:pPr algn="ctr"/>
            <a:r>
              <a:rPr lang="en-US" altLang="ko-KR" sz="2000" dirty="0"/>
              <a:t>Ojdbc6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4C4E068-0061-45BB-A736-C862758DD6B5}"/>
              </a:ext>
            </a:extLst>
          </p:cNvPr>
          <p:cNvSpPr/>
          <p:nvPr/>
        </p:nvSpPr>
        <p:spPr>
          <a:xfrm>
            <a:off x="4667088" y="1162220"/>
            <a:ext cx="1652689" cy="64984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Abadi" panose="020B0604020202020204" pitchFamily="34" charset="0"/>
              </a:rPr>
              <a:t>Library</a:t>
            </a:r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6188A56-3BDB-4C02-8971-38262A772AEC}"/>
              </a:ext>
            </a:extLst>
          </p:cNvPr>
          <p:cNvSpPr/>
          <p:nvPr/>
        </p:nvSpPr>
        <p:spPr>
          <a:xfrm>
            <a:off x="1091414" y="1167887"/>
            <a:ext cx="1582338" cy="64984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Abadi" panose="020B0604020202020204" pitchFamily="34" charset="0"/>
              </a:rPr>
              <a:t>Tools</a:t>
            </a:r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0ECDA7A-7D76-4719-AC2F-4893711EC37E}"/>
              </a:ext>
            </a:extLst>
          </p:cNvPr>
          <p:cNvSpPr/>
          <p:nvPr/>
        </p:nvSpPr>
        <p:spPr>
          <a:xfrm>
            <a:off x="8902822" y="1456510"/>
            <a:ext cx="2683234" cy="13445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err="1"/>
              <a:t>Naver</a:t>
            </a:r>
            <a:r>
              <a:rPr lang="en-US" altLang="ko-KR" sz="2000" dirty="0"/>
              <a:t> ID Login</a:t>
            </a:r>
          </a:p>
          <a:p>
            <a:pPr algn="ctr"/>
            <a:r>
              <a:rPr lang="en-US" altLang="ko-KR" sz="2000" dirty="0" err="1"/>
              <a:t>Naver</a:t>
            </a:r>
            <a:r>
              <a:rPr lang="en-US" altLang="ko-KR" sz="2000" dirty="0"/>
              <a:t> Captcha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A996123-9EF9-4AF2-94C7-E85B9BC69201}"/>
              </a:ext>
            </a:extLst>
          </p:cNvPr>
          <p:cNvSpPr/>
          <p:nvPr/>
        </p:nvSpPr>
        <p:spPr>
          <a:xfrm>
            <a:off x="8626195" y="1158062"/>
            <a:ext cx="1652689" cy="64984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Abadi" panose="020B0604020202020204" pitchFamily="34" charset="0"/>
              </a:rPr>
              <a:t>API</a:t>
            </a:r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547DB191-B9D7-4AD5-AEBF-EF72B4BBCDAF}"/>
              </a:ext>
            </a:extLst>
          </p:cNvPr>
          <p:cNvSpPr/>
          <p:nvPr/>
        </p:nvSpPr>
        <p:spPr>
          <a:xfrm>
            <a:off x="8902822" y="3282821"/>
            <a:ext cx="2683234" cy="13445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Material Kit</a:t>
            </a:r>
          </a:p>
          <a:p>
            <a:pPr algn="ctr"/>
            <a:r>
              <a:rPr lang="en-US" altLang="ko-KR" sz="2000" dirty="0"/>
              <a:t>sitemesh-3.0.1</a:t>
            </a:r>
          </a:p>
          <a:p>
            <a:pPr algn="ctr"/>
            <a:r>
              <a:rPr lang="en-US" altLang="ko-KR" sz="2000" dirty="0"/>
              <a:t>Bootstrap 4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C7578D4-35B5-413D-8544-F8F614CB4926}"/>
              </a:ext>
            </a:extLst>
          </p:cNvPr>
          <p:cNvSpPr/>
          <p:nvPr/>
        </p:nvSpPr>
        <p:spPr>
          <a:xfrm>
            <a:off x="8626195" y="2984373"/>
            <a:ext cx="2960427" cy="64984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Abadi" panose="020B0604020202020204" pitchFamily="34" charset="0"/>
                <a:ea typeface="HY견고딕" pitchFamily="18" charset="-127"/>
              </a:rPr>
              <a:t>UI Framework</a:t>
            </a:r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FA307F68-AAC7-4964-A74E-473C4FBF49C9}"/>
              </a:ext>
            </a:extLst>
          </p:cNvPr>
          <p:cNvSpPr/>
          <p:nvPr/>
        </p:nvSpPr>
        <p:spPr>
          <a:xfrm>
            <a:off x="799314" y="5148643"/>
            <a:ext cx="4959092" cy="13697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/>
              <a:t>				        Java 8 		HTML	 </a:t>
            </a:r>
          </a:p>
          <a:p>
            <a:r>
              <a:rPr lang="en-US" altLang="ko-KR" sz="2000" dirty="0"/>
              <a:t>	Modern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(es6)  		CSS</a:t>
            </a:r>
          </a:p>
          <a:p>
            <a:r>
              <a:rPr lang="en-US" altLang="ko-KR" sz="2000" dirty="0"/>
              <a:t>	Node.JS  						</a:t>
            </a:r>
          </a:p>
          <a:p>
            <a:r>
              <a:rPr lang="en-US" altLang="ko-KR" sz="2000" dirty="0"/>
              <a:t>	JSP (</a:t>
            </a:r>
            <a:r>
              <a:rPr lang="en-US" altLang="ko-KR" dirty="0"/>
              <a:t>server-side)</a:t>
            </a:r>
            <a:r>
              <a:rPr lang="en-US" altLang="ko-KR" sz="2000" dirty="0"/>
              <a:t>						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552666A-2843-47E9-9100-67372DB06CD0}"/>
              </a:ext>
            </a:extLst>
          </p:cNvPr>
          <p:cNvSpPr/>
          <p:nvPr/>
        </p:nvSpPr>
        <p:spPr>
          <a:xfrm>
            <a:off x="142292" y="4889710"/>
            <a:ext cx="2243164" cy="64984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Abadi" panose="020B0604020202020204" pitchFamily="34" charset="0"/>
                <a:ea typeface="HY견고딕" pitchFamily="18" charset="-127"/>
              </a:rPr>
              <a:t>Language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39E8F35F-FF5E-45A3-8830-E5C65A6B258C}"/>
              </a:ext>
            </a:extLst>
          </p:cNvPr>
          <p:cNvSpPr/>
          <p:nvPr/>
        </p:nvSpPr>
        <p:spPr>
          <a:xfrm>
            <a:off x="8902822" y="5188510"/>
            <a:ext cx="2683234" cy="13445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Tomcat9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6D84850A-135F-4C33-86B4-F69181944226}"/>
              </a:ext>
            </a:extLst>
          </p:cNvPr>
          <p:cNvSpPr/>
          <p:nvPr/>
        </p:nvSpPr>
        <p:spPr>
          <a:xfrm>
            <a:off x="6268220" y="5173780"/>
            <a:ext cx="2213853" cy="13445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  <a:p>
            <a:pPr algn="ctr"/>
            <a:r>
              <a:rPr lang="en-US" altLang="ko-KR" dirty="0"/>
              <a:t>Oracle Database 11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994FCBF-C7FA-4083-A2EF-C5FE9B11FF32}"/>
              </a:ext>
            </a:extLst>
          </p:cNvPr>
          <p:cNvSpPr/>
          <p:nvPr/>
        </p:nvSpPr>
        <p:spPr>
          <a:xfrm>
            <a:off x="5991593" y="4875332"/>
            <a:ext cx="1138411" cy="64984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Abadi" panose="020B0604020202020204" pitchFamily="34" charset="0"/>
              </a:rPr>
              <a:t>DB</a:t>
            </a:r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0354CA34-6854-41F4-B7A5-DCFB9028866E}"/>
              </a:ext>
            </a:extLst>
          </p:cNvPr>
          <p:cNvSpPr/>
          <p:nvPr/>
        </p:nvSpPr>
        <p:spPr>
          <a:xfrm>
            <a:off x="8626195" y="4890062"/>
            <a:ext cx="1652689" cy="64984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Abadi" panose="020B0604020202020204" pitchFamily="34" charset="0"/>
              </a:rPr>
              <a:t>Server</a:t>
            </a:r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7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30B3E3-13E7-4032-9EC5-37AA79B9CDC0}"/>
              </a:ext>
            </a:extLst>
          </p:cNvPr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624421C-9F9A-49E2-94F2-04BD579EAAD8}"/>
              </a:ext>
            </a:extLst>
          </p:cNvPr>
          <p:cNvGrpSpPr/>
          <p:nvPr/>
        </p:nvGrpSpPr>
        <p:grpSpPr>
          <a:xfrm>
            <a:off x="0" y="0"/>
            <a:ext cx="12192000" cy="847520"/>
            <a:chOff x="147483" y="1714166"/>
            <a:chExt cx="11592232" cy="1392902"/>
          </a:xfrm>
          <a:solidFill>
            <a:srgbClr val="9C27B0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7AFFF60-AA88-4335-A7A9-A202552343B9}"/>
                </a:ext>
              </a:extLst>
            </p:cNvPr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제목 5">
              <a:extLst>
                <a:ext uri="{FF2B5EF4-FFF2-40B4-BE49-F238E27FC236}">
                  <a16:creationId xmlns:a16="http://schemas.microsoft.com/office/drawing/2014/main" xmlns="" id="{69A269DE-20C2-4E58-9B7B-D43C392CADEA}"/>
                </a:ext>
              </a:extLst>
            </p:cNvPr>
            <p:cNvSpPr txBox="1">
              <a:spLocks/>
            </p:cNvSpPr>
            <p:nvPr/>
          </p:nvSpPr>
          <p:spPr>
            <a:xfrm>
              <a:off x="638284" y="1829078"/>
              <a:ext cx="3943228" cy="116307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DB</a:t>
              </a:r>
              <a:r>
                <a:rPr lang="ko-KR" altLang="en-US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설계</a:t>
              </a:r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		</a:t>
              </a:r>
              <a:endPara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7" name="제목 5">
            <a:extLst>
              <a:ext uri="{FF2B5EF4-FFF2-40B4-BE49-F238E27FC236}">
                <a16:creationId xmlns:a16="http://schemas.microsoft.com/office/drawing/2014/main" xmlns="" id="{49E1C181-9068-4AE9-86B3-3D49D84E892F}"/>
              </a:ext>
            </a:extLst>
          </p:cNvPr>
          <p:cNvSpPr txBox="1">
            <a:spLocks/>
          </p:cNvSpPr>
          <p:nvPr/>
        </p:nvSpPr>
        <p:spPr>
          <a:xfrm>
            <a:off x="11054080" y="69919"/>
            <a:ext cx="1066800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6/8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AutoShape 8" descr="facebook info uiì ëí ì´ë¯¸ì§ ê²ìê²°ê³¼">
            <a:extLst>
              <a:ext uri="{FF2B5EF4-FFF2-40B4-BE49-F238E27FC236}">
                <a16:creationId xmlns:a16="http://schemas.microsoft.com/office/drawing/2014/main" xmlns="" id="{71355A2B-16E7-403F-B613-5877322E28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제목 5">
            <a:extLst>
              <a:ext uri="{FF2B5EF4-FFF2-40B4-BE49-F238E27FC236}">
                <a16:creationId xmlns:a16="http://schemas.microsoft.com/office/drawing/2014/main" xmlns="" id="{B264847A-CA8E-4E8F-86D5-6D9B559C2A5C}"/>
              </a:ext>
            </a:extLst>
          </p:cNvPr>
          <p:cNvSpPr txBox="1">
            <a:spLocks/>
          </p:cNvSpPr>
          <p:nvPr/>
        </p:nvSpPr>
        <p:spPr>
          <a:xfrm>
            <a:off x="761586" y="1482151"/>
            <a:ext cx="2243163" cy="8475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2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FF1B18-F367-418F-9376-EAE71245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9" y="1280160"/>
            <a:ext cx="11198881" cy="5010911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349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30B3E3-13E7-4032-9EC5-37AA79B9CDC0}"/>
              </a:ext>
            </a:extLst>
          </p:cNvPr>
          <p:cNvSpPr/>
          <p:nvPr/>
        </p:nvSpPr>
        <p:spPr>
          <a:xfrm>
            <a:off x="0" y="847520"/>
            <a:ext cx="12192000" cy="6010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624421C-9F9A-49E2-94F2-04BD579EAAD8}"/>
              </a:ext>
            </a:extLst>
          </p:cNvPr>
          <p:cNvGrpSpPr/>
          <p:nvPr/>
        </p:nvGrpSpPr>
        <p:grpSpPr>
          <a:xfrm>
            <a:off x="0" y="0"/>
            <a:ext cx="12192000" cy="847520"/>
            <a:chOff x="147483" y="1714166"/>
            <a:chExt cx="11592232" cy="1392902"/>
          </a:xfrm>
          <a:solidFill>
            <a:srgbClr val="9C27B0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7AFFF60-AA88-4335-A7A9-A202552343B9}"/>
                </a:ext>
              </a:extLst>
            </p:cNvPr>
            <p:cNvSpPr/>
            <p:nvPr/>
          </p:nvSpPr>
          <p:spPr>
            <a:xfrm>
              <a:off x="147483" y="1714166"/>
              <a:ext cx="11592232" cy="13929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제목 5">
              <a:extLst>
                <a:ext uri="{FF2B5EF4-FFF2-40B4-BE49-F238E27FC236}">
                  <a16:creationId xmlns:a16="http://schemas.microsoft.com/office/drawing/2014/main" xmlns="" id="{69A269DE-20C2-4E58-9B7B-D43C392CADEA}"/>
                </a:ext>
              </a:extLst>
            </p:cNvPr>
            <p:cNvSpPr txBox="1">
              <a:spLocks/>
            </p:cNvSpPr>
            <p:nvPr/>
          </p:nvSpPr>
          <p:spPr>
            <a:xfrm>
              <a:off x="638284" y="1829078"/>
              <a:ext cx="3943228" cy="116307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업무분담</a:t>
              </a:r>
              <a:r>
                <a:rPr lang="en-US" altLang="ko-KR" sz="4000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		</a:t>
              </a:r>
              <a:endParaRPr lang="ko-KR" altLang="en-US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7" name="제목 5">
            <a:extLst>
              <a:ext uri="{FF2B5EF4-FFF2-40B4-BE49-F238E27FC236}">
                <a16:creationId xmlns:a16="http://schemas.microsoft.com/office/drawing/2014/main" xmlns="" id="{49E1C181-9068-4AE9-86B3-3D49D84E892F}"/>
              </a:ext>
            </a:extLst>
          </p:cNvPr>
          <p:cNvSpPr txBox="1">
            <a:spLocks/>
          </p:cNvSpPr>
          <p:nvPr/>
        </p:nvSpPr>
        <p:spPr>
          <a:xfrm>
            <a:off x="11054080" y="69919"/>
            <a:ext cx="1066800" cy="7076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7/8</a:t>
            </a:r>
            <a:endParaRPr lang="ko-KR" altLang="en-US" sz="40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AutoShape 8" descr="facebook info uiì ëí ì´ë¯¸ì§ ê²ìê²°ê³¼">
            <a:extLst>
              <a:ext uri="{FF2B5EF4-FFF2-40B4-BE49-F238E27FC236}">
                <a16:creationId xmlns:a16="http://schemas.microsoft.com/office/drawing/2014/main" xmlns="" id="{71355A2B-16E7-403F-B613-5877322E28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FBF632C3-9B4F-4D30-B390-8B470FD692E2}"/>
              </a:ext>
            </a:extLst>
          </p:cNvPr>
          <p:cNvSpPr/>
          <p:nvPr/>
        </p:nvSpPr>
        <p:spPr>
          <a:xfrm>
            <a:off x="1013904" y="2513960"/>
            <a:ext cx="2683234" cy="313448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Friends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Personal Data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Notification</a:t>
            </a:r>
          </a:p>
          <a:p>
            <a:pPr algn="ctr"/>
            <a:endParaRPr lang="en-US" altLang="ko-KR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6188A56-3BDB-4C02-8971-38262A772AEC}"/>
              </a:ext>
            </a:extLst>
          </p:cNvPr>
          <p:cNvSpPr/>
          <p:nvPr/>
        </p:nvSpPr>
        <p:spPr>
          <a:xfrm>
            <a:off x="425943" y="2217770"/>
            <a:ext cx="1652689" cy="64984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Abadi" panose="020B0604020202020204" pitchFamily="34" charset="0"/>
                <a:ea typeface="HY견고딕" pitchFamily="18" charset="-127"/>
              </a:rPr>
              <a:t>C h o I</a:t>
            </a:r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251B62CD-738A-4637-97C2-B3F07AD74237}"/>
              </a:ext>
            </a:extLst>
          </p:cNvPr>
          <p:cNvSpPr/>
          <p:nvPr/>
        </p:nvSpPr>
        <p:spPr>
          <a:xfrm>
            <a:off x="4873060" y="2513960"/>
            <a:ext cx="2683234" cy="313448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Post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Comment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Tag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Image Attach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Search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009798C-9F1A-4DF7-8F1C-0E751165B5B7}"/>
              </a:ext>
            </a:extLst>
          </p:cNvPr>
          <p:cNvSpPr/>
          <p:nvPr/>
        </p:nvSpPr>
        <p:spPr>
          <a:xfrm>
            <a:off x="4285099" y="2217770"/>
            <a:ext cx="1652689" cy="64984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 u n g	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1290A1AD-D5BD-4E32-9910-B4CE32907136}"/>
              </a:ext>
            </a:extLst>
          </p:cNvPr>
          <p:cNvSpPr/>
          <p:nvPr/>
        </p:nvSpPr>
        <p:spPr>
          <a:xfrm>
            <a:off x="8693401" y="2513960"/>
            <a:ext cx="2683234" cy="313448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Join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Login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Social Login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user management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1632183-1A41-4859-96A2-353925706907}"/>
              </a:ext>
            </a:extLst>
          </p:cNvPr>
          <p:cNvSpPr/>
          <p:nvPr/>
        </p:nvSpPr>
        <p:spPr>
          <a:xfrm>
            <a:off x="8105440" y="2217770"/>
            <a:ext cx="1652689" cy="64984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 a c k	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85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261</Words>
  <Application>Microsoft Office PowerPoint</Application>
  <PresentationFormat>사용자 지정</PresentationFormat>
  <Paragraphs>172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Arial</vt:lpstr>
      <vt:lpstr>HY견고딕</vt:lpstr>
      <vt:lpstr>맑은 고딕</vt:lpstr>
      <vt:lpstr>Abadi</vt:lpstr>
      <vt:lpstr>Calibri Light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 Choi</dc:creator>
  <cp:lastModifiedBy>Windows 사용자</cp:lastModifiedBy>
  <cp:revision>53</cp:revision>
  <dcterms:created xsi:type="dcterms:W3CDTF">2017-08-28T22:04:55Z</dcterms:created>
  <dcterms:modified xsi:type="dcterms:W3CDTF">2018-08-10T06:34:06Z</dcterms:modified>
</cp:coreProperties>
</file>