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5" r:id="rId2"/>
    <p:sldId id="310" r:id="rId3"/>
    <p:sldId id="316" r:id="rId4"/>
    <p:sldId id="349" r:id="rId5"/>
    <p:sldId id="359" r:id="rId6"/>
    <p:sldId id="358" r:id="rId7"/>
    <p:sldId id="337" r:id="rId8"/>
    <p:sldId id="323" r:id="rId9"/>
    <p:sldId id="334" r:id="rId10"/>
    <p:sldId id="321" r:id="rId11"/>
    <p:sldId id="3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AF71"/>
    <a:srgbClr val="F2A595"/>
    <a:srgbClr val="41EF90"/>
    <a:srgbClr val="A8DFF4"/>
    <a:srgbClr val="D3A45F"/>
    <a:srgbClr val="E8CFAA"/>
    <a:srgbClr val="AE6F12"/>
    <a:srgbClr val="EBB8A3"/>
    <a:srgbClr val="F6F6F6"/>
    <a:srgbClr val="4E4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50" autoAdjust="0"/>
    <p:restoredTop sz="96429" autoAdjust="0"/>
  </p:normalViewPr>
  <p:slideViewPr>
    <p:cSldViewPr snapToGrid="0">
      <p:cViewPr>
        <p:scale>
          <a:sx n="81" d="100"/>
          <a:sy n="81" d="100"/>
        </p:scale>
        <p:origin x="-60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A210A-245C-4953-8C5F-ABE8695C661F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E1DA3-7119-456D-950C-D1E77FA03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3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0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3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9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6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67F-C495-45B5-B368-F4679945A243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0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2872943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2949143"/>
            <a:ext cx="12192000" cy="3908858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0531678" y="4226224"/>
            <a:ext cx="1343025" cy="49242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11043297" y="4538742"/>
            <a:ext cx="936896" cy="45719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09188" y="4010025"/>
            <a:ext cx="1653584" cy="420346"/>
            <a:chOff x="109188" y="4048125"/>
            <a:chExt cx="1653584" cy="420346"/>
          </a:xfrm>
        </p:grpSpPr>
        <p:sp>
          <p:nvSpPr>
            <p:cNvPr id="47" name="자유형 46"/>
            <p:cNvSpPr/>
            <p:nvPr/>
          </p:nvSpPr>
          <p:spPr>
            <a:xfrm>
              <a:off x="123825" y="4048125"/>
              <a:ext cx="1343025" cy="49242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846377" y="4323275"/>
              <a:ext cx="916395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09188" y="4269517"/>
              <a:ext cx="671512" cy="198954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213390" y="4331365"/>
              <a:ext cx="461963" cy="75258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자유형 53"/>
          <p:cNvSpPr/>
          <p:nvPr/>
        </p:nvSpPr>
        <p:spPr>
          <a:xfrm flipV="1">
            <a:off x="174865" y="6239570"/>
            <a:ext cx="991182" cy="45719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1386378" y="5409649"/>
            <a:ext cx="631915" cy="301300"/>
            <a:chOff x="123825" y="4048125"/>
            <a:chExt cx="881591" cy="420346"/>
          </a:xfrm>
        </p:grpSpPr>
        <p:sp>
          <p:nvSpPr>
            <p:cNvPr id="56" name="자유형 55"/>
            <p:cNvSpPr/>
            <p:nvPr/>
          </p:nvSpPr>
          <p:spPr>
            <a:xfrm>
              <a:off x="123825" y="4048125"/>
              <a:ext cx="881591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328263" y="4269517"/>
              <a:ext cx="671512" cy="198954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432465" y="4331365"/>
              <a:ext cx="461963" cy="75258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71600" y="4016098"/>
            <a:ext cx="9531350" cy="1735678"/>
            <a:chOff x="1371600" y="4339948"/>
            <a:chExt cx="9531350" cy="1735678"/>
          </a:xfrm>
        </p:grpSpPr>
        <p:sp>
          <p:nvSpPr>
            <p:cNvPr id="20" name="사다리꼴 19"/>
            <p:cNvSpPr/>
            <p:nvPr/>
          </p:nvSpPr>
          <p:spPr>
            <a:xfrm>
              <a:off x="1419225" y="4585377"/>
              <a:ext cx="942022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1371600" y="5873134"/>
              <a:ext cx="9531350" cy="20249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4E4C4D"/>
            </a:soli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사다리꼴 44"/>
            <p:cNvSpPr/>
            <p:nvPr/>
          </p:nvSpPr>
          <p:spPr>
            <a:xfrm>
              <a:off x="1450975" y="4471213"/>
              <a:ext cx="938847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>
              <a:outerShdw blurRad="2159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23413" y="4339948"/>
              <a:ext cx="5394256" cy="1103059"/>
            </a:xfrm>
            <a:prstGeom prst="rect">
              <a:avLst/>
            </a:prstGeom>
            <a:scene3d>
              <a:camera prst="perspectiveRelaxedModerately" fov="7200000">
                <a:rot lat="18290628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800" b="1" dirty="0" smtClean="0">
                  <a:solidFill>
                    <a:schemeClr val="bg1">
                      <a:lumMod val="8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BIT CODE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 flipH="1">
            <a:off x="7968029" y="4893458"/>
            <a:ext cx="3671995" cy="1978165"/>
            <a:chOff x="6638696" y="4768812"/>
            <a:chExt cx="3671995" cy="1978165"/>
          </a:xfrm>
        </p:grpSpPr>
        <p:sp>
          <p:nvSpPr>
            <p:cNvPr id="67" name="타원 66"/>
            <p:cNvSpPr/>
            <p:nvPr/>
          </p:nvSpPr>
          <p:spPr>
            <a:xfrm>
              <a:off x="8465947" y="4893282"/>
              <a:ext cx="1844744" cy="727590"/>
            </a:xfrm>
            <a:prstGeom prst="ellipse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638696" y="4768812"/>
              <a:ext cx="3426386" cy="1978165"/>
              <a:chOff x="2280763" y="4702090"/>
              <a:chExt cx="2579379" cy="1489160"/>
            </a:xfrm>
          </p:grpSpPr>
          <p:sp>
            <p:nvSpPr>
              <p:cNvPr id="69" name="모서리가 둥근 직사각형 8"/>
              <p:cNvSpPr/>
              <p:nvPr/>
            </p:nvSpPr>
            <p:spPr>
              <a:xfrm rot="640875">
                <a:off x="3803930" y="4852259"/>
                <a:ext cx="803752" cy="347094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 69"/>
              <p:cNvSpPr/>
              <p:nvPr/>
            </p:nvSpPr>
            <p:spPr>
              <a:xfrm>
                <a:off x="2609610" y="4702090"/>
                <a:ext cx="2250532" cy="1489160"/>
              </a:xfrm>
              <a:custGeom>
                <a:avLst/>
                <a:gdLst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80875 w 2250532"/>
                  <a:gd name="connsiteY9" fmla="*/ 248512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08317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50532" h="1489160">
                    <a:moveTo>
                      <a:pt x="1377310" y="0"/>
                    </a:moveTo>
                    <a:cubicBezTo>
                      <a:pt x="1418728" y="0"/>
                      <a:pt x="1459479" y="15260"/>
                      <a:pt x="1514647" y="19620"/>
                    </a:cubicBezTo>
                    <a:cubicBezTo>
                      <a:pt x="1569815" y="23980"/>
                      <a:pt x="1665809" y="14170"/>
                      <a:pt x="1708317" y="26159"/>
                    </a:cubicBezTo>
                    <a:cubicBezTo>
                      <a:pt x="1750826" y="38149"/>
                      <a:pt x="1737669" y="78477"/>
                      <a:pt x="1769698" y="91557"/>
                    </a:cubicBezTo>
                    <a:cubicBezTo>
                      <a:pt x="1801727" y="104637"/>
                      <a:pt x="1842339" y="90257"/>
                      <a:pt x="1900494" y="104637"/>
                    </a:cubicBezTo>
                    <a:cubicBezTo>
                      <a:pt x="1958649" y="119017"/>
                      <a:pt x="2067404" y="151677"/>
                      <a:pt x="2118632" y="177837"/>
                    </a:cubicBezTo>
                    <a:cubicBezTo>
                      <a:pt x="2169860" y="203996"/>
                      <a:pt x="2194082" y="233463"/>
                      <a:pt x="2207864" y="261592"/>
                    </a:cubicBezTo>
                    <a:cubicBezTo>
                      <a:pt x="2221646" y="289721"/>
                      <a:pt x="2222244" y="330438"/>
                      <a:pt x="2201324" y="346610"/>
                    </a:cubicBezTo>
                    <a:cubicBezTo>
                      <a:pt x="2180404" y="362782"/>
                      <a:pt x="2142924" y="369598"/>
                      <a:pt x="2082346" y="358626"/>
                    </a:cubicBezTo>
                    <a:cubicBezTo>
                      <a:pt x="2021768" y="347654"/>
                      <a:pt x="1929200" y="281692"/>
                      <a:pt x="1837853" y="280779"/>
                    </a:cubicBezTo>
                    <a:cubicBezTo>
                      <a:pt x="1746506" y="279866"/>
                      <a:pt x="1591403" y="302939"/>
                      <a:pt x="1534265" y="353149"/>
                    </a:cubicBezTo>
                    <a:cubicBezTo>
                      <a:pt x="1477127" y="403359"/>
                      <a:pt x="1447068" y="540623"/>
                      <a:pt x="1495027" y="582042"/>
                    </a:cubicBezTo>
                    <a:cubicBezTo>
                      <a:pt x="1542985" y="623460"/>
                      <a:pt x="1716289" y="616920"/>
                      <a:pt x="1822016" y="601661"/>
                    </a:cubicBezTo>
                    <a:cubicBezTo>
                      <a:pt x="1927743" y="586402"/>
                      <a:pt x="2060719" y="504655"/>
                      <a:pt x="2129387" y="490485"/>
                    </a:cubicBezTo>
                    <a:cubicBezTo>
                      <a:pt x="2198054" y="476315"/>
                      <a:pt x="2216584" y="492664"/>
                      <a:pt x="2234023" y="516644"/>
                    </a:cubicBezTo>
                    <a:cubicBezTo>
                      <a:pt x="2251463" y="540623"/>
                      <a:pt x="2260182" y="591852"/>
                      <a:pt x="2234023" y="634360"/>
                    </a:cubicBezTo>
                    <a:cubicBezTo>
                      <a:pt x="2207864" y="676869"/>
                      <a:pt x="2159906" y="717196"/>
                      <a:pt x="2077068" y="771695"/>
                    </a:cubicBezTo>
                    <a:cubicBezTo>
                      <a:pt x="1994231" y="826194"/>
                      <a:pt x="1838367" y="895952"/>
                      <a:pt x="1736999" y="961350"/>
                    </a:cubicBezTo>
                    <a:cubicBezTo>
                      <a:pt x="1635632" y="1026748"/>
                      <a:pt x="1590944" y="1119394"/>
                      <a:pt x="1468867" y="1164083"/>
                    </a:cubicBezTo>
                    <a:cubicBezTo>
                      <a:pt x="1346791" y="1208771"/>
                      <a:pt x="1098281" y="1213131"/>
                      <a:pt x="1004543" y="1229480"/>
                    </a:cubicBezTo>
                    <a:cubicBezTo>
                      <a:pt x="910807" y="1245830"/>
                      <a:pt x="963124" y="1214222"/>
                      <a:pt x="906446" y="1262180"/>
                    </a:cubicBezTo>
                    <a:cubicBezTo>
                      <a:pt x="863937" y="1298149"/>
                      <a:pt x="777898" y="1396654"/>
                      <a:pt x="715924" y="1463891"/>
                    </a:cubicBezTo>
                    <a:lnTo>
                      <a:pt x="692233" y="1489160"/>
                    </a:lnTo>
                    <a:lnTo>
                      <a:pt x="496803" y="1489160"/>
                    </a:lnTo>
                    <a:lnTo>
                      <a:pt x="415962" y="1438754"/>
                    </a:lnTo>
                    <a:cubicBezTo>
                      <a:pt x="341845" y="1399515"/>
                      <a:pt x="208868" y="1348287"/>
                      <a:pt x="154371" y="1314498"/>
                    </a:cubicBezTo>
                    <a:cubicBezTo>
                      <a:pt x="99873" y="1280710"/>
                      <a:pt x="114042" y="1255641"/>
                      <a:pt x="88973" y="1236021"/>
                    </a:cubicBezTo>
                    <a:cubicBezTo>
                      <a:pt x="63904" y="1216401"/>
                      <a:pt x="-18935" y="1243650"/>
                      <a:pt x="3955" y="1196782"/>
                    </a:cubicBezTo>
                    <a:cubicBezTo>
                      <a:pt x="26844" y="1149914"/>
                      <a:pt x="136931" y="1040916"/>
                      <a:pt x="226308" y="954809"/>
                    </a:cubicBezTo>
                    <a:cubicBezTo>
                      <a:pt x="315684" y="868702"/>
                      <a:pt x="460650" y="776055"/>
                      <a:pt x="540218" y="680138"/>
                    </a:cubicBezTo>
                    <a:cubicBezTo>
                      <a:pt x="619785" y="584221"/>
                      <a:pt x="627416" y="482854"/>
                      <a:pt x="703713" y="379308"/>
                    </a:cubicBezTo>
                    <a:cubicBezTo>
                      <a:pt x="780010" y="275762"/>
                      <a:pt x="915165" y="113358"/>
                      <a:pt x="998003" y="58859"/>
                    </a:cubicBezTo>
                    <a:cubicBezTo>
                      <a:pt x="1080840" y="4360"/>
                      <a:pt x="1156048" y="58858"/>
                      <a:pt x="1200737" y="52319"/>
                    </a:cubicBezTo>
                    <a:cubicBezTo>
                      <a:pt x="1245426" y="45779"/>
                      <a:pt x="1236706" y="28340"/>
                      <a:pt x="1266135" y="19620"/>
                    </a:cubicBezTo>
                    <a:cubicBezTo>
                      <a:pt x="1295563" y="10901"/>
                      <a:pt x="1335892" y="0"/>
                      <a:pt x="1377310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 70"/>
              <p:cNvSpPr/>
              <p:nvPr/>
            </p:nvSpPr>
            <p:spPr>
              <a:xfrm>
                <a:off x="4672832" y="5217808"/>
                <a:ext cx="153926" cy="155302"/>
              </a:xfrm>
              <a:custGeom>
                <a:avLst/>
                <a:gdLst>
                  <a:gd name="connsiteX0" fmla="*/ 557 w 112094"/>
                  <a:gd name="connsiteY0" fmla="*/ 21973 h 113096"/>
                  <a:gd name="connsiteX1" fmla="*/ 55326 w 112094"/>
                  <a:gd name="connsiteY1" fmla="*/ 112460 h 113096"/>
                  <a:gd name="connsiteX2" fmla="*/ 105332 w 112094"/>
                  <a:gd name="connsiteY2" fmla="*/ 60073 h 113096"/>
                  <a:gd name="connsiteX3" fmla="*/ 110095 w 112094"/>
                  <a:gd name="connsiteY3" fmla="*/ 17210 h 113096"/>
                  <a:gd name="connsiteX4" fmla="*/ 91045 w 112094"/>
                  <a:gd name="connsiteY4" fmla="*/ 542 h 113096"/>
                  <a:gd name="connsiteX5" fmla="*/ 557 w 112094"/>
                  <a:gd name="connsiteY5" fmla="*/ 21973 h 11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094" h="113096">
                    <a:moveTo>
                      <a:pt x="557" y="21973"/>
                    </a:moveTo>
                    <a:cubicBezTo>
                      <a:pt x="-5396" y="40626"/>
                      <a:pt x="37864" y="106110"/>
                      <a:pt x="55326" y="112460"/>
                    </a:cubicBezTo>
                    <a:cubicBezTo>
                      <a:pt x="72788" y="118810"/>
                      <a:pt x="96204" y="75948"/>
                      <a:pt x="105332" y="60073"/>
                    </a:cubicBezTo>
                    <a:cubicBezTo>
                      <a:pt x="114460" y="44198"/>
                      <a:pt x="112476" y="27132"/>
                      <a:pt x="110095" y="17210"/>
                    </a:cubicBezTo>
                    <a:cubicBezTo>
                      <a:pt x="107714" y="7288"/>
                      <a:pt x="101761" y="2923"/>
                      <a:pt x="91045" y="542"/>
                    </a:cubicBezTo>
                    <a:cubicBezTo>
                      <a:pt x="80329" y="-1839"/>
                      <a:pt x="6510" y="3320"/>
                      <a:pt x="557" y="219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자유형 71"/>
              <p:cNvSpPr/>
              <p:nvPr/>
            </p:nvSpPr>
            <p:spPr>
              <a:xfrm>
                <a:off x="2280763" y="5835034"/>
                <a:ext cx="898430" cy="356216"/>
              </a:xfrm>
              <a:custGeom>
                <a:avLst/>
                <a:gdLst>
                  <a:gd name="connsiteX0" fmla="*/ 367027 w 898430"/>
                  <a:gd name="connsiteY0" fmla="*/ 0 h 356216"/>
                  <a:gd name="connsiteX1" fmla="*/ 898430 w 898430"/>
                  <a:gd name="connsiteY1" fmla="*/ 356216 h 356216"/>
                  <a:gd name="connsiteX2" fmla="*/ 0 w 898430"/>
                  <a:gd name="connsiteY2" fmla="*/ 356216 h 35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8430" h="356216">
                    <a:moveTo>
                      <a:pt x="367027" y="0"/>
                    </a:moveTo>
                    <a:lnTo>
                      <a:pt x="898430" y="356216"/>
                    </a:lnTo>
                    <a:lnTo>
                      <a:pt x="0" y="356216"/>
                    </a:ln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3" name="직사각형 72"/>
          <p:cNvSpPr/>
          <p:nvPr/>
        </p:nvSpPr>
        <p:spPr>
          <a:xfrm>
            <a:off x="3175410" y="461872"/>
            <a:ext cx="631910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i="1" dirty="0" smtClean="0">
                <a:solidFill>
                  <a:schemeClr val="bg1"/>
                </a:solidFill>
              </a:rPr>
              <a:t>BIT CODE</a:t>
            </a:r>
            <a:endParaRPr lang="en-US" altLang="ko-KR" sz="5400" b="1" i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코알못들의 모임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82" y="469660"/>
            <a:ext cx="8842919" cy="4554107"/>
          </a:xfrm>
          <a:prstGeom prst="rect">
            <a:avLst/>
          </a:prstGeom>
        </p:spPr>
      </p:pic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96952"/>
              </p:ext>
            </p:extLst>
          </p:nvPr>
        </p:nvGraphicFramePr>
        <p:xfrm>
          <a:off x="2497244" y="1261594"/>
          <a:ext cx="7526187" cy="314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0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23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8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이정훈</a:t>
                      </a:r>
                      <a:endParaRPr kumimoji="0" lang="en-US" altLang="ko-KR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내문서</a:t>
                      </a:r>
                      <a:r>
                        <a:rPr kumimoji="0" lang="en-US" altLang="ko-KR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(</a:t>
                      </a:r>
                      <a:r>
                        <a:rPr kumimoji="0" lang="ko-KR" alt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클라우드</a:t>
                      </a:r>
                      <a:r>
                        <a:rPr kumimoji="0" lang="en-US" altLang="ko-KR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), </a:t>
                      </a:r>
                      <a:r>
                        <a:rPr kumimoji="0" lang="ko-KR" alt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내음악</a:t>
                      </a:r>
                      <a:r>
                        <a:rPr kumimoji="0" lang="en-US" altLang="ko-KR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 </a:t>
                      </a:r>
                      <a:r>
                        <a:rPr kumimoji="0" lang="ko-KR" alt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음성인식</a:t>
                      </a:r>
                      <a:r>
                        <a:rPr kumimoji="0" lang="en-US" altLang="ko-KR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 </a:t>
                      </a:r>
                      <a:r>
                        <a:rPr kumimoji="0" lang="ko-KR" alt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카카오 페이</a:t>
                      </a:r>
                      <a:endParaRPr kumimoji="0" lang="en-US" altLang="ko-KR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김선영</a:t>
                      </a:r>
                      <a:endParaRPr kumimoji="0" lang="en-US" altLang="ko-KR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실시간 화면 공유</a:t>
                      </a:r>
                      <a:r>
                        <a:rPr kumimoji="0" lang="en-US" altLang="ko-KR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</a:t>
                      </a:r>
                      <a:r>
                        <a:rPr kumimoji="0" lang="ko-KR" alt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 </a:t>
                      </a:r>
                      <a:r>
                        <a:rPr kumimoji="0" lang="en-US" altLang="ko-KR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1:1 </a:t>
                      </a:r>
                      <a:r>
                        <a:rPr kumimoji="0" lang="ko-KR" alt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채팅</a:t>
                      </a:r>
                      <a:r>
                        <a:rPr kumimoji="0" lang="en-US" altLang="ko-KR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 </a:t>
                      </a:r>
                      <a:r>
                        <a:rPr kumimoji="0" lang="ko-KR" alt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메모장</a:t>
                      </a:r>
                      <a:r>
                        <a:rPr kumimoji="0" lang="en-US" altLang="ko-KR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 </a:t>
                      </a:r>
                      <a:r>
                        <a:rPr kumimoji="0" lang="ko-KR" alt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패턴 로그인</a:t>
                      </a:r>
                      <a:r>
                        <a:rPr kumimoji="0" lang="en-US" altLang="ko-KR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 </a:t>
                      </a:r>
                      <a:r>
                        <a:rPr kumimoji="0" lang="ko-KR" altLang="en-US" sz="11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회원별</a:t>
                      </a:r>
                      <a:r>
                        <a:rPr kumimoji="0" lang="ko-KR" alt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 배경화면 </a:t>
                      </a:r>
                      <a:r>
                        <a:rPr kumimoji="0" lang="en-US" altLang="ko-KR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 </a:t>
                      </a:r>
                      <a:r>
                        <a:rPr kumimoji="0" lang="ko-KR" alt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문의 통계</a:t>
                      </a:r>
                      <a:endParaRPr kumimoji="0" lang="en-US" altLang="ko-KR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8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유지연</a:t>
                      </a:r>
                      <a:endParaRPr kumimoji="0" lang="en-US" altLang="ko-KR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회원 가입 및 로그인</a:t>
                      </a:r>
                      <a:r>
                        <a:rPr kumimoji="0" lang="en-US" altLang="ko-KR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 </a:t>
                      </a:r>
                      <a:r>
                        <a:rPr kumimoji="0" lang="ko-KR" alt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회원정보페이지</a:t>
                      </a:r>
                      <a:r>
                        <a:rPr kumimoji="0" lang="en-US" altLang="ko-KR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 </a:t>
                      </a:r>
                      <a:r>
                        <a:rPr kumimoji="0" lang="ko-KR" alt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답변만족도 통계</a:t>
                      </a:r>
                      <a:r>
                        <a:rPr kumimoji="0" lang="en-US" altLang="ko-KR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 IT</a:t>
                      </a:r>
                      <a:r>
                        <a:rPr kumimoji="0" lang="ko-KR" alt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게시판</a:t>
                      </a:r>
                      <a:endParaRPr kumimoji="0" lang="en-US" altLang="ko-KR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8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박정아</a:t>
                      </a:r>
                      <a:endParaRPr kumimoji="0" lang="en-US" altLang="ko-KR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실시간 알림</a:t>
                      </a:r>
                      <a:r>
                        <a:rPr kumimoji="0" lang="en-US" altLang="ko-KR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 Q&amp;A </a:t>
                      </a:r>
                      <a:r>
                        <a:rPr kumimoji="0" lang="ko-KR" alt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게시판</a:t>
                      </a:r>
                      <a:endParaRPr kumimoji="0" lang="en-US" altLang="ko-KR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8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임종민</a:t>
                      </a:r>
                      <a:endParaRPr kumimoji="0" lang="en-US" altLang="ko-KR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단체 채팅</a:t>
                      </a:r>
                      <a:r>
                        <a:rPr kumimoji="0" lang="en-US" altLang="ko-KR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 </a:t>
                      </a:r>
                      <a:r>
                        <a:rPr kumimoji="0" lang="ko-KR" alt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코드 공유 게시판</a:t>
                      </a:r>
                      <a:r>
                        <a:rPr kumimoji="0" lang="en-US" altLang="ko-KR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 </a:t>
                      </a:r>
                      <a:r>
                        <a:rPr kumimoji="0" lang="ko-KR" alt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학원 안내</a:t>
                      </a:r>
                      <a:endParaRPr kumimoji="0" lang="en-US" altLang="ko-KR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77" name="그룹 76"/>
          <p:cNvGrpSpPr/>
          <p:nvPr/>
        </p:nvGrpSpPr>
        <p:grpSpPr>
          <a:xfrm>
            <a:off x="3558870" y="3607721"/>
            <a:ext cx="596047" cy="596047"/>
            <a:chOff x="1552695" y="170392"/>
            <a:chExt cx="1213018" cy="1213018"/>
          </a:xfrm>
        </p:grpSpPr>
        <p:sp>
          <p:nvSpPr>
            <p:cNvPr id="78" name="눈물 방울 77"/>
            <p:cNvSpPr/>
            <p:nvPr/>
          </p:nvSpPr>
          <p:spPr>
            <a:xfrm rot="8100000">
              <a:off x="1552695" y="170392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799" y="336496"/>
              <a:ext cx="880809" cy="880809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3558872" y="1105636"/>
            <a:ext cx="596047" cy="596047"/>
            <a:chOff x="10037986" y="163806"/>
            <a:chExt cx="1213018" cy="1213018"/>
          </a:xfrm>
        </p:grpSpPr>
        <p:sp>
          <p:nvSpPr>
            <p:cNvPr id="81" name="눈물 방울 80"/>
            <p:cNvSpPr/>
            <p:nvPr/>
          </p:nvSpPr>
          <p:spPr>
            <a:xfrm rot="8100000">
              <a:off x="10037986" y="163806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0780" y="376601"/>
              <a:ext cx="787427" cy="787427"/>
            </a:xfrm>
            <a:prstGeom prst="rect">
              <a:avLst/>
            </a:prstGeom>
          </p:spPr>
        </p:pic>
      </p:grpSp>
      <p:grpSp>
        <p:nvGrpSpPr>
          <p:cNvPr id="83" name="그룹 82"/>
          <p:cNvGrpSpPr/>
          <p:nvPr/>
        </p:nvGrpSpPr>
        <p:grpSpPr>
          <a:xfrm>
            <a:off x="4221993" y="1665612"/>
            <a:ext cx="596047" cy="596047"/>
            <a:chOff x="7202566" y="170384"/>
            <a:chExt cx="1213018" cy="1213018"/>
          </a:xfrm>
        </p:grpSpPr>
        <p:sp>
          <p:nvSpPr>
            <p:cNvPr id="84" name="눈물 방울 83"/>
            <p:cNvSpPr/>
            <p:nvPr/>
          </p:nvSpPr>
          <p:spPr>
            <a:xfrm rot="8100000">
              <a:off x="7202566" y="170384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539" y="364357"/>
              <a:ext cx="825071" cy="825071"/>
            </a:xfrm>
            <a:prstGeom prst="rect">
              <a:avLst/>
            </a:prstGeom>
          </p:spPr>
        </p:pic>
      </p:grpSp>
      <p:grpSp>
        <p:nvGrpSpPr>
          <p:cNvPr id="86" name="그룹 85"/>
          <p:cNvGrpSpPr/>
          <p:nvPr/>
        </p:nvGrpSpPr>
        <p:grpSpPr>
          <a:xfrm>
            <a:off x="4221992" y="2979249"/>
            <a:ext cx="596047" cy="596047"/>
            <a:chOff x="4362742" y="172969"/>
            <a:chExt cx="1213018" cy="1213018"/>
          </a:xfrm>
        </p:grpSpPr>
        <p:sp>
          <p:nvSpPr>
            <p:cNvPr id="87" name="눈물 방울 86"/>
            <p:cNvSpPr/>
            <p:nvPr/>
          </p:nvSpPr>
          <p:spPr>
            <a:xfrm rot="8100000">
              <a:off x="4362742" y="172969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5875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300" y="369527"/>
              <a:ext cx="819901" cy="819901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3558871" y="2358046"/>
            <a:ext cx="596047" cy="596047"/>
            <a:chOff x="4362742" y="172969"/>
            <a:chExt cx="1213018" cy="1213018"/>
          </a:xfrm>
        </p:grpSpPr>
        <p:sp>
          <p:nvSpPr>
            <p:cNvPr id="90" name="눈물 방울 89"/>
            <p:cNvSpPr/>
            <p:nvPr/>
          </p:nvSpPr>
          <p:spPr>
            <a:xfrm rot="8100000">
              <a:off x="4362742" y="172969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5875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300" y="369527"/>
              <a:ext cx="819901" cy="819901"/>
            </a:xfrm>
            <a:prstGeom prst="rect">
              <a:avLst/>
            </a:prstGeom>
          </p:spPr>
        </p:pic>
      </p:grpSp>
      <p:sp>
        <p:nvSpPr>
          <p:cNvPr id="41" name="모서리가 둥근 직사각형 40"/>
          <p:cNvSpPr/>
          <p:nvPr/>
        </p:nvSpPr>
        <p:spPr>
          <a:xfrm>
            <a:off x="2568472" y="33160"/>
            <a:ext cx="7177179" cy="402741"/>
          </a:xfrm>
          <a:prstGeom prst="roundRect">
            <a:avLst/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팀원소개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5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73611"/>
              </p:ext>
            </p:extLst>
          </p:nvPr>
        </p:nvGraphicFramePr>
        <p:xfrm>
          <a:off x="2473682" y="460689"/>
          <a:ext cx="7526187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0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23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8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이정훈</a:t>
                      </a:r>
                      <a:endParaRPr kumimoji="0" lang="en-US" altLang="ko-KR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길다면 길고 짧다면 짧은 한달 동안 모든 작업은 완벽하게 마무리하기 위해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팀원들 모두 맡은 </a:t>
                      </a:r>
                      <a:r>
                        <a:rPr kumimoji="0" lang="ko-KR" altLang="en-US" sz="1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역활을</a:t>
                      </a:r>
                      <a:r>
                        <a:rPr kumimoji="0" lang="ko-KR" altLang="en-U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 다해주어서 보기 좋았습니다</a:t>
                      </a:r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이 후기를 본 다른 교육생들은 절대 시간이 많다고 생각하지 말고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개발 초기에 열심히 하는게 좋을 것 같습니다</a:t>
                      </a:r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김선영</a:t>
                      </a:r>
                      <a:endParaRPr kumimoji="0" lang="en-US" altLang="ko-KR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프로젝트를 할 때마다 시간이 부족함을 느끼고</a:t>
                      </a:r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 </a:t>
                      </a:r>
                      <a:r>
                        <a:rPr kumimoji="0" lang="ko-KR" altLang="en-U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실력도 중요하지만 적극적인 자세와 호흡이 맞는 팀원들을 만나는게 가장 중요하다고 느꼈습니다</a:t>
                      </a:r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. </a:t>
                      </a:r>
                      <a:r>
                        <a:rPr kumimoji="0" lang="ko-KR" altLang="en-U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앞으로도 좋은 팀원들을 만나 즐겁게 코딩할 수 있었으면 좋겠습니다</a:t>
                      </a:r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취업 파이팅</a:t>
                      </a:r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!!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8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유지연</a:t>
                      </a:r>
                      <a:endParaRPr kumimoji="0" lang="en-US" altLang="ko-KR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실력이 부족하여 프로젝트 하는 기간이 남들보다 많이 부족하였습니다</a:t>
                      </a:r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. </a:t>
                      </a:r>
                      <a:r>
                        <a:rPr kumimoji="0" lang="ko-KR" altLang="en-U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도움을 주신 저희 조 분들과 선생님께 감사드리며</a:t>
                      </a:r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  </a:t>
                      </a:r>
                      <a:r>
                        <a:rPr kumimoji="0" lang="ko-KR" altLang="en-U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프로젝트에 맡은 파트 를 끝내며 전에 느끼지 못한 만족감과 책임감을 느끼게 되었고</a:t>
                      </a:r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 </a:t>
                      </a:r>
                      <a:r>
                        <a:rPr kumimoji="0" lang="ko-KR" altLang="en-U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부족한 부분을 보다 정확하게 알게 되었습니다</a:t>
                      </a:r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. </a:t>
                      </a:r>
                      <a:r>
                        <a:rPr kumimoji="0" lang="ko-KR" altLang="en-U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무엇보다 체력 관리도 공부만큼 중요하다는 것을 말씀 드리고 싶습니다</a:t>
                      </a:r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8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박정아</a:t>
                      </a:r>
                      <a:endParaRPr kumimoji="0" lang="en-US" altLang="ko-KR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약 한달 간에 파이널프로젝트를 진행하면서 시간이 굉장히 짧다는 걸 느꼈습니다</a:t>
                      </a:r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. </a:t>
                      </a:r>
                      <a:r>
                        <a:rPr kumimoji="0" lang="ko-KR" altLang="en-U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기능 구현 하나하나가 쉬운 부분이 없음을 느꼈고 완성도에 대한 욕심도 생겼습니다</a:t>
                      </a:r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. </a:t>
                      </a:r>
                      <a:r>
                        <a:rPr kumimoji="0" lang="ko-KR" altLang="en-U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그리고 팀원간의 협업에 중요성에 대해서도 많이 느꼈습니다</a:t>
                      </a:r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8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임종민</a:t>
                      </a:r>
                      <a:endParaRPr kumimoji="0" lang="en-US" altLang="ko-KR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프로젝트를 진행하며 가장 기억에 남는 이슈는 다른 조원과 웹 소켓을 같이 사용해야하는 상황으로 인해 충돌이 자주 발생하던 부분입니다 </a:t>
                      </a:r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. </a:t>
                      </a:r>
                      <a:r>
                        <a:rPr kumimoji="0" lang="ko-KR" altLang="en-U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하지만 서로 의견조율을 통해 문제를 해결해 나가면서 협업의 중요성을 느낄 수 있었고 팀원들이 힘을 합치면 어떠한 문제도 해결 할 수 있을 것 같은 믿음이 생기게 되었습니다</a:t>
                      </a:r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77" name="그룹 76"/>
          <p:cNvGrpSpPr/>
          <p:nvPr/>
        </p:nvGrpSpPr>
        <p:grpSpPr>
          <a:xfrm>
            <a:off x="3502498" y="4239979"/>
            <a:ext cx="596047" cy="596047"/>
            <a:chOff x="1552695" y="170392"/>
            <a:chExt cx="1213018" cy="1213018"/>
          </a:xfrm>
        </p:grpSpPr>
        <p:sp>
          <p:nvSpPr>
            <p:cNvPr id="78" name="눈물 방울 77"/>
            <p:cNvSpPr/>
            <p:nvPr/>
          </p:nvSpPr>
          <p:spPr>
            <a:xfrm rot="8100000">
              <a:off x="1552695" y="170392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799" y="336496"/>
              <a:ext cx="880809" cy="880809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3502499" y="655931"/>
            <a:ext cx="596047" cy="596047"/>
            <a:chOff x="10037986" y="163806"/>
            <a:chExt cx="1213018" cy="1213018"/>
          </a:xfrm>
        </p:grpSpPr>
        <p:sp>
          <p:nvSpPr>
            <p:cNvPr id="81" name="눈물 방울 80"/>
            <p:cNvSpPr/>
            <p:nvPr/>
          </p:nvSpPr>
          <p:spPr>
            <a:xfrm rot="8100000">
              <a:off x="10037986" y="163806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0780" y="376601"/>
              <a:ext cx="787427" cy="787427"/>
            </a:xfrm>
            <a:prstGeom prst="rect">
              <a:avLst/>
            </a:prstGeom>
          </p:spPr>
        </p:pic>
      </p:grpSp>
      <p:grpSp>
        <p:nvGrpSpPr>
          <p:cNvPr id="83" name="그룹 82"/>
          <p:cNvGrpSpPr/>
          <p:nvPr/>
        </p:nvGrpSpPr>
        <p:grpSpPr>
          <a:xfrm>
            <a:off x="4141675" y="1618530"/>
            <a:ext cx="596047" cy="596047"/>
            <a:chOff x="7202566" y="170384"/>
            <a:chExt cx="1213018" cy="1213018"/>
          </a:xfrm>
        </p:grpSpPr>
        <p:sp>
          <p:nvSpPr>
            <p:cNvPr id="84" name="눈물 방울 83"/>
            <p:cNvSpPr/>
            <p:nvPr/>
          </p:nvSpPr>
          <p:spPr>
            <a:xfrm rot="8100000">
              <a:off x="7202566" y="170384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539" y="364357"/>
              <a:ext cx="825071" cy="825071"/>
            </a:xfrm>
            <a:prstGeom prst="rect">
              <a:avLst/>
            </a:prstGeom>
          </p:spPr>
        </p:pic>
      </p:grpSp>
      <p:grpSp>
        <p:nvGrpSpPr>
          <p:cNvPr id="86" name="그룹 85"/>
          <p:cNvGrpSpPr/>
          <p:nvPr/>
        </p:nvGrpSpPr>
        <p:grpSpPr>
          <a:xfrm>
            <a:off x="4177258" y="3391316"/>
            <a:ext cx="596047" cy="596047"/>
            <a:chOff x="4362742" y="172969"/>
            <a:chExt cx="1213018" cy="1213018"/>
          </a:xfrm>
        </p:grpSpPr>
        <p:sp>
          <p:nvSpPr>
            <p:cNvPr id="87" name="눈물 방울 86"/>
            <p:cNvSpPr/>
            <p:nvPr/>
          </p:nvSpPr>
          <p:spPr>
            <a:xfrm rot="8100000">
              <a:off x="4362742" y="172969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5875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300" y="369527"/>
              <a:ext cx="819901" cy="819901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3489874" y="2593661"/>
            <a:ext cx="596047" cy="596047"/>
            <a:chOff x="4362742" y="172969"/>
            <a:chExt cx="1213018" cy="1213018"/>
          </a:xfrm>
        </p:grpSpPr>
        <p:sp>
          <p:nvSpPr>
            <p:cNvPr id="90" name="눈물 방울 89"/>
            <p:cNvSpPr/>
            <p:nvPr/>
          </p:nvSpPr>
          <p:spPr>
            <a:xfrm rot="8100000">
              <a:off x="4362742" y="172969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5875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300" y="369527"/>
              <a:ext cx="819901" cy="819901"/>
            </a:xfrm>
            <a:prstGeom prst="rect">
              <a:avLst/>
            </a:prstGeom>
          </p:spPr>
        </p:pic>
      </p:grpSp>
      <p:sp>
        <p:nvSpPr>
          <p:cNvPr id="41" name="모서리가 둥근 직사각형 40"/>
          <p:cNvSpPr/>
          <p:nvPr/>
        </p:nvSpPr>
        <p:spPr>
          <a:xfrm>
            <a:off x="2568472" y="33160"/>
            <a:ext cx="7177179" cy="402741"/>
          </a:xfrm>
          <a:prstGeom prst="roundRect">
            <a:avLst/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후기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1" y="-13624"/>
            <a:ext cx="12192001" cy="6885247"/>
            <a:chOff x="-1" y="-13624"/>
            <a:chExt cx="12192001" cy="6885247"/>
          </a:xfrm>
        </p:grpSpPr>
        <p:sp>
          <p:nvSpPr>
            <p:cNvPr id="43" name="순서도: 처리 42"/>
            <p:cNvSpPr/>
            <p:nvPr/>
          </p:nvSpPr>
          <p:spPr>
            <a:xfrm>
              <a:off x="-1" y="3187268"/>
              <a:ext cx="12192000" cy="85725"/>
            </a:xfrm>
            <a:prstGeom prst="flowChartProcess">
              <a:avLst/>
            </a:prstGeom>
            <a:solidFill>
              <a:srgbClr val="E8C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0" y="3267075"/>
              <a:ext cx="12192000" cy="3590925"/>
            </a:xfrm>
            <a:prstGeom prst="flowChartProcess">
              <a:avLst/>
            </a:prstGeom>
            <a:solidFill>
              <a:srgbClr val="D8AF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371600" y="-13624"/>
              <a:ext cx="9531350" cy="6089250"/>
              <a:chOff x="1371600" y="-13624"/>
              <a:chExt cx="9531350" cy="608925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337166" y="4444252"/>
                <a:ext cx="982826" cy="1559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2879239" y="4444252"/>
                <a:ext cx="982826" cy="1559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양쪽 모서리가 둥근 사각형 21"/>
              <p:cNvSpPr/>
              <p:nvPr/>
            </p:nvSpPr>
            <p:spPr>
              <a:xfrm>
                <a:off x="2129610" y="-1"/>
                <a:ext cx="7980345" cy="4505571"/>
              </a:xfrm>
              <a:prstGeom prst="round2SameRect">
                <a:avLst>
                  <a:gd name="adj1" fmla="val 0"/>
                  <a:gd name="adj2" fmla="val 5356"/>
                </a:avLst>
              </a:prstGeom>
              <a:solidFill>
                <a:srgbClr val="4E4C4D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2387826" y="-13624"/>
                <a:ext cx="7462066" cy="416113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다리꼴 19"/>
              <p:cNvSpPr/>
              <p:nvPr/>
            </p:nvSpPr>
            <p:spPr>
              <a:xfrm>
                <a:off x="1419225" y="4594902"/>
                <a:ext cx="9420226" cy="1280651"/>
              </a:xfrm>
              <a:prstGeom prst="trapezoid">
                <a:avLst>
                  <a:gd name="adj" fmla="val 64216"/>
                </a:avLst>
              </a:prstGeom>
              <a:solidFill>
                <a:srgbClr val="F6F6F6"/>
              </a:solidFill>
              <a:ln w="92075">
                <a:solidFill>
                  <a:srgbClr val="F6F6F6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양쪽 모서리가 둥근 사각형 20"/>
              <p:cNvSpPr/>
              <p:nvPr/>
            </p:nvSpPr>
            <p:spPr>
              <a:xfrm>
                <a:off x="1371600" y="5873134"/>
                <a:ext cx="9531350" cy="202492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rgbClr val="4E4C4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사다리꼴 26"/>
              <p:cNvSpPr/>
              <p:nvPr/>
            </p:nvSpPr>
            <p:spPr>
              <a:xfrm>
                <a:off x="2129610" y="4725661"/>
                <a:ext cx="7980345" cy="564942"/>
              </a:xfrm>
              <a:prstGeom prst="trapezoid">
                <a:avLst>
                  <a:gd name="adj" fmla="val 64216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92075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다리꼴 27"/>
              <p:cNvSpPr/>
              <p:nvPr/>
            </p:nvSpPr>
            <p:spPr>
              <a:xfrm>
                <a:off x="5222019" y="5424046"/>
                <a:ext cx="1747961" cy="315645"/>
              </a:xfrm>
              <a:prstGeom prst="trapezoid">
                <a:avLst>
                  <a:gd name="adj" fmla="val 27124"/>
                </a:avLst>
              </a:prstGeom>
              <a:solidFill>
                <a:schemeClr val="bg1">
                  <a:lumMod val="75000"/>
                </a:schemeClr>
              </a:solidFill>
              <a:ln w="92075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타원 34"/>
            <p:cNvSpPr/>
            <p:nvPr/>
          </p:nvSpPr>
          <p:spPr>
            <a:xfrm>
              <a:off x="2993297" y="5017928"/>
              <a:ext cx="1844744" cy="727590"/>
            </a:xfrm>
            <a:prstGeom prst="ellipse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09188" y="4048125"/>
              <a:ext cx="11909105" cy="2237164"/>
              <a:chOff x="109188" y="4048125"/>
              <a:chExt cx="11909105" cy="2237164"/>
            </a:xfrm>
          </p:grpSpPr>
          <p:sp>
            <p:nvSpPr>
              <p:cNvPr id="49" name="자유형 48"/>
              <p:cNvSpPr/>
              <p:nvPr/>
            </p:nvSpPr>
            <p:spPr>
              <a:xfrm>
                <a:off x="10531678" y="4226224"/>
                <a:ext cx="1343025" cy="49242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109188" y="4048125"/>
                <a:ext cx="1653584" cy="420346"/>
                <a:chOff x="109188" y="4048125"/>
                <a:chExt cx="1653584" cy="420346"/>
              </a:xfrm>
            </p:grpSpPr>
            <p:sp>
              <p:nvSpPr>
                <p:cNvPr id="47" name="자유형 46"/>
                <p:cNvSpPr/>
                <p:nvPr/>
              </p:nvSpPr>
              <p:spPr>
                <a:xfrm>
                  <a:off x="123825" y="4048125"/>
                  <a:ext cx="1343025" cy="49242"/>
                </a:xfrm>
                <a:custGeom>
                  <a:avLst/>
                  <a:gdLst>
                    <a:gd name="connsiteX0" fmla="*/ 0 w 1343025"/>
                    <a:gd name="connsiteY0" fmla="*/ 47625 h 49242"/>
                    <a:gd name="connsiteX1" fmla="*/ 352425 w 1343025"/>
                    <a:gd name="connsiteY1" fmla="*/ 0 h 49242"/>
                    <a:gd name="connsiteX2" fmla="*/ 714375 w 1343025"/>
                    <a:gd name="connsiteY2" fmla="*/ 47625 h 49242"/>
                    <a:gd name="connsiteX3" fmla="*/ 1114425 w 1343025"/>
                    <a:gd name="connsiteY3" fmla="*/ 38100 h 49242"/>
                    <a:gd name="connsiteX4" fmla="*/ 1343025 w 1343025"/>
                    <a:gd name="connsiteY4" fmla="*/ 38100 h 49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3025" h="49242">
                      <a:moveTo>
                        <a:pt x="0" y="47625"/>
                      </a:moveTo>
                      <a:cubicBezTo>
                        <a:pt x="116681" y="23812"/>
                        <a:pt x="233363" y="0"/>
                        <a:pt x="352425" y="0"/>
                      </a:cubicBezTo>
                      <a:cubicBezTo>
                        <a:pt x="471487" y="0"/>
                        <a:pt x="587375" y="41275"/>
                        <a:pt x="714375" y="47625"/>
                      </a:cubicBezTo>
                      <a:cubicBezTo>
                        <a:pt x="841375" y="53975"/>
                        <a:pt x="1009650" y="39687"/>
                        <a:pt x="1114425" y="38100"/>
                      </a:cubicBezTo>
                      <a:cubicBezTo>
                        <a:pt x="1219200" y="36512"/>
                        <a:pt x="1281112" y="37306"/>
                        <a:pt x="1343025" y="38100"/>
                      </a:cubicBezTo>
                    </a:path>
                  </a:pathLst>
                </a:custGeom>
                <a:noFill/>
                <a:ln w="47625" cap="rnd">
                  <a:solidFill>
                    <a:srgbClr val="D3A45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자유형 47"/>
                <p:cNvSpPr/>
                <p:nvPr/>
              </p:nvSpPr>
              <p:spPr>
                <a:xfrm>
                  <a:off x="846377" y="4323275"/>
                  <a:ext cx="916395" cy="45719"/>
                </a:xfrm>
                <a:custGeom>
                  <a:avLst/>
                  <a:gdLst>
                    <a:gd name="connsiteX0" fmla="*/ 0 w 1343025"/>
                    <a:gd name="connsiteY0" fmla="*/ 47625 h 49242"/>
                    <a:gd name="connsiteX1" fmla="*/ 352425 w 1343025"/>
                    <a:gd name="connsiteY1" fmla="*/ 0 h 49242"/>
                    <a:gd name="connsiteX2" fmla="*/ 714375 w 1343025"/>
                    <a:gd name="connsiteY2" fmla="*/ 47625 h 49242"/>
                    <a:gd name="connsiteX3" fmla="*/ 1114425 w 1343025"/>
                    <a:gd name="connsiteY3" fmla="*/ 38100 h 49242"/>
                    <a:gd name="connsiteX4" fmla="*/ 1343025 w 1343025"/>
                    <a:gd name="connsiteY4" fmla="*/ 38100 h 49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3025" h="49242">
                      <a:moveTo>
                        <a:pt x="0" y="47625"/>
                      </a:moveTo>
                      <a:cubicBezTo>
                        <a:pt x="116681" y="23812"/>
                        <a:pt x="233363" y="0"/>
                        <a:pt x="352425" y="0"/>
                      </a:cubicBezTo>
                      <a:cubicBezTo>
                        <a:pt x="471487" y="0"/>
                        <a:pt x="587375" y="41275"/>
                        <a:pt x="714375" y="47625"/>
                      </a:cubicBezTo>
                      <a:cubicBezTo>
                        <a:pt x="841375" y="53975"/>
                        <a:pt x="1009650" y="39687"/>
                        <a:pt x="1114425" y="38100"/>
                      </a:cubicBezTo>
                      <a:cubicBezTo>
                        <a:pt x="1219200" y="36512"/>
                        <a:pt x="1281112" y="37306"/>
                        <a:pt x="1343025" y="38100"/>
                      </a:cubicBezTo>
                    </a:path>
                  </a:pathLst>
                </a:custGeom>
                <a:noFill/>
                <a:ln w="47625" cap="rnd">
                  <a:solidFill>
                    <a:srgbClr val="D3A45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타원 50"/>
                <p:cNvSpPr/>
                <p:nvPr/>
              </p:nvSpPr>
              <p:spPr>
                <a:xfrm>
                  <a:off x="109188" y="4269517"/>
                  <a:ext cx="671512" cy="198954"/>
                </a:xfrm>
                <a:prstGeom prst="ellipse">
                  <a:avLst/>
                </a:prstGeom>
                <a:noFill/>
                <a:ln w="44450">
                  <a:solidFill>
                    <a:srgbClr val="D3A45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213390" y="4331365"/>
                  <a:ext cx="461963" cy="75258"/>
                </a:xfrm>
                <a:prstGeom prst="ellipse">
                  <a:avLst/>
                </a:prstGeom>
                <a:noFill/>
                <a:ln w="44450">
                  <a:solidFill>
                    <a:srgbClr val="D3A45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0" name="자유형 49"/>
              <p:cNvSpPr/>
              <p:nvPr/>
            </p:nvSpPr>
            <p:spPr>
              <a:xfrm>
                <a:off x="11043297" y="4538742"/>
                <a:ext cx="936896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자유형 53"/>
              <p:cNvSpPr/>
              <p:nvPr/>
            </p:nvSpPr>
            <p:spPr>
              <a:xfrm flipV="1">
                <a:off x="174865" y="6239570"/>
                <a:ext cx="991182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5" name="그룹 54"/>
              <p:cNvGrpSpPr/>
              <p:nvPr/>
            </p:nvGrpSpPr>
            <p:grpSpPr>
              <a:xfrm>
                <a:off x="11386378" y="5409649"/>
                <a:ext cx="631915" cy="301300"/>
                <a:chOff x="123825" y="4048125"/>
                <a:chExt cx="881591" cy="420346"/>
              </a:xfrm>
            </p:grpSpPr>
            <p:sp>
              <p:nvSpPr>
                <p:cNvPr id="56" name="자유형 55"/>
                <p:cNvSpPr/>
                <p:nvPr/>
              </p:nvSpPr>
              <p:spPr>
                <a:xfrm>
                  <a:off x="123825" y="4048125"/>
                  <a:ext cx="881591" cy="45719"/>
                </a:xfrm>
                <a:custGeom>
                  <a:avLst/>
                  <a:gdLst>
                    <a:gd name="connsiteX0" fmla="*/ 0 w 1343025"/>
                    <a:gd name="connsiteY0" fmla="*/ 47625 h 49242"/>
                    <a:gd name="connsiteX1" fmla="*/ 352425 w 1343025"/>
                    <a:gd name="connsiteY1" fmla="*/ 0 h 49242"/>
                    <a:gd name="connsiteX2" fmla="*/ 714375 w 1343025"/>
                    <a:gd name="connsiteY2" fmla="*/ 47625 h 49242"/>
                    <a:gd name="connsiteX3" fmla="*/ 1114425 w 1343025"/>
                    <a:gd name="connsiteY3" fmla="*/ 38100 h 49242"/>
                    <a:gd name="connsiteX4" fmla="*/ 1343025 w 1343025"/>
                    <a:gd name="connsiteY4" fmla="*/ 38100 h 49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3025" h="49242">
                      <a:moveTo>
                        <a:pt x="0" y="47625"/>
                      </a:moveTo>
                      <a:cubicBezTo>
                        <a:pt x="116681" y="23812"/>
                        <a:pt x="233363" y="0"/>
                        <a:pt x="352425" y="0"/>
                      </a:cubicBezTo>
                      <a:cubicBezTo>
                        <a:pt x="471487" y="0"/>
                        <a:pt x="587375" y="41275"/>
                        <a:pt x="714375" y="47625"/>
                      </a:cubicBezTo>
                      <a:cubicBezTo>
                        <a:pt x="841375" y="53975"/>
                        <a:pt x="1009650" y="39687"/>
                        <a:pt x="1114425" y="38100"/>
                      </a:cubicBezTo>
                      <a:cubicBezTo>
                        <a:pt x="1219200" y="36512"/>
                        <a:pt x="1281112" y="37306"/>
                        <a:pt x="1343025" y="38100"/>
                      </a:cubicBezTo>
                    </a:path>
                  </a:pathLst>
                </a:custGeom>
                <a:noFill/>
                <a:ln w="47625" cap="rnd">
                  <a:solidFill>
                    <a:srgbClr val="D3A45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57"/>
                <p:cNvSpPr/>
                <p:nvPr/>
              </p:nvSpPr>
              <p:spPr>
                <a:xfrm>
                  <a:off x="328263" y="4269517"/>
                  <a:ext cx="671512" cy="198954"/>
                </a:xfrm>
                <a:prstGeom prst="ellipse">
                  <a:avLst/>
                </a:prstGeom>
                <a:noFill/>
                <a:ln w="44450">
                  <a:solidFill>
                    <a:srgbClr val="D3A45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58"/>
                <p:cNvSpPr/>
                <p:nvPr/>
              </p:nvSpPr>
              <p:spPr>
                <a:xfrm>
                  <a:off x="432465" y="4331365"/>
                  <a:ext cx="461963" cy="75258"/>
                </a:xfrm>
                <a:prstGeom prst="ellipse">
                  <a:avLst/>
                </a:prstGeom>
                <a:noFill/>
                <a:ln w="44450">
                  <a:solidFill>
                    <a:srgbClr val="D3A45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4" name="그룹 33"/>
            <p:cNvGrpSpPr/>
            <p:nvPr/>
          </p:nvGrpSpPr>
          <p:grpSpPr>
            <a:xfrm>
              <a:off x="1166046" y="4893458"/>
              <a:ext cx="3426386" cy="1978165"/>
              <a:chOff x="2280763" y="4702090"/>
              <a:chExt cx="2579379" cy="1489160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 rot="640875">
                <a:off x="3803930" y="4852259"/>
                <a:ext cx="803752" cy="347094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2609610" y="4702090"/>
                <a:ext cx="2250532" cy="1489160"/>
              </a:xfrm>
              <a:custGeom>
                <a:avLst/>
                <a:gdLst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80875 w 2250532"/>
                  <a:gd name="connsiteY9" fmla="*/ 248512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08317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50532" h="1489160">
                    <a:moveTo>
                      <a:pt x="1377310" y="0"/>
                    </a:moveTo>
                    <a:cubicBezTo>
                      <a:pt x="1418728" y="0"/>
                      <a:pt x="1459479" y="15260"/>
                      <a:pt x="1514647" y="19620"/>
                    </a:cubicBezTo>
                    <a:cubicBezTo>
                      <a:pt x="1569815" y="23980"/>
                      <a:pt x="1665809" y="14170"/>
                      <a:pt x="1708317" y="26159"/>
                    </a:cubicBezTo>
                    <a:cubicBezTo>
                      <a:pt x="1750826" y="38149"/>
                      <a:pt x="1737669" y="78477"/>
                      <a:pt x="1769698" y="91557"/>
                    </a:cubicBezTo>
                    <a:cubicBezTo>
                      <a:pt x="1801727" y="104637"/>
                      <a:pt x="1842339" y="90257"/>
                      <a:pt x="1900494" y="104637"/>
                    </a:cubicBezTo>
                    <a:cubicBezTo>
                      <a:pt x="1958649" y="119017"/>
                      <a:pt x="2067404" y="151677"/>
                      <a:pt x="2118632" y="177837"/>
                    </a:cubicBezTo>
                    <a:cubicBezTo>
                      <a:pt x="2169860" y="203996"/>
                      <a:pt x="2194082" y="233463"/>
                      <a:pt x="2207864" y="261592"/>
                    </a:cubicBezTo>
                    <a:cubicBezTo>
                      <a:pt x="2221646" y="289721"/>
                      <a:pt x="2222244" y="330438"/>
                      <a:pt x="2201324" y="346610"/>
                    </a:cubicBezTo>
                    <a:cubicBezTo>
                      <a:pt x="2180404" y="362782"/>
                      <a:pt x="2142924" y="369598"/>
                      <a:pt x="2082346" y="358626"/>
                    </a:cubicBezTo>
                    <a:cubicBezTo>
                      <a:pt x="2021768" y="347654"/>
                      <a:pt x="1929200" y="281692"/>
                      <a:pt x="1837853" y="280779"/>
                    </a:cubicBezTo>
                    <a:cubicBezTo>
                      <a:pt x="1746506" y="279866"/>
                      <a:pt x="1591403" y="302939"/>
                      <a:pt x="1534265" y="353149"/>
                    </a:cubicBezTo>
                    <a:cubicBezTo>
                      <a:pt x="1477127" y="403359"/>
                      <a:pt x="1447068" y="540623"/>
                      <a:pt x="1495027" y="582042"/>
                    </a:cubicBezTo>
                    <a:cubicBezTo>
                      <a:pt x="1542985" y="623460"/>
                      <a:pt x="1716289" y="616920"/>
                      <a:pt x="1822016" y="601661"/>
                    </a:cubicBezTo>
                    <a:cubicBezTo>
                      <a:pt x="1927743" y="586402"/>
                      <a:pt x="2060719" y="504655"/>
                      <a:pt x="2129387" y="490485"/>
                    </a:cubicBezTo>
                    <a:cubicBezTo>
                      <a:pt x="2198054" y="476315"/>
                      <a:pt x="2216584" y="492664"/>
                      <a:pt x="2234023" y="516644"/>
                    </a:cubicBezTo>
                    <a:cubicBezTo>
                      <a:pt x="2251463" y="540623"/>
                      <a:pt x="2260182" y="591852"/>
                      <a:pt x="2234023" y="634360"/>
                    </a:cubicBezTo>
                    <a:cubicBezTo>
                      <a:pt x="2207864" y="676869"/>
                      <a:pt x="2159906" y="717196"/>
                      <a:pt x="2077068" y="771695"/>
                    </a:cubicBezTo>
                    <a:cubicBezTo>
                      <a:pt x="1994231" y="826194"/>
                      <a:pt x="1838367" y="895952"/>
                      <a:pt x="1736999" y="961350"/>
                    </a:cubicBezTo>
                    <a:cubicBezTo>
                      <a:pt x="1635632" y="1026748"/>
                      <a:pt x="1590944" y="1119394"/>
                      <a:pt x="1468867" y="1164083"/>
                    </a:cubicBezTo>
                    <a:cubicBezTo>
                      <a:pt x="1346791" y="1208771"/>
                      <a:pt x="1098281" y="1213131"/>
                      <a:pt x="1004543" y="1229480"/>
                    </a:cubicBezTo>
                    <a:cubicBezTo>
                      <a:pt x="910807" y="1245830"/>
                      <a:pt x="963124" y="1214222"/>
                      <a:pt x="906446" y="1262180"/>
                    </a:cubicBezTo>
                    <a:cubicBezTo>
                      <a:pt x="863937" y="1298149"/>
                      <a:pt x="777898" y="1396654"/>
                      <a:pt x="715924" y="1463891"/>
                    </a:cubicBezTo>
                    <a:lnTo>
                      <a:pt x="692233" y="1489160"/>
                    </a:lnTo>
                    <a:lnTo>
                      <a:pt x="496803" y="1489160"/>
                    </a:lnTo>
                    <a:lnTo>
                      <a:pt x="415962" y="1438754"/>
                    </a:lnTo>
                    <a:cubicBezTo>
                      <a:pt x="341845" y="1399515"/>
                      <a:pt x="208868" y="1348287"/>
                      <a:pt x="154371" y="1314498"/>
                    </a:cubicBezTo>
                    <a:cubicBezTo>
                      <a:pt x="99873" y="1280710"/>
                      <a:pt x="114042" y="1255641"/>
                      <a:pt x="88973" y="1236021"/>
                    </a:cubicBezTo>
                    <a:cubicBezTo>
                      <a:pt x="63904" y="1216401"/>
                      <a:pt x="-18935" y="1243650"/>
                      <a:pt x="3955" y="1196782"/>
                    </a:cubicBezTo>
                    <a:cubicBezTo>
                      <a:pt x="26844" y="1149914"/>
                      <a:pt x="136931" y="1040916"/>
                      <a:pt x="226308" y="954809"/>
                    </a:cubicBezTo>
                    <a:cubicBezTo>
                      <a:pt x="315684" y="868702"/>
                      <a:pt x="460650" y="776055"/>
                      <a:pt x="540218" y="680138"/>
                    </a:cubicBezTo>
                    <a:cubicBezTo>
                      <a:pt x="619785" y="584221"/>
                      <a:pt x="627416" y="482854"/>
                      <a:pt x="703713" y="379308"/>
                    </a:cubicBezTo>
                    <a:cubicBezTo>
                      <a:pt x="780010" y="275762"/>
                      <a:pt x="915165" y="113358"/>
                      <a:pt x="998003" y="58859"/>
                    </a:cubicBezTo>
                    <a:cubicBezTo>
                      <a:pt x="1080840" y="4360"/>
                      <a:pt x="1156048" y="58858"/>
                      <a:pt x="1200737" y="52319"/>
                    </a:cubicBezTo>
                    <a:cubicBezTo>
                      <a:pt x="1245426" y="45779"/>
                      <a:pt x="1236706" y="28340"/>
                      <a:pt x="1266135" y="19620"/>
                    </a:cubicBezTo>
                    <a:cubicBezTo>
                      <a:pt x="1295563" y="10901"/>
                      <a:pt x="1335892" y="0"/>
                      <a:pt x="1377310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자유형 9"/>
              <p:cNvSpPr/>
              <p:nvPr/>
            </p:nvSpPr>
            <p:spPr>
              <a:xfrm>
                <a:off x="4672832" y="5217808"/>
                <a:ext cx="153926" cy="155302"/>
              </a:xfrm>
              <a:custGeom>
                <a:avLst/>
                <a:gdLst>
                  <a:gd name="connsiteX0" fmla="*/ 557 w 112094"/>
                  <a:gd name="connsiteY0" fmla="*/ 21973 h 113096"/>
                  <a:gd name="connsiteX1" fmla="*/ 55326 w 112094"/>
                  <a:gd name="connsiteY1" fmla="*/ 112460 h 113096"/>
                  <a:gd name="connsiteX2" fmla="*/ 105332 w 112094"/>
                  <a:gd name="connsiteY2" fmla="*/ 60073 h 113096"/>
                  <a:gd name="connsiteX3" fmla="*/ 110095 w 112094"/>
                  <a:gd name="connsiteY3" fmla="*/ 17210 h 113096"/>
                  <a:gd name="connsiteX4" fmla="*/ 91045 w 112094"/>
                  <a:gd name="connsiteY4" fmla="*/ 542 h 113096"/>
                  <a:gd name="connsiteX5" fmla="*/ 557 w 112094"/>
                  <a:gd name="connsiteY5" fmla="*/ 21973 h 11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094" h="113096">
                    <a:moveTo>
                      <a:pt x="557" y="21973"/>
                    </a:moveTo>
                    <a:cubicBezTo>
                      <a:pt x="-5396" y="40626"/>
                      <a:pt x="37864" y="106110"/>
                      <a:pt x="55326" y="112460"/>
                    </a:cubicBezTo>
                    <a:cubicBezTo>
                      <a:pt x="72788" y="118810"/>
                      <a:pt x="96204" y="75948"/>
                      <a:pt x="105332" y="60073"/>
                    </a:cubicBezTo>
                    <a:cubicBezTo>
                      <a:pt x="114460" y="44198"/>
                      <a:pt x="112476" y="27132"/>
                      <a:pt x="110095" y="17210"/>
                    </a:cubicBezTo>
                    <a:cubicBezTo>
                      <a:pt x="107714" y="7288"/>
                      <a:pt x="101761" y="2923"/>
                      <a:pt x="91045" y="542"/>
                    </a:cubicBezTo>
                    <a:cubicBezTo>
                      <a:pt x="80329" y="-1839"/>
                      <a:pt x="6510" y="3320"/>
                      <a:pt x="557" y="219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29"/>
              <p:cNvSpPr/>
              <p:nvPr/>
            </p:nvSpPr>
            <p:spPr>
              <a:xfrm>
                <a:off x="2280763" y="5835034"/>
                <a:ext cx="898430" cy="356216"/>
              </a:xfrm>
              <a:custGeom>
                <a:avLst/>
                <a:gdLst>
                  <a:gd name="connsiteX0" fmla="*/ 367027 w 898430"/>
                  <a:gd name="connsiteY0" fmla="*/ 0 h 356216"/>
                  <a:gd name="connsiteX1" fmla="*/ 898430 w 898430"/>
                  <a:gd name="connsiteY1" fmla="*/ 356216 h 356216"/>
                  <a:gd name="connsiteX2" fmla="*/ 0 w 898430"/>
                  <a:gd name="connsiteY2" fmla="*/ 356216 h 35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8430" h="356216">
                    <a:moveTo>
                      <a:pt x="367027" y="0"/>
                    </a:moveTo>
                    <a:lnTo>
                      <a:pt x="898430" y="356216"/>
                    </a:lnTo>
                    <a:lnTo>
                      <a:pt x="0" y="356216"/>
                    </a:ln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flipH="1">
              <a:off x="7968029" y="4893458"/>
              <a:ext cx="3671995" cy="1978165"/>
              <a:chOff x="6638696" y="4768812"/>
              <a:chExt cx="3671995" cy="197816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8465947" y="4893282"/>
                <a:ext cx="1844744" cy="72759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6638696" y="4768812"/>
                <a:ext cx="3426386" cy="1978165"/>
                <a:chOff x="2280763" y="4702090"/>
                <a:chExt cx="2579379" cy="1489160"/>
              </a:xfrm>
            </p:grpSpPr>
            <p:sp>
              <p:nvSpPr>
                <p:cNvPr id="38" name="모서리가 둥근 직사각형 8"/>
                <p:cNvSpPr/>
                <p:nvPr/>
              </p:nvSpPr>
              <p:spPr>
                <a:xfrm rot="640875">
                  <a:off x="3803930" y="4852259"/>
                  <a:ext cx="803752" cy="347094"/>
                </a:xfrm>
                <a:custGeom>
                  <a:avLst/>
                  <a:gdLst>
                    <a:gd name="connsiteX0" fmla="*/ 0 w 559397"/>
                    <a:gd name="connsiteY0" fmla="*/ 77597 h 155194"/>
                    <a:gd name="connsiteX1" fmla="*/ 77597 w 559397"/>
                    <a:gd name="connsiteY1" fmla="*/ 0 h 155194"/>
                    <a:gd name="connsiteX2" fmla="*/ 481800 w 559397"/>
                    <a:gd name="connsiteY2" fmla="*/ 0 h 155194"/>
                    <a:gd name="connsiteX3" fmla="*/ 559397 w 559397"/>
                    <a:gd name="connsiteY3" fmla="*/ 77597 h 155194"/>
                    <a:gd name="connsiteX4" fmla="*/ 559397 w 559397"/>
                    <a:gd name="connsiteY4" fmla="*/ 77597 h 155194"/>
                    <a:gd name="connsiteX5" fmla="*/ 481800 w 559397"/>
                    <a:gd name="connsiteY5" fmla="*/ 155194 h 155194"/>
                    <a:gd name="connsiteX6" fmla="*/ 77597 w 559397"/>
                    <a:gd name="connsiteY6" fmla="*/ 155194 h 155194"/>
                    <a:gd name="connsiteX7" fmla="*/ 0 w 559397"/>
                    <a:gd name="connsiteY7" fmla="*/ 77597 h 155194"/>
                    <a:gd name="connsiteX0" fmla="*/ 0 w 559397"/>
                    <a:gd name="connsiteY0" fmla="*/ 77597 h 155194"/>
                    <a:gd name="connsiteX1" fmla="*/ 77597 w 559397"/>
                    <a:gd name="connsiteY1" fmla="*/ 0 h 155194"/>
                    <a:gd name="connsiteX2" fmla="*/ 481800 w 559397"/>
                    <a:gd name="connsiteY2" fmla="*/ 0 h 155194"/>
                    <a:gd name="connsiteX3" fmla="*/ 559397 w 559397"/>
                    <a:gd name="connsiteY3" fmla="*/ 77597 h 155194"/>
                    <a:gd name="connsiteX4" fmla="*/ 559397 w 559397"/>
                    <a:gd name="connsiteY4" fmla="*/ 77597 h 155194"/>
                    <a:gd name="connsiteX5" fmla="*/ 481800 w 559397"/>
                    <a:gd name="connsiteY5" fmla="*/ 155194 h 155194"/>
                    <a:gd name="connsiteX6" fmla="*/ 77597 w 559397"/>
                    <a:gd name="connsiteY6" fmla="*/ 155194 h 155194"/>
                    <a:gd name="connsiteX7" fmla="*/ 0 w 559397"/>
                    <a:gd name="connsiteY7" fmla="*/ 77597 h 155194"/>
                    <a:gd name="connsiteX0" fmla="*/ 7 w 559404"/>
                    <a:gd name="connsiteY0" fmla="*/ 77597 h 252766"/>
                    <a:gd name="connsiteX1" fmla="*/ 77604 w 559404"/>
                    <a:gd name="connsiteY1" fmla="*/ 0 h 252766"/>
                    <a:gd name="connsiteX2" fmla="*/ 481807 w 559404"/>
                    <a:gd name="connsiteY2" fmla="*/ 0 h 252766"/>
                    <a:gd name="connsiteX3" fmla="*/ 559404 w 559404"/>
                    <a:gd name="connsiteY3" fmla="*/ 77597 h 252766"/>
                    <a:gd name="connsiteX4" fmla="*/ 559404 w 559404"/>
                    <a:gd name="connsiteY4" fmla="*/ 77597 h 252766"/>
                    <a:gd name="connsiteX5" fmla="*/ 481807 w 559404"/>
                    <a:gd name="connsiteY5" fmla="*/ 155194 h 252766"/>
                    <a:gd name="connsiteX6" fmla="*/ 74199 w 559404"/>
                    <a:gd name="connsiteY6" fmla="*/ 252766 h 252766"/>
                    <a:gd name="connsiteX7" fmla="*/ 7 w 559404"/>
                    <a:gd name="connsiteY7" fmla="*/ 77597 h 252766"/>
                    <a:gd name="connsiteX0" fmla="*/ 7 w 559404"/>
                    <a:gd name="connsiteY0" fmla="*/ 77597 h 252766"/>
                    <a:gd name="connsiteX1" fmla="*/ 77604 w 559404"/>
                    <a:gd name="connsiteY1" fmla="*/ 0 h 252766"/>
                    <a:gd name="connsiteX2" fmla="*/ 481807 w 559404"/>
                    <a:gd name="connsiteY2" fmla="*/ 0 h 252766"/>
                    <a:gd name="connsiteX3" fmla="*/ 559404 w 559404"/>
                    <a:gd name="connsiteY3" fmla="*/ 77597 h 252766"/>
                    <a:gd name="connsiteX4" fmla="*/ 559404 w 559404"/>
                    <a:gd name="connsiteY4" fmla="*/ 77597 h 252766"/>
                    <a:gd name="connsiteX5" fmla="*/ 434392 w 559404"/>
                    <a:gd name="connsiteY5" fmla="*/ 135058 h 252766"/>
                    <a:gd name="connsiteX6" fmla="*/ 74199 w 559404"/>
                    <a:gd name="connsiteY6" fmla="*/ 252766 h 252766"/>
                    <a:gd name="connsiteX7" fmla="*/ 7 w 559404"/>
                    <a:gd name="connsiteY7" fmla="*/ 77597 h 252766"/>
                    <a:gd name="connsiteX0" fmla="*/ 7 w 585320"/>
                    <a:gd name="connsiteY0" fmla="*/ 77597 h 252766"/>
                    <a:gd name="connsiteX1" fmla="*/ 77604 w 585320"/>
                    <a:gd name="connsiteY1" fmla="*/ 0 h 252766"/>
                    <a:gd name="connsiteX2" fmla="*/ 481807 w 585320"/>
                    <a:gd name="connsiteY2" fmla="*/ 0 h 252766"/>
                    <a:gd name="connsiteX3" fmla="*/ 559404 w 585320"/>
                    <a:gd name="connsiteY3" fmla="*/ 77597 h 252766"/>
                    <a:gd name="connsiteX4" fmla="*/ 585320 w 585320"/>
                    <a:gd name="connsiteY4" fmla="*/ 99365 h 252766"/>
                    <a:gd name="connsiteX5" fmla="*/ 434392 w 585320"/>
                    <a:gd name="connsiteY5" fmla="*/ 135058 h 252766"/>
                    <a:gd name="connsiteX6" fmla="*/ 74199 w 585320"/>
                    <a:gd name="connsiteY6" fmla="*/ 252766 h 252766"/>
                    <a:gd name="connsiteX7" fmla="*/ 7 w 585320"/>
                    <a:gd name="connsiteY7" fmla="*/ 77597 h 252766"/>
                    <a:gd name="connsiteX0" fmla="*/ 7 w 585320"/>
                    <a:gd name="connsiteY0" fmla="*/ 77597 h 252766"/>
                    <a:gd name="connsiteX1" fmla="*/ 77604 w 585320"/>
                    <a:gd name="connsiteY1" fmla="*/ 0 h 252766"/>
                    <a:gd name="connsiteX2" fmla="*/ 481807 w 585320"/>
                    <a:gd name="connsiteY2" fmla="*/ 0 h 252766"/>
                    <a:gd name="connsiteX3" fmla="*/ 572254 w 585320"/>
                    <a:gd name="connsiteY3" fmla="*/ 55787 h 252766"/>
                    <a:gd name="connsiteX4" fmla="*/ 585320 w 585320"/>
                    <a:gd name="connsiteY4" fmla="*/ 99365 h 252766"/>
                    <a:gd name="connsiteX5" fmla="*/ 434392 w 585320"/>
                    <a:gd name="connsiteY5" fmla="*/ 135058 h 252766"/>
                    <a:gd name="connsiteX6" fmla="*/ 74199 w 585320"/>
                    <a:gd name="connsiteY6" fmla="*/ 252766 h 252766"/>
                    <a:gd name="connsiteX7" fmla="*/ 7 w 585320"/>
                    <a:gd name="connsiteY7" fmla="*/ 77597 h 25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85320" h="252766">
                      <a:moveTo>
                        <a:pt x="7" y="77597"/>
                      </a:moveTo>
                      <a:cubicBezTo>
                        <a:pt x="574" y="35469"/>
                        <a:pt x="34748" y="0"/>
                        <a:pt x="77604" y="0"/>
                      </a:cubicBezTo>
                      <a:lnTo>
                        <a:pt x="481807" y="0"/>
                      </a:lnTo>
                      <a:cubicBezTo>
                        <a:pt x="524663" y="0"/>
                        <a:pt x="572254" y="12931"/>
                        <a:pt x="572254" y="55787"/>
                      </a:cubicBezTo>
                      <a:lnTo>
                        <a:pt x="585320" y="99365"/>
                      </a:lnTo>
                      <a:cubicBezTo>
                        <a:pt x="585320" y="142221"/>
                        <a:pt x="477248" y="135058"/>
                        <a:pt x="434392" y="135058"/>
                      </a:cubicBezTo>
                      <a:cubicBezTo>
                        <a:pt x="241424" y="121808"/>
                        <a:pt x="208933" y="252766"/>
                        <a:pt x="74199" y="252766"/>
                      </a:cubicBezTo>
                      <a:cubicBezTo>
                        <a:pt x="31343" y="252766"/>
                        <a:pt x="-560" y="119725"/>
                        <a:pt x="7" y="77597"/>
                      </a:cubicBezTo>
                      <a:close/>
                    </a:path>
                  </a:pathLst>
                </a:custGeom>
                <a:solidFill>
                  <a:srgbClr val="F2A5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자유형 38"/>
                <p:cNvSpPr/>
                <p:nvPr/>
              </p:nvSpPr>
              <p:spPr>
                <a:xfrm>
                  <a:off x="2609610" y="4702090"/>
                  <a:ext cx="2250532" cy="1489160"/>
                </a:xfrm>
                <a:custGeom>
                  <a:avLst/>
                  <a:gdLst>
                    <a:gd name="connsiteX0" fmla="*/ 1377310 w 2250532"/>
                    <a:gd name="connsiteY0" fmla="*/ 0 h 1489160"/>
                    <a:gd name="connsiteX1" fmla="*/ 1514647 w 2250532"/>
                    <a:gd name="connsiteY1" fmla="*/ 19620 h 1489160"/>
                    <a:gd name="connsiteX2" fmla="*/ 1736999 w 2250532"/>
                    <a:gd name="connsiteY2" fmla="*/ 26159 h 1489160"/>
                    <a:gd name="connsiteX3" fmla="*/ 1769698 w 2250532"/>
                    <a:gd name="connsiteY3" fmla="*/ 91557 h 1489160"/>
                    <a:gd name="connsiteX4" fmla="*/ 1900494 w 2250532"/>
                    <a:gd name="connsiteY4" fmla="*/ 104637 h 1489160"/>
                    <a:gd name="connsiteX5" fmla="*/ 2129387 w 2250532"/>
                    <a:gd name="connsiteY5" fmla="*/ 163496 h 1489160"/>
                    <a:gd name="connsiteX6" fmla="*/ 2207864 w 2250532"/>
                    <a:gd name="connsiteY6" fmla="*/ 261592 h 1489160"/>
                    <a:gd name="connsiteX7" fmla="*/ 2201324 w 2250532"/>
                    <a:gd name="connsiteY7" fmla="*/ 346610 h 1489160"/>
                    <a:gd name="connsiteX8" fmla="*/ 2096687 w 2250532"/>
                    <a:gd name="connsiteY8" fmla="*/ 333530 h 1489160"/>
                    <a:gd name="connsiteX9" fmla="*/ 1880875 w 2250532"/>
                    <a:gd name="connsiteY9" fmla="*/ 248512 h 1489160"/>
                    <a:gd name="connsiteX10" fmla="*/ 1534265 w 2250532"/>
                    <a:gd name="connsiteY10" fmla="*/ 353149 h 1489160"/>
                    <a:gd name="connsiteX11" fmla="*/ 1495027 w 2250532"/>
                    <a:gd name="connsiteY11" fmla="*/ 582042 h 1489160"/>
                    <a:gd name="connsiteX12" fmla="*/ 1822016 w 2250532"/>
                    <a:gd name="connsiteY12" fmla="*/ 601661 h 1489160"/>
                    <a:gd name="connsiteX13" fmla="*/ 2129387 w 2250532"/>
                    <a:gd name="connsiteY13" fmla="*/ 490485 h 1489160"/>
                    <a:gd name="connsiteX14" fmla="*/ 2234023 w 2250532"/>
                    <a:gd name="connsiteY14" fmla="*/ 516644 h 1489160"/>
                    <a:gd name="connsiteX15" fmla="*/ 2234023 w 2250532"/>
                    <a:gd name="connsiteY15" fmla="*/ 634360 h 1489160"/>
                    <a:gd name="connsiteX16" fmla="*/ 2077068 w 2250532"/>
                    <a:gd name="connsiteY16" fmla="*/ 771695 h 1489160"/>
                    <a:gd name="connsiteX17" fmla="*/ 1736999 w 2250532"/>
                    <a:gd name="connsiteY17" fmla="*/ 961350 h 1489160"/>
                    <a:gd name="connsiteX18" fmla="*/ 1468867 w 2250532"/>
                    <a:gd name="connsiteY18" fmla="*/ 1164083 h 1489160"/>
                    <a:gd name="connsiteX19" fmla="*/ 1004543 w 2250532"/>
                    <a:gd name="connsiteY19" fmla="*/ 1229480 h 1489160"/>
                    <a:gd name="connsiteX20" fmla="*/ 906446 w 2250532"/>
                    <a:gd name="connsiteY20" fmla="*/ 1262180 h 1489160"/>
                    <a:gd name="connsiteX21" fmla="*/ 715924 w 2250532"/>
                    <a:gd name="connsiteY21" fmla="*/ 1463891 h 1489160"/>
                    <a:gd name="connsiteX22" fmla="*/ 692233 w 2250532"/>
                    <a:gd name="connsiteY22" fmla="*/ 1489160 h 1489160"/>
                    <a:gd name="connsiteX23" fmla="*/ 496803 w 2250532"/>
                    <a:gd name="connsiteY23" fmla="*/ 1489160 h 1489160"/>
                    <a:gd name="connsiteX24" fmla="*/ 415962 w 2250532"/>
                    <a:gd name="connsiteY24" fmla="*/ 1438754 h 1489160"/>
                    <a:gd name="connsiteX25" fmla="*/ 154371 w 2250532"/>
                    <a:gd name="connsiteY25" fmla="*/ 1314498 h 1489160"/>
                    <a:gd name="connsiteX26" fmla="*/ 88973 w 2250532"/>
                    <a:gd name="connsiteY26" fmla="*/ 1236021 h 1489160"/>
                    <a:gd name="connsiteX27" fmla="*/ 3955 w 2250532"/>
                    <a:gd name="connsiteY27" fmla="*/ 1196782 h 1489160"/>
                    <a:gd name="connsiteX28" fmla="*/ 226308 w 2250532"/>
                    <a:gd name="connsiteY28" fmla="*/ 954809 h 1489160"/>
                    <a:gd name="connsiteX29" fmla="*/ 540218 w 2250532"/>
                    <a:gd name="connsiteY29" fmla="*/ 680138 h 1489160"/>
                    <a:gd name="connsiteX30" fmla="*/ 703713 w 2250532"/>
                    <a:gd name="connsiteY30" fmla="*/ 379308 h 1489160"/>
                    <a:gd name="connsiteX31" fmla="*/ 998003 w 2250532"/>
                    <a:gd name="connsiteY31" fmla="*/ 58859 h 1489160"/>
                    <a:gd name="connsiteX32" fmla="*/ 1200737 w 2250532"/>
                    <a:gd name="connsiteY32" fmla="*/ 52319 h 1489160"/>
                    <a:gd name="connsiteX33" fmla="*/ 1266135 w 2250532"/>
                    <a:gd name="connsiteY33" fmla="*/ 19620 h 1489160"/>
                    <a:gd name="connsiteX34" fmla="*/ 1377310 w 2250532"/>
                    <a:gd name="connsiteY34" fmla="*/ 0 h 1489160"/>
                    <a:gd name="connsiteX0" fmla="*/ 1377310 w 2250532"/>
                    <a:gd name="connsiteY0" fmla="*/ 0 h 1489160"/>
                    <a:gd name="connsiteX1" fmla="*/ 1514647 w 2250532"/>
                    <a:gd name="connsiteY1" fmla="*/ 19620 h 1489160"/>
                    <a:gd name="connsiteX2" fmla="*/ 1736999 w 2250532"/>
                    <a:gd name="connsiteY2" fmla="*/ 26159 h 1489160"/>
                    <a:gd name="connsiteX3" fmla="*/ 1769698 w 2250532"/>
                    <a:gd name="connsiteY3" fmla="*/ 91557 h 1489160"/>
                    <a:gd name="connsiteX4" fmla="*/ 1900494 w 2250532"/>
                    <a:gd name="connsiteY4" fmla="*/ 104637 h 1489160"/>
                    <a:gd name="connsiteX5" fmla="*/ 2129387 w 2250532"/>
                    <a:gd name="connsiteY5" fmla="*/ 163496 h 1489160"/>
                    <a:gd name="connsiteX6" fmla="*/ 2207864 w 2250532"/>
                    <a:gd name="connsiteY6" fmla="*/ 261592 h 1489160"/>
                    <a:gd name="connsiteX7" fmla="*/ 2201324 w 2250532"/>
                    <a:gd name="connsiteY7" fmla="*/ 346610 h 1489160"/>
                    <a:gd name="connsiteX8" fmla="*/ 2096687 w 2250532"/>
                    <a:gd name="connsiteY8" fmla="*/ 333530 h 1489160"/>
                    <a:gd name="connsiteX9" fmla="*/ 1837853 w 2250532"/>
                    <a:gd name="connsiteY9" fmla="*/ 280779 h 1489160"/>
                    <a:gd name="connsiteX10" fmla="*/ 1534265 w 2250532"/>
                    <a:gd name="connsiteY10" fmla="*/ 353149 h 1489160"/>
                    <a:gd name="connsiteX11" fmla="*/ 1495027 w 2250532"/>
                    <a:gd name="connsiteY11" fmla="*/ 582042 h 1489160"/>
                    <a:gd name="connsiteX12" fmla="*/ 1822016 w 2250532"/>
                    <a:gd name="connsiteY12" fmla="*/ 601661 h 1489160"/>
                    <a:gd name="connsiteX13" fmla="*/ 2129387 w 2250532"/>
                    <a:gd name="connsiteY13" fmla="*/ 490485 h 1489160"/>
                    <a:gd name="connsiteX14" fmla="*/ 2234023 w 2250532"/>
                    <a:gd name="connsiteY14" fmla="*/ 516644 h 1489160"/>
                    <a:gd name="connsiteX15" fmla="*/ 2234023 w 2250532"/>
                    <a:gd name="connsiteY15" fmla="*/ 634360 h 1489160"/>
                    <a:gd name="connsiteX16" fmla="*/ 2077068 w 2250532"/>
                    <a:gd name="connsiteY16" fmla="*/ 771695 h 1489160"/>
                    <a:gd name="connsiteX17" fmla="*/ 1736999 w 2250532"/>
                    <a:gd name="connsiteY17" fmla="*/ 961350 h 1489160"/>
                    <a:gd name="connsiteX18" fmla="*/ 1468867 w 2250532"/>
                    <a:gd name="connsiteY18" fmla="*/ 1164083 h 1489160"/>
                    <a:gd name="connsiteX19" fmla="*/ 1004543 w 2250532"/>
                    <a:gd name="connsiteY19" fmla="*/ 1229480 h 1489160"/>
                    <a:gd name="connsiteX20" fmla="*/ 906446 w 2250532"/>
                    <a:gd name="connsiteY20" fmla="*/ 1262180 h 1489160"/>
                    <a:gd name="connsiteX21" fmla="*/ 715924 w 2250532"/>
                    <a:gd name="connsiteY21" fmla="*/ 1463891 h 1489160"/>
                    <a:gd name="connsiteX22" fmla="*/ 692233 w 2250532"/>
                    <a:gd name="connsiteY22" fmla="*/ 1489160 h 1489160"/>
                    <a:gd name="connsiteX23" fmla="*/ 496803 w 2250532"/>
                    <a:gd name="connsiteY23" fmla="*/ 1489160 h 1489160"/>
                    <a:gd name="connsiteX24" fmla="*/ 415962 w 2250532"/>
                    <a:gd name="connsiteY24" fmla="*/ 1438754 h 1489160"/>
                    <a:gd name="connsiteX25" fmla="*/ 154371 w 2250532"/>
                    <a:gd name="connsiteY25" fmla="*/ 1314498 h 1489160"/>
                    <a:gd name="connsiteX26" fmla="*/ 88973 w 2250532"/>
                    <a:gd name="connsiteY26" fmla="*/ 1236021 h 1489160"/>
                    <a:gd name="connsiteX27" fmla="*/ 3955 w 2250532"/>
                    <a:gd name="connsiteY27" fmla="*/ 1196782 h 1489160"/>
                    <a:gd name="connsiteX28" fmla="*/ 226308 w 2250532"/>
                    <a:gd name="connsiteY28" fmla="*/ 954809 h 1489160"/>
                    <a:gd name="connsiteX29" fmla="*/ 540218 w 2250532"/>
                    <a:gd name="connsiteY29" fmla="*/ 680138 h 1489160"/>
                    <a:gd name="connsiteX30" fmla="*/ 703713 w 2250532"/>
                    <a:gd name="connsiteY30" fmla="*/ 379308 h 1489160"/>
                    <a:gd name="connsiteX31" fmla="*/ 998003 w 2250532"/>
                    <a:gd name="connsiteY31" fmla="*/ 58859 h 1489160"/>
                    <a:gd name="connsiteX32" fmla="*/ 1200737 w 2250532"/>
                    <a:gd name="connsiteY32" fmla="*/ 52319 h 1489160"/>
                    <a:gd name="connsiteX33" fmla="*/ 1266135 w 2250532"/>
                    <a:gd name="connsiteY33" fmla="*/ 19620 h 1489160"/>
                    <a:gd name="connsiteX34" fmla="*/ 1377310 w 2250532"/>
                    <a:gd name="connsiteY34" fmla="*/ 0 h 1489160"/>
                    <a:gd name="connsiteX0" fmla="*/ 1377310 w 2250532"/>
                    <a:gd name="connsiteY0" fmla="*/ 0 h 1489160"/>
                    <a:gd name="connsiteX1" fmla="*/ 1514647 w 2250532"/>
                    <a:gd name="connsiteY1" fmla="*/ 19620 h 1489160"/>
                    <a:gd name="connsiteX2" fmla="*/ 1736999 w 2250532"/>
                    <a:gd name="connsiteY2" fmla="*/ 26159 h 1489160"/>
                    <a:gd name="connsiteX3" fmla="*/ 1769698 w 2250532"/>
                    <a:gd name="connsiteY3" fmla="*/ 91557 h 1489160"/>
                    <a:gd name="connsiteX4" fmla="*/ 1900494 w 2250532"/>
                    <a:gd name="connsiteY4" fmla="*/ 104637 h 1489160"/>
                    <a:gd name="connsiteX5" fmla="*/ 2129387 w 2250532"/>
                    <a:gd name="connsiteY5" fmla="*/ 163496 h 1489160"/>
                    <a:gd name="connsiteX6" fmla="*/ 2207864 w 2250532"/>
                    <a:gd name="connsiteY6" fmla="*/ 261592 h 1489160"/>
                    <a:gd name="connsiteX7" fmla="*/ 2201324 w 2250532"/>
                    <a:gd name="connsiteY7" fmla="*/ 346610 h 1489160"/>
                    <a:gd name="connsiteX8" fmla="*/ 2096687 w 2250532"/>
                    <a:gd name="connsiteY8" fmla="*/ 333530 h 1489160"/>
                    <a:gd name="connsiteX9" fmla="*/ 1837853 w 2250532"/>
                    <a:gd name="connsiteY9" fmla="*/ 280779 h 1489160"/>
                    <a:gd name="connsiteX10" fmla="*/ 1534265 w 2250532"/>
                    <a:gd name="connsiteY10" fmla="*/ 353149 h 1489160"/>
                    <a:gd name="connsiteX11" fmla="*/ 1495027 w 2250532"/>
                    <a:gd name="connsiteY11" fmla="*/ 582042 h 1489160"/>
                    <a:gd name="connsiteX12" fmla="*/ 1822016 w 2250532"/>
                    <a:gd name="connsiteY12" fmla="*/ 601661 h 1489160"/>
                    <a:gd name="connsiteX13" fmla="*/ 2129387 w 2250532"/>
                    <a:gd name="connsiteY13" fmla="*/ 490485 h 1489160"/>
                    <a:gd name="connsiteX14" fmla="*/ 2234023 w 2250532"/>
                    <a:gd name="connsiteY14" fmla="*/ 516644 h 1489160"/>
                    <a:gd name="connsiteX15" fmla="*/ 2234023 w 2250532"/>
                    <a:gd name="connsiteY15" fmla="*/ 634360 h 1489160"/>
                    <a:gd name="connsiteX16" fmla="*/ 2077068 w 2250532"/>
                    <a:gd name="connsiteY16" fmla="*/ 771695 h 1489160"/>
                    <a:gd name="connsiteX17" fmla="*/ 1736999 w 2250532"/>
                    <a:gd name="connsiteY17" fmla="*/ 961350 h 1489160"/>
                    <a:gd name="connsiteX18" fmla="*/ 1468867 w 2250532"/>
                    <a:gd name="connsiteY18" fmla="*/ 1164083 h 1489160"/>
                    <a:gd name="connsiteX19" fmla="*/ 1004543 w 2250532"/>
                    <a:gd name="connsiteY19" fmla="*/ 1229480 h 1489160"/>
                    <a:gd name="connsiteX20" fmla="*/ 906446 w 2250532"/>
                    <a:gd name="connsiteY20" fmla="*/ 1262180 h 1489160"/>
                    <a:gd name="connsiteX21" fmla="*/ 715924 w 2250532"/>
                    <a:gd name="connsiteY21" fmla="*/ 1463891 h 1489160"/>
                    <a:gd name="connsiteX22" fmla="*/ 692233 w 2250532"/>
                    <a:gd name="connsiteY22" fmla="*/ 1489160 h 1489160"/>
                    <a:gd name="connsiteX23" fmla="*/ 496803 w 2250532"/>
                    <a:gd name="connsiteY23" fmla="*/ 1489160 h 1489160"/>
                    <a:gd name="connsiteX24" fmla="*/ 415962 w 2250532"/>
                    <a:gd name="connsiteY24" fmla="*/ 1438754 h 1489160"/>
                    <a:gd name="connsiteX25" fmla="*/ 154371 w 2250532"/>
                    <a:gd name="connsiteY25" fmla="*/ 1314498 h 1489160"/>
                    <a:gd name="connsiteX26" fmla="*/ 88973 w 2250532"/>
                    <a:gd name="connsiteY26" fmla="*/ 1236021 h 1489160"/>
                    <a:gd name="connsiteX27" fmla="*/ 3955 w 2250532"/>
                    <a:gd name="connsiteY27" fmla="*/ 1196782 h 1489160"/>
                    <a:gd name="connsiteX28" fmla="*/ 226308 w 2250532"/>
                    <a:gd name="connsiteY28" fmla="*/ 954809 h 1489160"/>
                    <a:gd name="connsiteX29" fmla="*/ 540218 w 2250532"/>
                    <a:gd name="connsiteY29" fmla="*/ 680138 h 1489160"/>
                    <a:gd name="connsiteX30" fmla="*/ 703713 w 2250532"/>
                    <a:gd name="connsiteY30" fmla="*/ 379308 h 1489160"/>
                    <a:gd name="connsiteX31" fmla="*/ 998003 w 2250532"/>
                    <a:gd name="connsiteY31" fmla="*/ 58859 h 1489160"/>
                    <a:gd name="connsiteX32" fmla="*/ 1200737 w 2250532"/>
                    <a:gd name="connsiteY32" fmla="*/ 52319 h 1489160"/>
                    <a:gd name="connsiteX33" fmla="*/ 1266135 w 2250532"/>
                    <a:gd name="connsiteY33" fmla="*/ 19620 h 1489160"/>
                    <a:gd name="connsiteX34" fmla="*/ 1377310 w 2250532"/>
                    <a:gd name="connsiteY34" fmla="*/ 0 h 1489160"/>
                    <a:gd name="connsiteX0" fmla="*/ 1377310 w 2250532"/>
                    <a:gd name="connsiteY0" fmla="*/ 0 h 1489160"/>
                    <a:gd name="connsiteX1" fmla="*/ 1514647 w 2250532"/>
                    <a:gd name="connsiteY1" fmla="*/ 19620 h 1489160"/>
                    <a:gd name="connsiteX2" fmla="*/ 1736999 w 2250532"/>
                    <a:gd name="connsiteY2" fmla="*/ 26159 h 1489160"/>
                    <a:gd name="connsiteX3" fmla="*/ 1769698 w 2250532"/>
                    <a:gd name="connsiteY3" fmla="*/ 91557 h 1489160"/>
                    <a:gd name="connsiteX4" fmla="*/ 1900494 w 2250532"/>
                    <a:gd name="connsiteY4" fmla="*/ 104637 h 1489160"/>
                    <a:gd name="connsiteX5" fmla="*/ 2129387 w 2250532"/>
                    <a:gd name="connsiteY5" fmla="*/ 163496 h 1489160"/>
                    <a:gd name="connsiteX6" fmla="*/ 2207864 w 2250532"/>
                    <a:gd name="connsiteY6" fmla="*/ 261592 h 1489160"/>
                    <a:gd name="connsiteX7" fmla="*/ 2201324 w 2250532"/>
                    <a:gd name="connsiteY7" fmla="*/ 346610 h 1489160"/>
                    <a:gd name="connsiteX8" fmla="*/ 2082346 w 2250532"/>
                    <a:gd name="connsiteY8" fmla="*/ 358626 h 1489160"/>
                    <a:gd name="connsiteX9" fmla="*/ 1837853 w 2250532"/>
                    <a:gd name="connsiteY9" fmla="*/ 280779 h 1489160"/>
                    <a:gd name="connsiteX10" fmla="*/ 1534265 w 2250532"/>
                    <a:gd name="connsiteY10" fmla="*/ 353149 h 1489160"/>
                    <a:gd name="connsiteX11" fmla="*/ 1495027 w 2250532"/>
                    <a:gd name="connsiteY11" fmla="*/ 582042 h 1489160"/>
                    <a:gd name="connsiteX12" fmla="*/ 1822016 w 2250532"/>
                    <a:gd name="connsiteY12" fmla="*/ 601661 h 1489160"/>
                    <a:gd name="connsiteX13" fmla="*/ 2129387 w 2250532"/>
                    <a:gd name="connsiteY13" fmla="*/ 490485 h 1489160"/>
                    <a:gd name="connsiteX14" fmla="*/ 2234023 w 2250532"/>
                    <a:gd name="connsiteY14" fmla="*/ 516644 h 1489160"/>
                    <a:gd name="connsiteX15" fmla="*/ 2234023 w 2250532"/>
                    <a:gd name="connsiteY15" fmla="*/ 634360 h 1489160"/>
                    <a:gd name="connsiteX16" fmla="*/ 2077068 w 2250532"/>
                    <a:gd name="connsiteY16" fmla="*/ 771695 h 1489160"/>
                    <a:gd name="connsiteX17" fmla="*/ 1736999 w 2250532"/>
                    <a:gd name="connsiteY17" fmla="*/ 961350 h 1489160"/>
                    <a:gd name="connsiteX18" fmla="*/ 1468867 w 2250532"/>
                    <a:gd name="connsiteY18" fmla="*/ 1164083 h 1489160"/>
                    <a:gd name="connsiteX19" fmla="*/ 1004543 w 2250532"/>
                    <a:gd name="connsiteY19" fmla="*/ 1229480 h 1489160"/>
                    <a:gd name="connsiteX20" fmla="*/ 906446 w 2250532"/>
                    <a:gd name="connsiteY20" fmla="*/ 1262180 h 1489160"/>
                    <a:gd name="connsiteX21" fmla="*/ 715924 w 2250532"/>
                    <a:gd name="connsiteY21" fmla="*/ 1463891 h 1489160"/>
                    <a:gd name="connsiteX22" fmla="*/ 692233 w 2250532"/>
                    <a:gd name="connsiteY22" fmla="*/ 1489160 h 1489160"/>
                    <a:gd name="connsiteX23" fmla="*/ 496803 w 2250532"/>
                    <a:gd name="connsiteY23" fmla="*/ 1489160 h 1489160"/>
                    <a:gd name="connsiteX24" fmla="*/ 415962 w 2250532"/>
                    <a:gd name="connsiteY24" fmla="*/ 1438754 h 1489160"/>
                    <a:gd name="connsiteX25" fmla="*/ 154371 w 2250532"/>
                    <a:gd name="connsiteY25" fmla="*/ 1314498 h 1489160"/>
                    <a:gd name="connsiteX26" fmla="*/ 88973 w 2250532"/>
                    <a:gd name="connsiteY26" fmla="*/ 1236021 h 1489160"/>
                    <a:gd name="connsiteX27" fmla="*/ 3955 w 2250532"/>
                    <a:gd name="connsiteY27" fmla="*/ 1196782 h 1489160"/>
                    <a:gd name="connsiteX28" fmla="*/ 226308 w 2250532"/>
                    <a:gd name="connsiteY28" fmla="*/ 954809 h 1489160"/>
                    <a:gd name="connsiteX29" fmla="*/ 540218 w 2250532"/>
                    <a:gd name="connsiteY29" fmla="*/ 680138 h 1489160"/>
                    <a:gd name="connsiteX30" fmla="*/ 703713 w 2250532"/>
                    <a:gd name="connsiteY30" fmla="*/ 379308 h 1489160"/>
                    <a:gd name="connsiteX31" fmla="*/ 998003 w 2250532"/>
                    <a:gd name="connsiteY31" fmla="*/ 58859 h 1489160"/>
                    <a:gd name="connsiteX32" fmla="*/ 1200737 w 2250532"/>
                    <a:gd name="connsiteY32" fmla="*/ 52319 h 1489160"/>
                    <a:gd name="connsiteX33" fmla="*/ 1266135 w 2250532"/>
                    <a:gd name="connsiteY33" fmla="*/ 19620 h 1489160"/>
                    <a:gd name="connsiteX34" fmla="*/ 1377310 w 2250532"/>
                    <a:gd name="connsiteY34" fmla="*/ 0 h 1489160"/>
                    <a:gd name="connsiteX0" fmla="*/ 1377310 w 2250532"/>
                    <a:gd name="connsiteY0" fmla="*/ 0 h 1489160"/>
                    <a:gd name="connsiteX1" fmla="*/ 1514647 w 2250532"/>
                    <a:gd name="connsiteY1" fmla="*/ 19620 h 1489160"/>
                    <a:gd name="connsiteX2" fmla="*/ 1736999 w 2250532"/>
                    <a:gd name="connsiteY2" fmla="*/ 26159 h 1489160"/>
                    <a:gd name="connsiteX3" fmla="*/ 1769698 w 2250532"/>
                    <a:gd name="connsiteY3" fmla="*/ 91557 h 1489160"/>
                    <a:gd name="connsiteX4" fmla="*/ 1900494 w 2250532"/>
                    <a:gd name="connsiteY4" fmla="*/ 104637 h 1489160"/>
                    <a:gd name="connsiteX5" fmla="*/ 2118632 w 2250532"/>
                    <a:gd name="connsiteY5" fmla="*/ 177837 h 1489160"/>
                    <a:gd name="connsiteX6" fmla="*/ 2207864 w 2250532"/>
                    <a:gd name="connsiteY6" fmla="*/ 261592 h 1489160"/>
                    <a:gd name="connsiteX7" fmla="*/ 2201324 w 2250532"/>
                    <a:gd name="connsiteY7" fmla="*/ 346610 h 1489160"/>
                    <a:gd name="connsiteX8" fmla="*/ 2082346 w 2250532"/>
                    <a:gd name="connsiteY8" fmla="*/ 358626 h 1489160"/>
                    <a:gd name="connsiteX9" fmla="*/ 1837853 w 2250532"/>
                    <a:gd name="connsiteY9" fmla="*/ 280779 h 1489160"/>
                    <a:gd name="connsiteX10" fmla="*/ 1534265 w 2250532"/>
                    <a:gd name="connsiteY10" fmla="*/ 353149 h 1489160"/>
                    <a:gd name="connsiteX11" fmla="*/ 1495027 w 2250532"/>
                    <a:gd name="connsiteY11" fmla="*/ 582042 h 1489160"/>
                    <a:gd name="connsiteX12" fmla="*/ 1822016 w 2250532"/>
                    <a:gd name="connsiteY12" fmla="*/ 601661 h 1489160"/>
                    <a:gd name="connsiteX13" fmla="*/ 2129387 w 2250532"/>
                    <a:gd name="connsiteY13" fmla="*/ 490485 h 1489160"/>
                    <a:gd name="connsiteX14" fmla="*/ 2234023 w 2250532"/>
                    <a:gd name="connsiteY14" fmla="*/ 516644 h 1489160"/>
                    <a:gd name="connsiteX15" fmla="*/ 2234023 w 2250532"/>
                    <a:gd name="connsiteY15" fmla="*/ 634360 h 1489160"/>
                    <a:gd name="connsiteX16" fmla="*/ 2077068 w 2250532"/>
                    <a:gd name="connsiteY16" fmla="*/ 771695 h 1489160"/>
                    <a:gd name="connsiteX17" fmla="*/ 1736999 w 2250532"/>
                    <a:gd name="connsiteY17" fmla="*/ 961350 h 1489160"/>
                    <a:gd name="connsiteX18" fmla="*/ 1468867 w 2250532"/>
                    <a:gd name="connsiteY18" fmla="*/ 1164083 h 1489160"/>
                    <a:gd name="connsiteX19" fmla="*/ 1004543 w 2250532"/>
                    <a:gd name="connsiteY19" fmla="*/ 1229480 h 1489160"/>
                    <a:gd name="connsiteX20" fmla="*/ 906446 w 2250532"/>
                    <a:gd name="connsiteY20" fmla="*/ 1262180 h 1489160"/>
                    <a:gd name="connsiteX21" fmla="*/ 715924 w 2250532"/>
                    <a:gd name="connsiteY21" fmla="*/ 1463891 h 1489160"/>
                    <a:gd name="connsiteX22" fmla="*/ 692233 w 2250532"/>
                    <a:gd name="connsiteY22" fmla="*/ 1489160 h 1489160"/>
                    <a:gd name="connsiteX23" fmla="*/ 496803 w 2250532"/>
                    <a:gd name="connsiteY23" fmla="*/ 1489160 h 1489160"/>
                    <a:gd name="connsiteX24" fmla="*/ 415962 w 2250532"/>
                    <a:gd name="connsiteY24" fmla="*/ 1438754 h 1489160"/>
                    <a:gd name="connsiteX25" fmla="*/ 154371 w 2250532"/>
                    <a:gd name="connsiteY25" fmla="*/ 1314498 h 1489160"/>
                    <a:gd name="connsiteX26" fmla="*/ 88973 w 2250532"/>
                    <a:gd name="connsiteY26" fmla="*/ 1236021 h 1489160"/>
                    <a:gd name="connsiteX27" fmla="*/ 3955 w 2250532"/>
                    <a:gd name="connsiteY27" fmla="*/ 1196782 h 1489160"/>
                    <a:gd name="connsiteX28" fmla="*/ 226308 w 2250532"/>
                    <a:gd name="connsiteY28" fmla="*/ 954809 h 1489160"/>
                    <a:gd name="connsiteX29" fmla="*/ 540218 w 2250532"/>
                    <a:gd name="connsiteY29" fmla="*/ 680138 h 1489160"/>
                    <a:gd name="connsiteX30" fmla="*/ 703713 w 2250532"/>
                    <a:gd name="connsiteY30" fmla="*/ 379308 h 1489160"/>
                    <a:gd name="connsiteX31" fmla="*/ 998003 w 2250532"/>
                    <a:gd name="connsiteY31" fmla="*/ 58859 h 1489160"/>
                    <a:gd name="connsiteX32" fmla="*/ 1200737 w 2250532"/>
                    <a:gd name="connsiteY32" fmla="*/ 52319 h 1489160"/>
                    <a:gd name="connsiteX33" fmla="*/ 1266135 w 2250532"/>
                    <a:gd name="connsiteY33" fmla="*/ 19620 h 1489160"/>
                    <a:gd name="connsiteX34" fmla="*/ 1377310 w 2250532"/>
                    <a:gd name="connsiteY34" fmla="*/ 0 h 1489160"/>
                    <a:gd name="connsiteX0" fmla="*/ 1377310 w 2250532"/>
                    <a:gd name="connsiteY0" fmla="*/ 0 h 1489160"/>
                    <a:gd name="connsiteX1" fmla="*/ 1514647 w 2250532"/>
                    <a:gd name="connsiteY1" fmla="*/ 19620 h 1489160"/>
                    <a:gd name="connsiteX2" fmla="*/ 1708317 w 2250532"/>
                    <a:gd name="connsiteY2" fmla="*/ 26159 h 1489160"/>
                    <a:gd name="connsiteX3" fmla="*/ 1769698 w 2250532"/>
                    <a:gd name="connsiteY3" fmla="*/ 91557 h 1489160"/>
                    <a:gd name="connsiteX4" fmla="*/ 1900494 w 2250532"/>
                    <a:gd name="connsiteY4" fmla="*/ 104637 h 1489160"/>
                    <a:gd name="connsiteX5" fmla="*/ 2118632 w 2250532"/>
                    <a:gd name="connsiteY5" fmla="*/ 177837 h 1489160"/>
                    <a:gd name="connsiteX6" fmla="*/ 2207864 w 2250532"/>
                    <a:gd name="connsiteY6" fmla="*/ 261592 h 1489160"/>
                    <a:gd name="connsiteX7" fmla="*/ 2201324 w 2250532"/>
                    <a:gd name="connsiteY7" fmla="*/ 346610 h 1489160"/>
                    <a:gd name="connsiteX8" fmla="*/ 2082346 w 2250532"/>
                    <a:gd name="connsiteY8" fmla="*/ 358626 h 1489160"/>
                    <a:gd name="connsiteX9" fmla="*/ 1837853 w 2250532"/>
                    <a:gd name="connsiteY9" fmla="*/ 280779 h 1489160"/>
                    <a:gd name="connsiteX10" fmla="*/ 1534265 w 2250532"/>
                    <a:gd name="connsiteY10" fmla="*/ 353149 h 1489160"/>
                    <a:gd name="connsiteX11" fmla="*/ 1495027 w 2250532"/>
                    <a:gd name="connsiteY11" fmla="*/ 582042 h 1489160"/>
                    <a:gd name="connsiteX12" fmla="*/ 1822016 w 2250532"/>
                    <a:gd name="connsiteY12" fmla="*/ 601661 h 1489160"/>
                    <a:gd name="connsiteX13" fmla="*/ 2129387 w 2250532"/>
                    <a:gd name="connsiteY13" fmla="*/ 490485 h 1489160"/>
                    <a:gd name="connsiteX14" fmla="*/ 2234023 w 2250532"/>
                    <a:gd name="connsiteY14" fmla="*/ 516644 h 1489160"/>
                    <a:gd name="connsiteX15" fmla="*/ 2234023 w 2250532"/>
                    <a:gd name="connsiteY15" fmla="*/ 634360 h 1489160"/>
                    <a:gd name="connsiteX16" fmla="*/ 2077068 w 2250532"/>
                    <a:gd name="connsiteY16" fmla="*/ 771695 h 1489160"/>
                    <a:gd name="connsiteX17" fmla="*/ 1736999 w 2250532"/>
                    <a:gd name="connsiteY17" fmla="*/ 961350 h 1489160"/>
                    <a:gd name="connsiteX18" fmla="*/ 1468867 w 2250532"/>
                    <a:gd name="connsiteY18" fmla="*/ 1164083 h 1489160"/>
                    <a:gd name="connsiteX19" fmla="*/ 1004543 w 2250532"/>
                    <a:gd name="connsiteY19" fmla="*/ 1229480 h 1489160"/>
                    <a:gd name="connsiteX20" fmla="*/ 906446 w 2250532"/>
                    <a:gd name="connsiteY20" fmla="*/ 1262180 h 1489160"/>
                    <a:gd name="connsiteX21" fmla="*/ 715924 w 2250532"/>
                    <a:gd name="connsiteY21" fmla="*/ 1463891 h 1489160"/>
                    <a:gd name="connsiteX22" fmla="*/ 692233 w 2250532"/>
                    <a:gd name="connsiteY22" fmla="*/ 1489160 h 1489160"/>
                    <a:gd name="connsiteX23" fmla="*/ 496803 w 2250532"/>
                    <a:gd name="connsiteY23" fmla="*/ 1489160 h 1489160"/>
                    <a:gd name="connsiteX24" fmla="*/ 415962 w 2250532"/>
                    <a:gd name="connsiteY24" fmla="*/ 1438754 h 1489160"/>
                    <a:gd name="connsiteX25" fmla="*/ 154371 w 2250532"/>
                    <a:gd name="connsiteY25" fmla="*/ 1314498 h 1489160"/>
                    <a:gd name="connsiteX26" fmla="*/ 88973 w 2250532"/>
                    <a:gd name="connsiteY26" fmla="*/ 1236021 h 1489160"/>
                    <a:gd name="connsiteX27" fmla="*/ 3955 w 2250532"/>
                    <a:gd name="connsiteY27" fmla="*/ 1196782 h 1489160"/>
                    <a:gd name="connsiteX28" fmla="*/ 226308 w 2250532"/>
                    <a:gd name="connsiteY28" fmla="*/ 954809 h 1489160"/>
                    <a:gd name="connsiteX29" fmla="*/ 540218 w 2250532"/>
                    <a:gd name="connsiteY29" fmla="*/ 680138 h 1489160"/>
                    <a:gd name="connsiteX30" fmla="*/ 703713 w 2250532"/>
                    <a:gd name="connsiteY30" fmla="*/ 379308 h 1489160"/>
                    <a:gd name="connsiteX31" fmla="*/ 998003 w 2250532"/>
                    <a:gd name="connsiteY31" fmla="*/ 58859 h 1489160"/>
                    <a:gd name="connsiteX32" fmla="*/ 1200737 w 2250532"/>
                    <a:gd name="connsiteY32" fmla="*/ 52319 h 1489160"/>
                    <a:gd name="connsiteX33" fmla="*/ 1266135 w 2250532"/>
                    <a:gd name="connsiteY33" fmla="*/ 19620 h 1489160"/>
                    <a:gd name="connsiteX34" fmla="*/ 1377310 w 2250532"/>
                    <a:gd name="connsiteY34" fmla="*/ 0 h 1489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250532" h="1489160">
                      <a:moveTo>
                        <a:pt x="1377310" y="0"/>
                      </a:moveTo>
                      <a:cubicBezTo>
                        <a:pt x="1418728" y="0"/>
                        <a:pt x="1459479" y="15260"/>
                        <a:pt x="1514647" y="19620"/>
                      </a:cubicBezTo>
                      <a:cubicBezTo>
                        <a:pt x="1569815" y="23980"/>
                        <a:pt x="1665809" y="14170"/>
                        <a:pt x="1708317" y="26159"/>
                      </a:cubicBezTo>
                      <a:cubicBezTo>
                        <a:pt x="1750826" y="38149"/>
                        <a:pt x="1737669" y="78477"/>
                        <a:pt x="1769698" y="91557"/>
                      </a:cubicBezTo>
                      <a:cubicBezTo>
                        <a:pt x="1801727" y="104637"/>
                        <a:pt x="1842339" y="90257"/>
                        <a:pt x="1900494" y="104637"/>
                      </a:cubicBezTo>
                      <a:cubicBezTo>
                        <a:pt x="1958649" y="119017"/>
                        <a:pt x="2067404" y="151677"/>
                        <a:pt x="2118632" y="177837"/>
                      </a:cubicBezTo>
                      <a:cubicBezTo>
                        <a:pt x="2169860" y="203996"/>
                        <a:pt x="2194082" y="233463"/>
                        <a:pt x="2207864" y="261592"/>
                      </a:cubicBezTo>
                      <a:cubicBezTo>
                        <a:pt x="2221646" y="289721"/>
                        <a:pt x="2222244" y="330438"/>
                        <a:pt x="2201324" y="346610"/>
                      </a:cubicBezTo>
                      <a:cubicBezTo>
                        <a:pt x="2180404" y="362782"/>
                        <a:pt x="2142924" y="369598"/>
                        <a:pt x="2082346" y="358626"/>
                      </a:cubicBezTo>
                      <a:cubicBezTo>
                        <a:pt x="2021768" y="347654"/>
                        <a:pt x="1929200" y="281692"/>
                        <a:pt x="1837853" y="280779"/>
                      </a:cubicBezTo>
                      <a:cubicBezTo>
                        <a:pt x="1746506" y="279866"/>
                        <a:pt x="1591403" y="302939"/>
                        <a:pt x="1534265" y="353149"/>
                      </a:cubicBezTo>
                      <a:cubicBezTo>
                        <a:pt x="1477127" y="403359"/>
                        <a:pt x="1447068" y="540623"/>
                        <a:pt x="1495027" y="582042"/>
                      </a:cubicBezTo>
                      <a:cubicBezTo>
                        <a:pt x="1542985" y="623460"/>
                        <a:pt x="1716289" y="616920"/>
                        <a:pt x="1822016" y="601661"/>
                      </a:cubicBezTo>
                      <a:cubicBezTo>
                        <a:pt x="1927743" y="586402"/>
                        <a:pt x="2060719" y="504655"/>
                        <a:pt x="2129387" y="490485"/>
                      </a:cubicBezTo>
                      <a:cubicBezTo>
                        <a:pt x="2198054" y="476315"/>
                        <a:pt x="2216584" y="492664"/>
                        <a:pt x="2234023" y="516644"/>
                      </a:cubicBezTo>
                      <a:cubicBezTo>
                        <a:pt x="2251463" y="540623"/>
                        <a:pt x="2260182" y="591852"/>
                        <a:pt x="2234023" y="634360"/>
                      </a:cubicBezTo>
                      <a:cubicBezTo>
                        <a:pt x="2207864" y="676869"/>
                        <a:pt x="2159906" y="717196"/>
                        <a:pt x="2077068" y="771695"/>
                      </a:cubicBezTo>
                      <a:cubicBezTo>
                        <a:pt x="1994231" y="826194"/>
                        <a:pt x="1838367" y="895952"/>
                        <a:pt x="1736999" y="961350"/>
                      </a:cubicBezTo>
                      <a:cubicBezTo>
                        <a:pt x="1635632" y="1026748"/>
                        <a:pt x="1590944" y="1119394"/>
                        <a:pt x="1468867" y="1164083"/>
                      </a:cubicBezTo>
                      <a:cubicBezTo>
                        <a:pt x="1346791" y="1208771"/>
                        <a:pt x="1098281" y="1213131"/>
                        <a:pt x="1004543" y="1229480"/>
                      </a:cubicBezTo>
                      <a:cubicBezTo>
                        <a:pt x="910807" y="1245830"/>
                        <a:pt x="963124" y="1214222"/>
                        <a:pt x="906446" y="1262180"/>
                      </a:cubicBezTo>
                      <a:cubicBezTo>
                        <a:pt x="863937" y="1298149"/>
                        <a:pt x="777898" y="1396654"/>
                        <a:pt x="715924" y="1463891"/>
                      </a:cubicBezTo>
                      <a:lnTo>
                        <a:pt x="692233" y="1489160"/>
                      </a:lnTo>
                      <a:lnTo>
                        <a:pt x="496803" y="1489160"/>
                      </a:lnTo>
                      <a:lnTo>
                        <a:pt x="415962" y="1438754"/>
                      </a:lnTo>
                      <a:cubicBezTo>
                        <a:pt x="341845" y="1399515"/>
                        <a:pt x="208868" y="1348287"/>
                        <a:pt x="154371" y="1314498"/>
                      </a:cubicBezTo>
                      <a:cubicBezTo>
                        <a:pt x="99873" y="1280710"/>
                        <a:pt x="114042" y="1255641"/>
                        <a:pt x="88973" y="1236021"/>
                      </a:cubicBezTo>
                      <a:cubicBezTo>
                        <a:pt x="63904" y="1216401"/>
                        <a:pt x="-18935" y="1243650"/>
                        <a:pt x="3955" y="1196782"/>
                      </a:cubicBezTo>
                      <a:cubicBezTo>
                        <a:pt x="26844" y="1149914"/>
                        <a:pt x="136931" y="1040916"/>
                        <a:pt x="226308" y="954809"/>
                      </a:cubicBezTo>
                      <a:cubicBezTo>
                        <a:pt x="315684" y="868702"/>
                        <a:pt x="460650" y="776055"/>
                        <a:pt x="540218" y="680138"/>
                      </a:cubicBezTo>
                      <a:cubicBezTo>
                        <a:pt x="619785" y="584221"/>
                        <a:pt x="627416" y="482854"/>
                        <a:pt x="703713" y="379308"/>
                      </a:cubicBezTo>
                      <a:cubicBezTo>
                        <a:pt x="780010" y="275762"/>
                        <a:pt x="915165" y="113358"/>
                        <a:pt x="998003" y="58859"/>
                      </a:cubicBezTo>
                      <a:cubicBezTo>
                        <a:pt x="1080840" y="4360"/>
                        <a:pt x="1156048" y="58858"/>
                        <a:pt x="1200737" y="52319"/>
                      </a:cubicBezTo>
                      <a:cubicBezTo>
                        <a:pt x="1245426" y="45779"/>
                        <a:pt x="1236706" y="28340"/>
                        <a:pt x="1266135" y="19620"/>
                      </a:cubicBezTo>
                      <a:cubicBezTo>
                        <a:pt x="1295563" y="10901"/>
                        <a:pt x="1335892" y="0"/>
                        <a:pt x="1377310" y="0"/>
                      </a:cubicBezTo>
                      <a:close/>
                    </a:path>
                  </a:pathLst>
                </a:custGeom>
                <a:solidFill>
                  <a:srgbClr val="F5C4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자유형 39"/>
                <p:cNvSpPr/>
                <p:nvPr/>
              </p:nvSpPr>
              <p:spPr>
                <a:xfrm>
                  <a:off x="4672832" y="5217808"/>
                  <a:ext cx="153926" cy="155302"/>
                </a:xfrm>
                <a:custGeom>
                  <a:avLst/>
                  <a:gdLst>
                    <a:gd name="connsiteX0" fmla="*/ 557 w 112094"/>
                    <a:gd name="connsiteY0" fmla="*/ 21973 h 113096"/>
                    <a:gd name="connsiteX1" fmla="*/ 55326 w 112094"/>
                    <a:gd name="connsiteY1" fmla="*/ 112460 h 113096"/>
                    <a:gd name="connsiteX2" fmla="*/ 105332 w 112094"/>
                    <a:gd name="connsiteY2" fmla="*/ 60073 h 113096"/>
                    <a:gd name="connsiteX3" fmla="*/ 110095 w 112094"/>
                    <a:gd name="connsiteY3" fmla="*/ 17210 h 113096"/>
                    <a:gd name="connsiteX4" fmla="*/ 91045 w 112094"/>
                    <a:gd name="connsiteY4" fmla="*/ 542 h 113096"/>
                    <a:gd name="connsiteX5" fmla="*/ 557 w 112094"/>
                    <a:gd name="connsiteY5" fmla="*/ 21973 h 113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2094" h="113096">
                      <a:moveTo>
                        <a:pt x="557" y="21973"/>
                      </a:moveTo>
                      <a:cubicBezTo>
                        <a:pt x="-5396" y="40626"/>
                        <a:pt x="37864" y="106110"/>
                        <a:pt x="55326" y="112460"/>
                      </a:cubicBezTo>
                      <a:cubicBezTo>
                        <a:pt x="72788" y="118810"/>
                        <a:pt x="96204" y="75948"/>
                        <a:pt x="105332" y="60073"/>
                      </a:cubicBezTo>
                      <a:cubicBezTo>
                        <a:pt x="114460" y="44198"/>
                        <a:pt x="112476" y="27132"/>
                        <a:pt x="110095" y="17210"/>
                      </a:cubicBezTo>
                      <a:cubicBezTo>
                        <a:pt x="107714" y="7288"/>
                        <a:pt x="101761" y="2923"/>
                        <a:pt x="91045" y="542"/>
                      </a:cubicBezTo>
                      <a:cubicBezTo>
                        <a:pt x="80329" y="-1839"/>
                        <a:pt x="6510" y="3320"/>
                        <a:pt x="557" y="2197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자유형 40"/>
                <p:cNvSpPr/>
                <p:nvPr/>
              </p:nvSpPr>
              <p:spPr>
                <a:xfrm>
                  <a:off x="2280763" y="5835034"/>
                  <a:ext cx="898430" cy="356216"/>
                </a:xfrm>
                <a:custGeom>
                  <a:avLst/>
                  <a:gdLst>
                    <a:gd name="connsiteX0" fmla="*/ 367027 w 898430"/>
                    <a:gd name="connsiteY0" fmla="*/ 0 h 356216"/>
                    <a:gd name="connsiteX1" fmla="*/ 898430 w 898430"/>
                    <a:gd name="connsiteY1" fmla="*/ 356216 h 356216"/>
                    <a:gd name="connsiteX2" fmla="*/ 0 w 898430"/>
                    <a:gd name="connsiteY2" fmla="*/ 356216 h 356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98430" h="356216">
                      <a:moveTo>
                        <a:pt x="367027" y="0"/>
                      </a:moveTo>
                      <a:lnTo>
                        <a:pt x="898430" y="356216"/>
                      </a:lnTo>
                      <a:lnTo>
                        <a:pt x="0" y="356216"/>
                      </a:lnTo>
                      <a:close/>
                    </a:path>
                  </a:pathLst>
                </a:custGeom>
                <a:solidFill>
                  <a:srgbClr val="F5C4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5" name="그룹 44"/>
          <p:cNvGrpSpPr/>
          <p:nvPr/>
        </p:nvGrpSpPr>
        <p:grpSpPr>
          <a:xfrm>
            <a:off x="5111936" y="1219248"/>
            <a:ext cx="2349461" cy="369332"/>
            <a:chOff x="3884377" y="2118993"/>
            <a:chExt cx="2349461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4442963" y="2118993"/>
              <a:ext cx="1790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페이지 주요 </a:t>
              </a:r>
              <a:r>
                <a:rPr lang="ko-KR" altLang="en-US" b="1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</a:t>
              </a:r>
              <a:endParaRPr lang="en-US" altLang="ko-KR" b="1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3884377" y="2146651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111936" y="1701144"/>
            <a:ext cx="1919856" cy="369332"/>
            <a:chOff x="3884377" y="2865165"/>
            <a:chExt cx="1919856" cy="369332"/>
          </a:xfrm>
        </p:grpSpPr>
        <p:sp>
          <p:nvSpPr>
            <p:cNvPr id="61" name="TextBox 60"/>
            <p:cNvSpPr txBox="1"/>
            <p:nvPr/>
          </p:nvSpPr>
          <p:spPr>
            <a:xfrm>
              <a:off x="4442963" y="2865165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인트로</a:t>
              </a:r>
              <a:r>
                <a:rPr lang="ko-KR" altLang="en-US" b="1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시청</a:t>
              </a:r>
              <a:endParaRPr lang="en-US" altLang="ko-KR" b="1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3884377" y="2892823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111936" y="2121747"/>
            <a:ext cx="3003486" cy="404116"/>
            <a:chOff x="3884377" y="3611337"/>
            <a:chExt cx="3003486" cy="404116"/>
          </a:xfrm>
        </p:grpSpPr>
        <p:sp>
          <p:nvSpPr>
            <p:cNvPr id="64" name="TextBox 63"/>
            <p:cNvSpPr txBox="1"/>
            <p:nvPr/>
          </p:nvSpPr>
          <p:spPr>
            <a:xfrm>
              <a:off x="4442963" y="3611337"/>
              <a:ext cx="2444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사이트 주요 기능 설명</a:t>
              </a:r>
              <a:endParaRPr lang="en-US" altLang="ko-KR" b="1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3884377" y="3678597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111936" y="3088571"/>
            <a:ext cx="1589637" cy="369332"/>
            <a:chOff x="3884377" y="4392293"/>
            <a:chExt cx="1589637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4442963" y="4392293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개발환경</a:t>
              </a:r>
              <a:endParaRPr lang="en-US" altLang="ko-KR" b="1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3884377" y="4407655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69" name="직선 연결선 68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5111936" y="712899"/>
            <a:ext cx="2349461" cy="369332"/>
            <a:chOff x="3884377" y="2118993"/>
            <a:chExt cx="2349461" cy="369332"/>
          </a:xfrm>
        </p:grpSpPr>
        <p:sp>
          <p:nvSpPr>
            <p:cNvPr id="73" name="TextBox 72"/>
            <p:cNvSpPr txBox="1"/>
            <p:nvPr/>
          </p:nvSpPr>
          <p:spPr>
            <a:xfrm>
              <a:off x="4442963" y="2118993"/>
              <a:ext cx="1790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기획의도 및 특징</a:t>
              </a:r>
              <a:endParaRPr lang="en-US" altLang="ko-KR" b="1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3884377" y="2146651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111936" y="3541697"/>
            <a:ext cx="1589637" cy="369332"/>
            <a:chOff x="3884377" y="4392293"/>
            <a:chExt cx="1589637" cy="369332"/>
          </a:xfrm>
        </p:grpSpPr>
        <p:sp>
          <p:nvSpPr>
            <p:cNvPr id="76" name="TextBox 75"/>
            <p:cNvSpPr txBox="1"/>
            <p:nvPr/>
          </p:nvSpPr>
          <p:spPr>
            <a:xfrm>
              <a:off x="4442963" y="4392293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팀원소개</a:t>
              </a:r>
              <a:endParaRPr lang="en-US" altLang="ko-KR" b="1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3884377" y="4407655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111936" y="2586726"/>
            <a:ext cx="2131452" cy="404116"/>
            <a:chOff x="3884377" y="3611337"/>
            <a:chExt cx="2131452" cy="404116"/>
          </a:xfrm>
        </p:grpSpPr>
        <p:sp>
          <p:nvSpPr>
            <p:cNvPr id="79" name="TextBox 78"/>
            <p:cNvSpPr txBox="1"/>
            <p:nvPr/>
          </p:nvSpPr>
          <p:spPr>
            <a:xfrm>
              <a:off x="4442963" y="3611337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시연</a:t>
              </a:r>
              <a:endParaRPr lang="en-US" altLang="ko-KR" b="1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3884377" y="3678597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2530269" y="45416"/>
            <a:ext cx="7177179" cy="463931"/>
          </a:xfrm>
          <a:prstGeom prst="roundRect">
            <a:avLst/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200" b="1" dirty="0" smtClean="0">
                <a:solidFill>
                  <a:schemeClr val="tx1"/>
                </a:solidFill>
              </a:rPr>
              <a:t>목차</a:t>
            </a:r>
            <a:endParaRPr lang="en-US" altLang="ko-KR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모서리가 둥근 직사각형 28"/>
          <p:cNvSpPr/>
          <p:nvPr/>
        </p:nvSpPr>
        <p:spPr>
          <a:xfrm>
            <a:off x="2543938" y="114750"/>
            <a:ext cx="7177179" cy="463931"/>
          </a:xfrm>
          <a:prstGeom prst="roundRect">
            <a:avLst/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기획 의도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30845" y="1198554"/>
            <a:ext cx="5926954" cy="28760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프로그래밍 언어를 배우는 사람들의 어려움을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회원들간의 소스 코드 공유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화면 공유를 통한 </a:t>
            </a:r>
            <a:r>
              <a:rPr lang="en-US" altLang="ko-KR" dirty="0">
                <a:solidFill>
                  <a:schemeClr val="tx1"/>
                </a:solidFill>
              </a:rPr>
              <a:t>1:1 </a:t>
            </a:r>
            <a:r>
              <a:rPr lang="ko-KR" altLang="en-US" dirty="0">
                <a:solidFill>
                  <a:schemeClr val="tx1"/>
                </a:solidFill>
              </a:rPr>
              <a:t>실시간 상담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Q&amp;A</a:t>
            </a:r>
            <a:r>
              <a:rPr lang="ko-KR" altLang="en-US" dirty="0">
                <a:solidFill>
                  <a:schemeClr val="tx1"/>
                </a:solidFill>
              </a:rPr>
              <a:t>를 통해 해결하고 회원들간의 채팅을 통해 의견을 공유 할 수 있는 사이트 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4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모서리가 둥근 직사각형 28"/>
          <p:cNvSpPr/>
          <p:nvPr/>
        </p:nvSpPr>
        <p:spPr>
          <a:xfrm>
            <a:off x="2543938" y="114750"/>
            <a:ext cx="7177179" cy="463931"/>
          </a:xfrm>
          <a:prstGeom prst="roundRect">
            <a:avLst/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특징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06613" y="1199460"/>
            <a:ext cx="5926954" cy="28760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어려운 소스 코드에 좀더 접근하기 쉬운듯한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기분이 들 수 있도록 유저에게 친숙한 윈도우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를 적용하여 사이트를 제작하였습니다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1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양쪽 모서리가 둥근 사각형 21"/>
          <p:cNvSpPr/>
          <p:nvPr/>
        </p:nvSpPr>
        <p:spPr>
          <a:xfrm>
            <a:off x="60835" y="0"/>
            <a:ext cx="12192000" cy="6858000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2052" y="93370"/>
            <a:ext cx="11400197" cy="63337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97067" y="342388"/>
            <a:ext cx="7236324" cy="5039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b="1" dirty="0" smtClean="0"/>
              <a:t>전문가를 통한 답변을 </a:t>
            </a:r>
            <a:r>
              <a:rPr lang="ko-KR" altLang="en-US" b="1" dirty="0" err="1" smtClean="0"/>
              <a:t>얻을수</a:t>
            </a:r>
            <a:r>
              <a:rPr lang="ko-KR" altLang="en-US" b="1" dirty="0" smtClean="0"/>
              <a:t> 있는 </a:t>
            </a:r>
            <a:r>
              <a:rPr lang="en-US" altLang="ko-KR" b="1" dirty="0" err="1" smtClean="0"/>
              <a:t>qna</a:t>
            </a:r>
            <a:r>
              <a:rPr lang="ko-KR" altLang="ko-KR" b="1" dirty="0" smtClean="0"/>
              <a:t>게시판</a:t>
            </a:r>
            <a:endParaRPr lang="ko-KR" altLang="ko-KR" dirty="0"/>
          </a:p>
        </p:txBody>
      </p:sp>
      <p:sp>
        <p:nvSpPr>
          <p:cNvPr id="14" name="왼쪽/위쪽 화살표 13"/>
          <p:cNvSpPr/>
          <p:nvPr/>
        </p:nvSpPr>
        <p:spPr>
          <a:xfrm flipH="1">
            <a:off x="4168240" y="5286538"/>
            <a:ext cx="1404000" cy="554251"/>
          </a:xfrm>
          <a:prstGeom prst="leftUpArrow">
            <a:avLst/>
          </a:prstGeom>
          <a:solidFill>
            <a:srgbClr val="C00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917526" y="2156548"/>
            <a:ext cx="444872" cy="242711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6867306" y="4260405"/>
            <a:ext cx="340215" cy="275658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6896129" y="3192946"/>
            <a:ext cx="340215" cy="275658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479613" y="1866133"/>
            <a:ext cx="3297168" cy="759338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게시 글 목록 페이지에서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등록일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추천수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조회수 별로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정렬                         기능 및 </a:t>
            </a:r>
            <a:r>
              <a:rPr lang="ko-KR" altLang="en-US" sz="1600" dirty="0" err="1">
                <a:solidFill>
                  <a:schemeClr val="tx1"/>
                </a:solidFill>
              </a:rPr>
              <a:t>페이징</a:t>
            </a:r>
            <a:r>
              <a:rPr lang="ko-KR" altLang="en-US" sz="1600" dirty="0">
                <a:solidFill>
                  <a:schemeClr val="tx1"/>
                </a:solidFill>
              </a:rPr>
              <a:t> 구현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17244" y="2981095"/>
            <a:ext cx="4179455" cy="759338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글 </a:t>
            </a:r>
            <a:r>
              <a:rPr lang="ko-KR" altLang="en-US" sz="1600" dirty="0">
                <a:solidFill>
                  <a:schemeClr val="tx1"/>
                </a:solidFill>
              </a:rPr>
              <a:t>등록 시 포인트 </a:t>
            </a:r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r>
              <a:rPr lang="ko-KR" altLang="en-US" sz="1600" dirty="0">
                <a:solidFill>
                  <a:schemeClr val="tx1"/>
                </a:solidFill>
              </a:rPr>
              <a:t>점 </a:t>
            </a:r>
            <a:r>
              <a:rPr lang="ko-KR" altLang="en-US" sz="1600" dirty="0" smtClean="0">
                <a:solidFill>
                  <a:schemeClr val="tx1"/>
                </a:solidFill>
              </a:rPr>
              <a:t>지급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추천 </a:t>
            </a:r>
            <a:r>
              <a:rPr lang="ko-KR" altLang="en-US" sz="1600" dirty="0">
                <a:solidFill>
                  <a:schemeClr val="tx1"/>
                </a:solidFill>
              </a:rPr>
              <a:t>받은 게시물 작성자 포인트 </a:t>
            </a:r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r>
              <a:rPr lang="ko-KR" altLang="en-US" sz="1600" dirty="0">
                <a:solidFill>
                  <a:schemeClr val="tx1"/>
                </a:solidFill>
              </a:rPr>
              <a:t>점 획득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517245" y="4018565"/>
            <a:ext cx="3924478" cy="1022358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글쓰기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수정 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삭제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</a:rPr>
              <a:t>기능 구현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관리자와 일정등급 회원 이상만 답변이 가능하도록 기능 구현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답변 </a:t>
            </a:r>
            <a:r>
              <a:rPr lang="ko-KR" altLang="en-US" sz="1600" dirty="0">
                <a:solidFill>
                  <a:schemeClr val="tx1"/>
                </a:solidFill>
              </a:rPr>
              <a:t>글에 답변 글 기능 구현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818041" y="5306752"/>
            <a:ext cx="3398406" cy="850985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검색 </a:t>
            </a:r>
            <a:r>
              <a:rPr lang="ko-KR" altLang="en-US" sz="1600" dirty="0">
                <a:solidFill>
                  <a:schemeClr val="tx1"/>
                </a:solidFill>
              </a:rPr>
              <a:t>분류 </a:t>
            </a:r>
            <a:r>
              <a:rPr lang="ko-KR" altLang="en-US" sz="1600" dirty="0" smtClean="0">
                <a:solidFill>
                  <a:schemeClr val="tx1"/>
                </a:solidFill>
              </a:rPr>
              <a:t>이름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제목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내용에 해당하는 키워드를 통해 검색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검색 </a:t>
            </a:r>
            <a:r>
              <a:rPr lang="ko-KR" altLang="en-US" sz="1600" dirty="0">
                <a:solidFill>
                  <a:schemeClr val="tx1"/>
                </a:solidFill>
              </a:rPr>
              <a:t>후 </a:t>
            </a:r>
            <a:r>
              <a:rPr lang="ko-KR" altLang="en-US" sz="1600" dirty="0" err="1">
                <a:solidFill>
                  <a:schemeClr val="tx1"/>
                </a:solidFill>
              </a:rPr>
              <a:t>페이징</a:t>
            </a:r>
            <a:r>
              <a:rPr lang="ko-KR" altLang="en-US" sz="1600" dirty="0">
                <a:solidFill>
                  <a:schemeClr val="tx1"/>
                </a:solidFill>
              </a:rPr>
              <a:t> 구현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4" y="1526637"/>
            <a:ext cx="6265954" cy="366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712677" y="2467209"/>
            <a:ext cx="2034741" cy="3165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82150" y="4165519"/>
            <a:ext cx="489422" cy="3705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86000" y="4619641"/>
            <a:ext cx="2584240" cy="4212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양쪽 모서리가 둥근 사각형 21"/>
          <p:cNvSpPr/>
          <p:nvPr/>
        </p:nvSpPr>
        <p:spPr>
          <a:xfrm>
            <a:off x="0" y="0"/>
            <a:ext cx="12192000" cy="6858000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2052" y="93370"/>
            <a:ext cx="11400197" cy="63337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97067" y="342388"/>
            <a:ext cx="7236324" cy="5039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/>
              <a:t>Spring </a:t>
            </a:r>
            <a:r>
              <a:rPr lang="en-US" altLang="ko-KR" b="1" dirty="0" smtClean="0"/>
              <a:t>Web Socket</a:t>
            </a:r>
            <a:r>
              <a:rPr lang="ko-KR" altLang="en-US" b="1" dirty="0" smtClean="0"/>
              <a:t>을 </a:t>
            </a:r>
            <a:r>
              <a:rPr lang="ko-KR" altLang="en-US" b="1" dirty="0"/>
              <a:t>이용한 실시간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알림</a:t>
            </a:r>
            <a:r>
              <a:rPr lang="en-US" altLang="ko-KR" b="1" dirty="0" smtClean="0"/>
              <a:t>”</a:t>
            </a:r>
            <a:endParaRPr lang="ko-KR" altLang="en-US" b="1" dirty="0"/>
          </a:p>
          <a:p>
            <a:pPr algn="ctr"/>
            <a:endParaRPr lang="ko-KR" altLang="en-US" dirty="0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97" y="1018309"/>
            <a:ext cx="5020730" cy="25349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70" y="3730336"/>
            <a:ext cx="5087342" cy="24991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517" y="1448082"/>
            <a:ext cx="1905641" cy="112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오른쪽 화살표 19"/>
          <p:cNvSpPr/>
          <p:nvPr/>
        </p:nvSpPr>
        <p:spPr>
          <a:xfrm rot="12258763">
            <a:off x="5144178" y="1783813"/>
            <a:ext cx="1074943" cy="252016"/>
          </a:xfrm>
          <a:prstGeom prst="rightArrow">
            <a:avLst>
              <a:gd name="adj1" fmla="val 50000"/>
              <a:gd name="adj2" fmla="val 11334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298" y="4399510"/>
            <a:ext cx="2078914" cy="9837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오른쪽 화살표 23"/>
          <p:cNvSpPr/>
          <p:nvPr/>
        </p:nvSpPr>
        <p:spPr>
          <a:xfrm rot="12258763">
            <a:off x="5313284" y="5092374"/>
            <a:ext cx="1000278" cy="258542"/>
          </a:xfrm>
          <a:prstGeom prst="rightArrow">
            <a:avLst>
              <a:gd name="adj1" fmla="val 50000"/>
              <a:gd name="adj2" fmla="val 11334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2517" y="1448082"/>
            <a:ext cx="1905641" cy="112886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849298" y="4399510"/>
            <a:ext cx="2078914" cy="98371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09516" y="1326333"/>
            <a:ext cx="4828743" cy="667026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알림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회원 별 포인트의 관한 알림은 항상 표시된다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09515" y="2213200"/>
            <a:ext cx="4828743" cy="667026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Qna</a:t>
            </a:r>
            <a:r>
              <a:rPr lang="ko-KR" altLang="en-US" sz="1600" dirty="0">
                <a:solidFill>
                  <a:schemeClr val="tx1"/>
                </a:solidFill>
              </a:rPr>
              <a:t>게시판에 관리자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고수  등급의 회원이 답변 글을 입력 시 알림 창 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409514" y="3176779"/>
            <a:ext cx="4828743" cy="667026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답변 글을 읽을 시 알림 카운트에서 제외되어 알림에서 사라짐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430964" y="4230897"/>
            <a:ext cx="4828743" cy="667026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출석체크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답변 글 등록</a:t>
            </a:r>
            <a:r>
              <a:rPr lang="en-US" altLang="ko-KR" sz="1600" dirty="0">
                <a:solidFill>
                  <a:schemeClr val="tx1"/>
                </a:solidFill>
              </a:rPr>
              <a:t> &amp; </a:t>
            </a:r>
            <a:r>
              <a:rPr lang="ko-KR" altLang="en-US" sz="1600" dirty="0">
                <a:solidFill>
                  <a:schemeClr val="tx1"/>
                </a:solidFill>
              </a:rPr>
              <a:t>추천 시 </a:t>
            </a:r>
            <a:r>
              <a:rPr lang="en-US" altLang="ko-KR" sz="1600" dirty="0">
                <a:solidFill>
                  <a:schemeClr val="tx1"/>
                </a:solidFill>
              </a:rPr>
              <a:t>+10p</a:t>
            </a:r>
            <a:r>
              <a:rPr lang="ko-KR" altLang="en-US" sz="1600" dirty="0">
                <a:solidFill>
                  <a:schemeClr val="tx1"/>
                </a:solidFill>
              </a:rPr>
              <a:t>점 </a:t>
            </a:r>
            <a:r>
              <a:rPr lang="en-US" altLang="ko-KR" sz="1600" dirty="0">
                <a:solidFill>
                  <a:schemeClr val="tx1"/>
                </a:solidFill>
              </a:rPr>
              <a:t>&amp;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문의 글 등록 시 </a:t>
            </a:r>
            <a:r>
              <a:rPr lang="en-US" altLang="ko-KR" sz="1600" dirty="0">
                <a:solidFill>
                  <a:schemeClr val="tx1"/>
                </a:solidFill>
              </a:rPr>
              <a:t>-10P</a:t>
            </a:r>
            <a:r>
              <a:rPr lang="ko-KR" altLang="en-US" sz="1600" dirty="0">
                <a:solidFill>
                  <a:schemeClr val="tx1"/>
                </a:solidFill>
              </a:rPr>
              <a:t> 포인트가 추가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409513" y="5194476"/>
            <a:ext cx="4828743" cy="667026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이 모든 회원 포인트 추가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차감 등이 </a:t>
            </a:r>
            <a:r>
              <a:rPr lang="ko-KR" altLang="en-US" sz="1600" dirty="0" err="1">
                <a:solidFill>
                  <a:schemeClr val="tx1"/>
                </a:solidFill>
              </a:rPr>
              <a:t>알람내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확인 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07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모서리가 둥근 직사각형 32"/>
          <p:cNvSpPr/>
          <p:nvPr/>
        </p:nvSpPr>
        <p:spPr>
          <a:xfrm>
            <a:off x="2543938" y="114750"/>
            <a:ext cx="7177179" cy="463931"/>
          </a:xfrm>
          <a:prstGeom prst="roundRect">
            <a:avLst/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개발환경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48" y="708627"/>
            <a:ext cx="3811485" cy="185966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12" y="673413"/>
            <a:ext cx="2613233" cy="1778300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5540316" y="1053507"/>
            <a:ext cx="1351269" cy="959352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Aquerytool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사이트를 이용한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ERD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공유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5071843" y="1406702"/>
            <a:ext cx="407502" cy="15932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65" y="2625259"/>
            <a:ext cx="3215363" cy="171363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45" y="3416650"/>
            <a:ext cx="3215364" cy="172606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51" y="3402939"/>
            <a:ext cx="3544876" cy="1707981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5263413" y="3044151"/>
            <a:ext cx="1418741" cy="1691971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Google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Sheet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이용한 기능 요구사항 정의서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프로젝트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계획일정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조율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4840246" y="3444163"/>
            <a:ext cx="407502" cy="15932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310598" y="1052589"/>
            <a:ext cx="1351269" cy="959352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Source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Tree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이용한 버전 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8842125" y="1405784"/>
            <a:ext cx="407502" cy="15932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502553" y="3584138"/>
            <a:ext cx="1296583" cy="959352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Trello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이용하여 협업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8979394" y="3937333"/>
            <a:ext cx="407502" cy="15932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0" name="任意多边形 16"/>
          <p:cNvSpPr>
            <a:spLocks noChangeArrowheads="1"/>
          </p:cNvSpPr>
          <p:nvPr/>
        </p:nvSpPr>
        <p:spPr bwMode="auto">
          <a:xfrm>
            <a:off x="7077855" y="1214375"/>
            <a:ext cx="1104245" cy="1268923"/>
          </a:xfrm>
          <a:custGeom>
            <a:avLst/>
            <a:gdLst>
              <a:gd name="T0" fmla="*/ 0 w 2008628"/>
              <a:gd name="T1" fmla="*/ 873753 h 1747506"/>
              <a:gd name="T2" fmla="*/ 436877 w 2008628"/>
              <a:gd name="T3" fmla="*/ 0 h 1747506"/>
              <a:gd name="T4" fmla="*/ 1571752 w 2008628"/>
              <a:gd name="T5" fmla="*/ 0 h 1747506"/>
              <a:gd name="T6" fmla="*/ 2008628 w 2008628"/>
              <a:gd name="T7" fmla="*/ 873753 h 1747506"/>
              <a:gd name="T8" fmla="*/ 1571752 w 2008628"/>
              <a:gd name="T9" fmla="*/ 1747506 h 1747506"/>
              <a:gd name="T10" fmla="*/ 436877 w 2008628"/>
              <a:gd name="T11" fmla="*/ 1747506 h 1747506"/>
              <a:gd name="T12" fmla="*/ 0 w 2008628"/>
              <a:gd name="T13" fmla="*/ 873753 h 17475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8628"/>
              <a:gd name="T22" fmla="*/ 0 h 1747506"/>
              <a:gd name="T23" fmla="*/ 2008628 w 2008628"/>
              <a:gd name="T24" fmla="*/ 1747506 h 17475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pattFill prst="wdUpDiag">
            <a:fgClr>
              <a:srgbClr val="FF66CC"/>
            </a:fgClr>
            <a:bgClr>
              <a:srgbClr val="2B2B2B"/>
            </a:bgClr>
          </a:pattFill>
          <a:ln>
            <a:noFill/>
          </a:ln>
        </p:spPr>
        <p:txBody>
          <a:bodyPr lIns="295680" tIns="326198" rIns="295680" bIns="326198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81" name="任意多边形 24"/>
          <p:cNvSpPr>
            <a:spLocks noChangeArrowheads="1"/>
          </p:cNvSpPr>
          <p:nvPr/>
        </p:nvSpPr>
        <p:spPr bwMode="auto">
          <a:xfrm>
            <a:off x="5885270" y="3368499"/>
            <a:ext cx="1104245" cy="1268923"/>
          </a:xfrm>
          <a:custGeom>
            <a:avLst/>
            <a:gdLst>
              <a:gd name="T0" fmla="*/ 0 w 2008628"/>
              <a:gd name="T1" fmla="*/ 873753 h 1747506"/>
              <a:gd name="T2" fmla="*/ 436877 w 2008628"/>
              <a:gd name="T3" fmla="*/ 0 h 1747506"/>
              <a:gd name="T4" fmla="*/ 1571752 w 2008628"/>
              <a:gd name="T5" fmla="*/ 0 h 1747506"/>
              <a:gd name="T6" fmla="*/ 2008628 w 2008628"/>
              <a:gd name="T7" fmla="*/ 873753 h 1747506"/>
              <a:gd name="T8" fmla="*/ 1571752 w 2008628"/>
              <a:gd name="T9" fmla="*/ 1747506 h 1747506"/>
              <a:gd name="T10" fmla="*/ 436877 w 2008628"/>
              <a:gd name="T11" fmla="*/ 1747506 h 1747506"/>
              <a:gd name="T12" fmla="*/ 0 w 2008628"/>
              <a:gd name="T13" fmla="*/ 873753 h 17475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8628"/>
              <a:gd name="T22" fmla="*/ 0 h 1747506"/>
              <a:gd name="T23" fmla="*/ 2008628 w 2008628"/>
              <a:gd name="T24" fmla="*/ 1747506 h 17475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rgbClr val="2B2B2B"/>
            </a:bgClr>
          </a:pattFill>
          <a:ln w="12700" cap="flat" cmpd="sng">
            <a:noFill/>
            <a:bevel/>
            <a:headEnd/>
            <a:tailEnd/>
          </a:ln>
        </p:spPr>
        <p:txBody>
          <a:bodyPr lIns="204240" tIns="234758" rIns="204240" bIns="234758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zh-CN" sz="2700">
              <a:solidFill>
                <a:srgbClr val="FFFFFF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366688" y="1318902"/>
            <a:ext cx="1147107" cy="1226060"/>
            <a:chOff x="2047384" y="1857010"/>
            <a:chExt cx="1147107" cy="1226060"/>
          </a:xfrm>
        </p:grpSpPr>
        <p:sp>
          <p:nvSpPr>
            <p:cNvPr id="83" name="任意多边形 21"/>
            <p:cNvSpPr>
              <a:spLocks noChangeArrowheads="1"/>
            </p:cNvSpPr>
            <p:nvPr/>
          </p:nvSpPr>
          <p:spPr bwMode="auto">
            <a:xfrm rot="21219684">
              <a:off x="2047384" y="1857010"/>
              <a:ext cx="1147107" cy="1226060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86592"/>
                <a:gd name="connsiteY0" fmla="*/ 0 h 1747506"/>
                <a:gd name="connsiteX1" fmla="*/ 2086593 w 2086592"/>
                <a:gd name="connsiteY1" fmla="*/ 380083 h 1747506"/>
                <a:gd name="connsiteX2" fmla="*/ 2008626 w 2086592"/>
                <a:gd name="connsiteY2" fmla="*/ 1367424 h 1747506"/>
                <a:gd name="connsiteX3" fmla="*/ 1004313 w 2086592"/>
                <a:gd name="connsiteY3" fmla="*/ 1747506 h 1747506"/>
                <a:gd name="connsiteX4" fmla="*/ 0 w 2086592"/>
                <a:gd name="connsiteY4" fmla="*/ 1367424 h 1747506"/>
                <a:gd name="connsiteX5" fmla="*/ 0 w 2086592"/>
                <a:gd name="connsiteY5" fmla="*/ 380083 h 1747506"/>
                <a:gd name="connsiteX6" fmla="*/ 1004313 w 2086592"/>
                <a:gd name="connsiteY6" fmla="*/ 0 h 1747506"/>
                <a:gd name="connsiteX0" fmla="*/ 1004313 w 2086593"/>
                <a:gd name="connsiteY0" fmla="*/ 0 h 1688478"/>
                <a:gd name="connsiteX1" fmla="*/ 2086593 w 2086593"/>
                <a:gd name="connsiteY1" fmla="*/ 321055 h 1688478"/>
                <a:gd name="connsiteX2" fmla="*/ 2008626 w 2086593"/>
                <a:gd name="connsiteY2" fmla="*/ 1308396 h 1688478"/>
                <a:gd name="connsiteX3" fmla="*/ 1004313 w 2086593"/>
                <a:gd name="connsiteY3" fmla="*/ 1688478 h 1688478"/>
                <a:gd name="connsiteX4" fmla="*/ 0 w 2086593"/>
                <a:gd name="connsiteY4" fmla="*/ 1308396 h 1688478"/>
                <a:gd name="connsiteX5" fmla="*/ 0 w 2086593"/>
                <a:gd name="connsiteY5" fmla="*/ 321055 h 1688478"/>
                <a:gd name="connsiteX6" fmla="*/ 1004313 w 2086593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86593" h="1688478">
                  <a:moveTo>
                    <a:pt x="1004313" y="0"/>
                  </a:moveTo>
                  <a:lnTo>
                    <a:pt x="2086593" y="321055"/>
                  </a:lnTo>
                  <a:lnTo>
                    <a:pt x="2008626" y="1308396"/>
                  </a:lnTo>
                  <a:lnTo>
                    <a:pt x="1004313" y="1688478"/>
                  </a:lnTo>
                  <a:lnTo>
                    <a:pt x="0" y="1308396"/>
                  </a:lnTo>
                  <a:lnTo>
                    <a:pt x="0" y="321055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204240" tIns="234758" rIns="204240" bIns="234758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2700">
                <a:solidFill>
                  <a:srgbClr val="FFFFFF"/>
                </a:solidFill>
              </a:endParaRP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685" y="2174033"/>
              <a:ext cx="830107" cy="592014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 rot="221686">
            <a:off x="2847313" y="2556112"/>
            <a:ext cx="1147107" cy="1226060"/>
            <a:chOff x="1528009" y="3094220"/>
            <a:chExt cx="1147107" cy="1226060"/>
          </a:xfrm>
        </p:grpSpPr>
        <p:sp>
          <p:nvSpPr>
            <p:cNvPr id="86" name="任意多边形 21"/>
            <p:cNvSpPr>
              <a:spLocks noChangeArrowheads="1"/>
            </p:cNvSpPr>
            <p:nvPr/>
          </p:nvSpPr>
          <p:spPr bwMode="auto">
            <a:xfrm rot="20893123">
              <a:off x="1528009" y="3094220"/>
              <a:ext cx="1147107" cy="1226060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86592"/>
                <a:gd name="connsiteY0" fmla="*/ 0 h 1747506"/>
                <a:gd name="connsiteX1" fmla="*/ 2086593 w 2086592"/>
                <a:gd name="connsiteY1" fmla="*/ 380083 h 1747506"/>
                <a:gd name="connsiteX2" fmla="*/ 2008626 w 2086592"/>
                <a:gd name="connsiteY2" fmla="*/ 1367424 h 1747506"/>
                <a:gd name="connsiteX3" fmla="*/ 1004313 w 2086592"/>
                <a:gd name="connsiteY3" fmla="*/ 1747506 h 1747506"/>
                <a:gd name="connsiteX4" fmla="*/ 0 w 2086592"/>
                <a:gd name="connsiteY4" fmla="*/ 1367424 h 1747506"/>
                <a:gd name="connsiteX5" fmla="*/ 0 w 2086592"/>
                <a:gd name="connsiteY5" fmla="*/ 380083 h 1747506"/>
                <a:gd name="connsiteX6" fmla="*/ 1004313 w 2086592"/>
                <a:gd name="connsiteY6" fmla="*/ 0 h 1747506"/>
                <a:gd name="connsiteX0" fmla="*/ 1004313 w 2086593"/>
                <a:gd name="connsiteY0" fmla="*/ 0 h 1688478"/>
                <a:gd name="connsiteX1" fmla="*/ 2086593 w 2086593"/>
                <a:gd name="connsiteY1" fmla="*/ 321055 h 1688478"/>
                <a:gd name="connsiteX2" fmla="*/ 2008626 w 2086593"/>
                <a:gd name="connsiteY2" fmla="*/ 1308396 h 1688478"/>
                <a:gd name="connsiteX3" fmla="*/ 1004313 w 2086593"/>
                <a:gd name="connsiteY3" fmla="*/ 1688478 h 1688478"/>
                <a:gd name="connsiteX4" fmla="*/ 0 w 2086593"/>
                <a:gd name="connsiteY4" fmla="*/ 1308396 h 1688478"/>
                <a:gd name="connsiteX5" fmla="*/ 0 w 2086593"/>
                <a:gd name="connsiteY5" fmla="*/ 321055 h 1688478"/>
                <a:gd name="connsiteX6" fmla="*/ 1004313 w 2086593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86593" h="1688478">
                  <a:moveTo>
                    <a:pt x="1004313" y="0"/>
                  </a:moveTo>
                  <a:lnTo>
                    <a:pt x="2086593" y="321055"/>
                  </a:lnTo>
                  <a:lnTo>
                    <a:pt x="2008626" y="1308396"/>
                  </a:lnTo>
                  <a:lnTo>
                    <a:pt x="1004313" y="1688478"/>
                  </a:lnTo>
                  <a:lnTo>
                    <a:pt x="0" y="1308396"/>
                  </a:lnTo>
                  <a:lnTo>
                    <a:pt x="0" y="321055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lIns="204240" tIns="234758" rIns="204240" bIns="234758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2700">
                <a:solidFill>
                  <a:srgbClr val="FFFFFF"/>
                </a:solidFill>
              </a:endParaRPr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384" y="3366402"/>
              <a:ext cx="1103487" cy="52967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8" name="그룹 87"/>
          <p:cNvGrpSpPr/>
          <p:nvPr/>
        </p:nvGrpSpPr>
        <p:grpSpPr>
          <a:xfrm>
            <a:off x="8287145" y="3371076"/>
            <a:ext cx="1104245" cy="1211773"/>
            <a:chOff x="4001912" y="5024327"/>
            <a:chExt cx="1104245" cy="1211773"/>
          </a:xfrm>
        </p:grpSpPr>
        <p:sp>
          <p:nvSpPr>
            <p:cNvPr id="89" name="任意多边形 22"/>
            <p:cNvSpPr>
              <a:spLocks noChangeArrowheads="1"/>
            </p:cNvSpPr>
            <p:nvPr/>
          </p:nvSpPr>
          <p:spPr bwMode="auto">
            <a:xfrm>
              <a:off x="4001912" y="5024327"/>
              <a:ext cx="1104245" cy="1211773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08625"/>
                <a:gd name="connsiteY0" fmla="*/ 0 h 1668801"/>
                <a:gd name="connsiteX1" fmla="*/ 2008626 w 2008625"/>
                <a:gd name="connsiteY1" fmla="*/ 380083 h 1668801"/>
                <a:gd name="connsiteX2" fmla="*/ 2008626 w 2008625"/>
                <a:gd name="connsiteY2" fmla="*/ 1367424 h 1668801"/>
                <a:gd name="connsiteX3" fmla="*/ 1004314 w 2008625"/>
                <a:gd name="connsiteY3" fmla="*/ 1668801 h 1668801"/>
                <a:gd name="connsiteX4" fmla="*/ 0 w 2008625"/>
                <a:gd name="connsiteY4" fmla="*/ 1367424 h 1668801"/>
                <a:gd name="connsiteX5" fmla="*/ 0 w 2008625"/>
                <a:gd name="connsiteY5" fmla="*/ 380083 h 1668801"/>
                <a:gd name="connsiteX6" fmla="*/ 1004313 w 2008625"/>
                <a:gd name="connsiteY6" fmla="*/ 0 h 1668801"/>
                <a:gd name="connsiteX0" fmla="*/ 1004313 w 2008626"/>
                <a:gd name="connsiteY0" fmla="*/ 0 h 1668801"/>
                <a:gd name="connsiteX1" fmla="*/ 2008626 w 2008626"/>
                <a:gd name="connsiteY1" fmla="*/ 380083 h 1668801"/>
                <a:gd name="connsiteX2" fmla="*/ 1956648 w 2008626"/>
                <a:gd name="connsiteY2" fmla="*/ 1367424 h 1668801"/>
                <a:gd name="connsiteX3" fmla="*/ 1004314 w 2008626"/>
                <a:gd name="connsiteY3" fmla="*/ 1668801 h 1668801"/>
                <a:gd name="connsiteX4" fmla="*/ 0 w 2008626"/>
                <a:gd name="connsiteY4" fmla="*/ 1367424 h 1668801"/>
                <a:gd name="connsiteX5" fmla="*/ 0 w 2008626"/>
                <a:gd name="connsiteY5" fmla="*/ 380083 h 1668801"/>
                <a:gd name="connsiteX6" fmla="*/ 1004313 w 2008626"/>
                <a:gd name="connsiteY6" fmla="*/ 0 h 166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6" h="1668801">
                  <a:moveTo>
                    <a:pt x="1004313" y="0"/>
                  </a:moveTo>
                  <a:lnTo>
                    <a:pt x="2008626" y="380083"/>
                  </a:lnTo>
                  <a:lnTo>
                    <a:pt x="1956648" y="1367424"/>
                  </a:lnTo>
                  <a:lnTo>
                    <a:pt x="1004314" y="1668801"/>
                  </a:lnTo>
                  <a:lnTo>
                    <a:pt x="0" y="1367424"/>
                  </a:lnTo>
                  <a:lnTo>
                    <a:pt x="0" y="380083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D24726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95680" tIns="326198" rIns="295680" bIns="326198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2400">
                <a:solidFill>
                  <a:srgbClr val="FFFFFF"/>
                </a:solidFill>
              </a:endParaRPr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008" y="5309187"/>
              <a:ext cx="642051" cy="642051"/>
            </a:xfrm>
            <a:prstGeom prst="rect">
              <a:avLst/>
            </a:prstGeom>
          </p:spPr>
        </p:pic>
      </p:grpSp>
      <p:grpSp>
        <p:nvGrpSpPr>
          <p:cNvPr id="91" name="그룹 90"/>
          <p:cNvGrpSpPr/>
          <p:nvPr/>
        </p:nvGrpSpPr>
        <p:grpSpPr>
          <a:xfrm>
            <a:off x="5831861" y="1258346"/>
            <a:ext cx="1104245" cy="1211773"/>
            <a:chOff x="4512557" y="1796454"/>
            <a:chExt cx="1104245" cy="1211773"/>
          </a:xfrm>
        </p:grpSpPr>
        <p:sp>
          <p:nvSpPr>
            <p:cNvPr id="92" name="任意多边形 22"/>
            <p:cNvSpPr>
              <a:spLocks noChangeArrowheads="1"/>
            </p:cNvSpPr>
            <p:nvPr/>
          </p:nvSpPr>
          <p:spPr bwMode="auto">
            <a:xfrm>
              <a:off x="4512557" y="1796454"/>
              <a:ext cx="1104245" cy="1211773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08625"/>
                <a:gd name="connsiteY0" fmla="*/ 0 h 1668801"/>
                <a:gd name="connsiteX1" fmla="*/ 2008626 w 2008625"/>
                <a:gd name="connsiteY1" fmla="*/ 380083 h 1668801"/>
                <a:gd name="connsiteX2" fmla="*/ 2008626 w 2008625"/>
                <a:gd name="connsiteY2" fmla="*/ 1367424 h 1668801"/>
                <a:gd name="connsiteX3" fmla="*/ 1004314 w 2008625"/>
                <a:gd name="connsiteY3" fmla="*/ 1668801 h 1668801"/>
                <a:gd name="connsiteX4" fmla="*/ 0 w 2008625"/>
                <a:gd name="connsiteY4" fmla="*/ 1367424 h 1668801"/>
                <a:gd name="connsiteX5" fmla="*/ 0 w 2008625"/>
                <a:gd name="connsiteY5" fmla="*/ 380083 h 1668801"/>
                <a:gd name="connsiteX6" fmla="*/ 1004313 w 2008625"/>
                <a:gd name="connsiteY6" fmla="*/ 0 h 1668801"/>
                <a:gd name="connsiteX0" fmla="*/ 1004313 w 2008626"/>
                <a:gd name="connsiteY0" fmla="*/ 0 h 1668801"/>
                <a:gd name="connsiteX1" fmla="*/ 2008626 w 2008626"/>
                <a:gd name="connsiteY1" fmla="*/ 380083 h 1668801"/>
                <a:gd name="connsiteX2" fmla="*/ 1956648 w 2008626"/>
                <a:gd name="connsiteY2" fmla="*/ 1367424 h 1668801"/>
                <a:gd name="connsiteX3" fmla="*/ 1004314 w 2008626"/>
                <a:gd name="connsiteY3" fmla="*/ 1668801 h 1668801"/>
                <a:gd name="connsiteX4" fmla="*/ 0 w 2008626"/>
                <a:gd name="connsiteY4" fmla="*/ 1367424 h 1668801"/>
                <a:gd name="connsiteX5" fmla="*/ 0 w 2008626"/>
                <a:gd name="connsiteY5" fmla="*/ 380083 h 1668801"/>
                <a:gd name="connsiteX6" fmla="*/ 1004313 w 2008626"/>
                <a:gd name="connsiteY6" fmla="*/ 0 h 166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6" h="1668801">
                  <a:moveTo>
                    <a:pt x="1004313" y="0"/>
                  </a:moveTo>
                  <a:lnTo>
                    <a:pt x="2008626" y="380083"/>
                  </a:lnTo>
                  <a:lnTo>
                    <a:pt x="1956648" y="1367424"/>
                  </a:lnTo>
                  <a:lnTo>
                    <a:pt x="1004314" y="1668801"/>
                  </a:lnTo>
                  <a:lnTo>
                    <a:pt x="0" y="1367424"/>
                  </a:lnTo>
                  <a:lnTo>
                    <a:pt x="0" y="380083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2582C6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95680" tIns="326198" rIns="295680" bIns="326198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2400">
                <a:solidFill>
                  <a:srgbClr val="FFFFFF"/>
                </a:solidFill>
              </a:endParaRPr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1240" y="1948353"/>
              <a:ext cx="887609" cy="887609"/>
            </a:xfrm>
            <a:prstGeom prst="rect">
              <a:avLst/>
            </a:prstGeom>
          </p:spPr>
        </p:pic>
      </p:grpSp>
      <p:grpSp>
        <p:nvGrpSpPr>
          <p:cNvPr id="94" name="그룹 93"/>
          <p:cNvGrpSpPr/>
          <p:nvPr/>
        </p:nvGrpSpPr>
        <p:grpSpPr>
          <a:xfrm>
            <a:off x="7068092" y="3357968"/>
            <a:ext cx="1104245" cy="1211773"/>
            <a:chOff x="5748788" y="3896076"/>
            <a:chExt cx="1104245" cy="1211773"/>
          </a:xfrm>
        </p:grpSpPr>
        <p:sp>
          <p:nvSpPr>
            <p:cNvPr id="95" name="任意多边形 22"/>
            <p:cNvSpPr>
              <a:spLocks noChangeArrowheads="1"/>
            </p:cNvSpPr>
            <p:nvPr/>
          </p:nvSpPr>
          <p:spPr bwMode="auto">
            <a:xfrm>
              <a:off x="5748788" y="3896076"/>
              <a:ext cx="1104245" cy="1211773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08625"/>
                <a:gd name="connsiteY0" fmla="*/ 0 h 1668801"/>
                <a:gd name="connsiteX1" fmla="*/ 2008626 w 2008625"/>
                <a:gd name="connsiteY1" fmla="*/ 380083 h 1668801"/>
                <a:gd name="connsiteX2" fmla="*/ 2008626 w 2008625"/>
                <a:gd name="connsiteY2" fmla="*/ 1367424 h 1668801"/>
                <a:gd name="connsiteX3" fmla="*/ 1004314 w 2008625"/>
                <a:gd name="connsiteY3" fmla="*/ 1668801 h 1668801"/>
                <a:gd name="connsiteX4" fmla="*/ 0 w 2008625"/>
                <a:gd name="connsiteY4" fmla="*/ 1367424 h 1668801"/>
                <a:gd name="connsiteX5" fmla="*/ 0 w 2008625"/>
                <a:gd name="connsiteY5" fmla="*/ 380083 h 1668801"/>
                <a:gd name="connsiteX6" fmla="*/ 1004313 w 2008625"/>
                <a:gd name="connsiteY6" fmla="*/ 0 h 1668801"/>
                <a:gd name="connsiteX0" fmla="*/ 1004313 w 2008626"/>
                <a:gd name="connsiteY0" fmla="*/ 0 h 1668801"/>
                <a:gd name="connsiteX1" fmla="*/ 2008626 w 2008626"/>
                <a:gd name="connsiteY1" fmla="*/ 380083 h 1668801"/>
                <a:gd name="connsiteX2" fmla="*/ 1956648 w 2008626"/>
                <a:gd name="connsiteY2" fmla="*/ 1367424 h 1668801"/>
                <a:gd name="connsiteX3" fmla="*/ 1004314 w 2008626"/>
                <a:gd name="connsiteY3" fmla="*/ 1668801 h 1668801"/>
                <a:gd name="connsiteX4" fmla="*/ 0 w 2008626"/>
                <a:gd name="connsiteY4" fmla="*/ 1367424 h 1668801"/>
                <a:gd name="connsiteX5" fmla="*/ 0 w 2008626"/>
                <a:gd name="connsiteY5" fmla="*/ 380083 h 1668801"/>
                <a:gd name="connsiteX6" fmla="*/ 1004313 w 2008626"/>
                <a:gd name="connsiteY6" fmla="*/ 0 h 166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6" h="1668801">
                  <a:moveTo>
                    <a:pt x="1004313" y="0"/>
                  </a:moveTo>
                  <a:lnTo>
                    <a:pt x="2008626" y="380083"/>
                  </a:lnTo>
                  <a:lnTo>
                    <a:pt x="1956648" y="1367424"/>
                  </a:lnTo>
                  <a:lnTo>
                    <a:pt x="1004314" y="1668801"/>
                  </a:lnTo>
                  <a:lnTo>
                    <a:pt x="0" y="1367424"/>
                  </a:lnTo>
                  <a:lnTo>
                    <a:pt x="0" y="380083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2582C6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95680" tIns="326198" rIns="295680" bIns="326198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2400">
                <a:solidFill>
                  <a:srgbClr val="FFFFFF"/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3347" y="4135624"/>
              <a:ext cx="794652" cy="794652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>
            <a:off x="4572951" y="1244059"/>
            <a:ext cx="1165886" cy="1226060"/>
            <a:chOff x="3253647" y="1782167"/>
            <a:chExt cx="1165886" cy="1226060"/>
          </a:xfrm>
        </p:grpSpPr>
        <p:sp>
          <p:nvSpPr>
            <p:cNvPr id="98" name="任意多边形 19"/>
            <p:cNvSpPr>
              <a:spLocks noChangeArrowheads="1"/>
            </p:cNvSpPr>
            <p:nvPr/>
          </p:nvSpPr>
          <p:spPr bwMode="auto">
            <a:xfrm>
              <a:off x="3253647" y="1782167"/>
              <a:ext cx="1161395" cy="1226060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108269 w 2112581"/>
                <a:gd name="connsiteY0" fmla="*/ 0 h 1747506"/>
                <a:gd name="connsiteX1" fmla="*/ 2112582 w 2112581"/>
                <a:gd name="connsiteY1" fmla="*/ 380083 h 1747506"/>
                <a:gd name="connsiteX2" fmla="*/ 2112582 w 2112581"/>
                <a:gd name="connsiteY2" fmla="*/ 1367424 h 1747506"/>
                <a:gd name="connsiteX3" fmla="*/ 1108269 w 2112581"/>
                <a:gd name="connsiteY3" fmla="*/ 1747506 h 1747506"/>
                <a:gd name="connsiteX4" fmla="*/ 103956 w 2112581"/>
                <a:gd name="connsiteY4" fmla="*/ 1367424 h 1747506"/>
                <a:gd name="connsiteX5" fmla="*/ 0 w 2112581"/>
                <a:gd name="connsiteY5" fmla="*/ 399759 h 1747506"/>
                <a:gd name="connsiteX6" fmla="*/ 1108269 w 2112581"/>
                <a:gd name="connsiteY6" fmla="*/ 0 h 1747506"/>
                <a:gd name="connsiteX0" fmla="*/ 1108269 w 2112582"/>
                <a:gd name="connsiteY0" fmla="*/ 0 h 1688478"/>
                <a:gd name="connsiteX1" fmla="*/ 2112582 w 2112582"/>
                <a:gd name="connsiteY1" fmla="*/ 380083 h 1688478"/>
                <a:gd name="connsiteX2" fmla="*/ 2112582 w 2112582"/>
                <a:gd name="connsiteY2" fmla="*/ 1367424 h 1688478"/>
                <a:gd name="connsiteX3" fmla="*/ 1160247 w 2112582"/>
                <a:gd name="connsiteY3" fmla="*/ 1688478 h 1688478"/>
                <a:gd name="connsiteX4" fmla="*/ 103956 w 2112582"/>
                <a:gd name="connsiteY4" fmla="*/ 1367424 h 1688478"/>
                <a:gd name="connsiteX5" fmla="*/ 0 w 2112582"/>
                <a:gd name="connsiteY5" fmla="*/ 399759 h 1688478"/>
                <a:gd name="connsiteX6" fmla="*/ 1108269 w 2112582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582" h="1688478">
                  <a:moveTo>
                    <a:pt x="1108269" y="0"/>
                  </a:moveTo>
                  <a:lnTo>
                    <a:pt x="2112582" y="380083"/>
                  </a:lnTo>
                  <a:lnTo>
                    <a:pt x="2112582" y="1367424"/>
                  </a:lnTo>
                  <a:lnTo>
                    <a:pt x="1160247" y="1688478"/>
                  </a:lnTo>
                  <a:lnTo>
                    <a:pt x="103956" y="1367424"/>
                  </a:lnTo>
                  <a:lnTo>
                    <a:pt x="0" y="399759"/>
                  </a:lnTo>
                  <a:lnTo>
                    <a:pt x="1108269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6">
                  <a:lumMod val="7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95680" tIns="326198" rIns="295680" bIns="326198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2400">
                <a:solidFill>
                  <a:srgbClr val="FFFFFF"/>
                </a:solidFill>
              </a:endParaRPr>
            </a:p>
          </p:txBody>
        </p: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9834" y="2211679"/>
              <a:ext cx="1099699" cy="35052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0" name="그룹 99"/>
          <p:cNvGrpSpPr/>
          <p:nvPr/>
        </p:nvGrpSpPr>
        <p:grpSpPr>
          <a:xfrm>
            <a:off x="7671864" y="2334300"/>
            <a:ext cx="1147107" cy="1226060"/>
            <a:chOff x="6352560" y="2872408"/>
            <a:chExt cx="1147107" cy="1226060"/>
          </a:xfrm>
        </p:grpSpPr>
        <p:sp>
          <p:nvSpPr>
            <p:cNvPr id="101" name="任意多边形 21"/>
            <p:cNvSpPr>
              <a:spLocks noChangeArrowheads="1"/>
            </p:cNvSpPr>
            <p:nvPr/>
          </p:nvSpPr>
          <p:spPr bwMode="auto">
            <a:xfrm>
              <a:off x="6352560" y="2872408"/>
              <a:ext cx="1147107" cy="1226060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86592"/>
                <a:gd name="connsiteY0" fmla="*/ 0 h 1747506"/>
                <a:gd name="connsiteX1" fmla="*/ 2086593 w 2086592"/>
                <a:gd name="connsiteY1" fmla="*/ 380083 h 1747506"/>
                <a:gd name="connsiteX2" fmla="*/ 2008626 w 2086592"/>
                <a:gd name="connsiteY2" fmla="*/ 1367424 h 1747506"/>
                <a:gd name="connsiteX3" fmla="*/ 1004313 w 2086592"/>
                <a:gd name="connsiteY3" fmla="*/ 1747506 h 1747506"/>
                <a:gd name="connsiteX4" fmla="*/ 0 w 2086592"/>
                <a:gd name="connsiteY4" fmla="*/ 1367424 h 1747506"/>
                <a:gd name="connsiteX5" fmla="*/ 0 w 2086592"/>
                <a:gd name="connsiteY5" fmla="*/ 380083 h 1747506"/>
                <a:gd name="connsiteX6" fmla="*/ 1004313 w 2086592"/>
                <a:gd name="connsiteY6" fmla="*/ 0 h 1747506"/>
                <a:gd name="connsiteX0" fmla="*/ 1004313 w 2086593"/>
                <a:gd name="connsiteY0" fmla="*/ 0 h 1688478"/>
                <a:gd name="connsiteX1" fmla="*/ 2086593 w 2086593"/>
                <a:gd name="connsiteY1" fmla="*/ 321055 h 1688478"/>
                <a:gd name="connsiteX2" fmla="*/ 2008626 w 2086593"/>
                <a:gd name="connsiteY2" fmla="*/ 1308396 h 1688478"/>
                <a:gd name="connsiteX3" fmla="*/ 1004313 w 2086593"/>
                <a:gd name="connsiteY3" fmla="*/ 1688478 h 1688478"/>
                <a:gd name="connsiteX4" fmla="*/ 0 w 2086593"/>
                <a:gd name="connsiteY4" fmla="*/ 1308396 h 1688478"/>
                <a:gd name="connsiteX5" fmla="*/ 0 w 2086593"/>
                <a:gd name="connsiteY5" fmla="*/ 321055 h 1688478"/>
                <a:gd name="connsiteX6" fmla="*/ 1004313 w 2086593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86593" h="1688478">
                  <a:moveTo>
                    <a:pt x="1004313" y="0"/>
                  </a:moveTo>
                  <a:lnTo>
                    <a:pt x="2086593" y="321055"/>
                  </a:lnTo>
                  <a:lnTo>
                    <a:pt x="2008626" y="1308396"/>
                  </a:lnTo>
                  <a:lnTo>
                    <a:pt x="1004313" y="1688478"/>
                  </a:lnTo>
                  <a:lnTo>
                    <a:pt x="0" y="1308396"/>
                  </a:lnTo>
                  <a:lnTo>
                    <a:pt x="0" y="321055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204240" tIns="234758" rIns="204240" bIns="234758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2700">
                <a:solidFill>
                  <a:srgbClr val="FFFFFF"/>
                </a:solidFill>
              </a:endParaRPr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370" y="3225383"/>
              <a:ext cx="947485" cy="45187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6" name="그룹 105"/>
          <p:cNvGrpSpPr/>
          <p:nvPr/>
        </p:nvGrpSpPr>
        <p:grpSpPr>
          <a:xfrm>
            <a:off x="6422128" y="2291438"/>
            <a:ext cx="1161395" cy="1226060"/>
            <a:chOff x="5102824" y="2829546"/>
            <a:chExt cx="1161395" cy="1226060"/>
          </a:xfrm>
        </p:grpSpPr>
        <p:sp>
          <p:nvSpPr>
            <p:cNvPr id="107" name="任意多边形 19"/>
            <p:cNvSpPr>
              <a:spLocks noChangeArrowheads="1"/>
            </p:cNvSpPr>
            <p:nvPr/>
          </p:nvSpPr>
          <p:spPr bwMode="auto">
            <a:xfrm>
              <a:off x="5102824" y="2829546"/>
              <a:ext cx="1161395" cy="1226060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108269 w 2112581"/>
                <a:gd name="connsiteY0" fmla="*/ 0 h 1747506"/>
                <a:gd name="connsiteX1" fmla="*/ 2112582 w 2112581"/>
                <a:gd name="connsiteY1" fmla="*/ 380083 h 1747506"/>
                <a:gd name="connsiteX2" fmla="*/ 2112582 w 2112581"/>
                <a:gd name="connsiteY2" fmla="*/ 1367424 h 1747506"/>
                <a:gd name="connsiteX3" fmla="*/ 1108269 w 2112581"/>
                <a:gd name="connsiteY3" fmla="*/ 1747506 h 1747506"/>
                <a:gd name="connsiteX4" fmla="*/ 103956 w 2112581"/>
                <a:gd name="connsiteY4" fmla="*/ 1367424 h 1747506"/>
                <a:gd name="connsiteX5" fmla="*/ 0 w 2112581"/>
                <a:gd name="connsiteY5" fmla="*/ 399759 h 1747506"/>
                <a:gd name="connsiteX6" fmla="*/ 1108269 w 2112581"/>
                <a:gd name="connsiteY6" fmla="*/ 0 h 1747506"/>
                <a:gd name="connsiteX0" fmla="*/ 1108269 w 2112582"/>
                <a:gd name="connsiteY0" fmla="*/ 0 h 1688478"/>
                <a:gd name="connsiteX1" fmla="*/ 2112582 w 2112582"/>
                <a:gd name="connsiteY1" fmla="*/ 380083 h 1688478"/>
                <a:gd name="connsiteX2" fmla="*/ 2112582 w 2112582"/>
                <a:gd name="connsiteY2" fmla="*/ 1367424 h 1688478"/>
                <a:gd name="connsiteX3" fmla="*/ 1160247 w 2112582"/>
                <a:gd name="connsiteY3" fmla="*/ 1688478 h 1688478"/>
                <a:gd name="connsiteX4" fmla="*/ 103956 w 2112582"/>
                <a:gd name="connsiteY4" fmla="*/ 1367424 h 1688478"/>
                <a:gd name="connsiteX5" fmla="*/ 0 w 2112582"/>
                <a:gd name="connsiteY5" fmla="*/ 399759 h 1688478"/>
                <a:gd name="connsiteX6" fmla="*/ 1108269 w 2112582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582" h="1688478">
                  <a:moveTo>
                    <a:pt x="1108269" y="0"/>
                  </a:moveTo>
                  <a:lnTo>
                    <a:pt x="2112582" y="380083"/>
                  </a:lnTo>
                  <a:lnTo>
                    <a:pt x="2112582" y="1367424"/>
                  </a:lnTo>
                  <a:lnTo>
                    <a:pt x="1160247" y="1688478"/>
                  </a:lnTo>
                  <a:lnTo>
                    <a:pt x="103956" y="1367424"/>
                  </a:lnTo>
                  <a:lnTo>
                    <a:pt x="0" y="399759"/>
                  </a:lnTo>
                  <a:lnTo>
                    <a:pt x="1108269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6">
                  <a:lumMod val="7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95680" tIns="326198" rIns="295680" bIns="326198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2400">
                <a:solidFill>
                  <a:srgbClr val="FFFFFF"/>
                </a:solidFill>
              </a:endParaRPr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052" y="3078659"/>
              <a:ext cx="800322" cy="65626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9" name="그룹 108"/>
          <p:cNvGrpSpPr/>
          <p:nvPr/>
        </p:nvGrpSpPr>
        <p:grpSpPr>
          <a:xfrm rot="484129">
            <a:off x="8914741" y="2352435"/>
            <a:ext cx="1150339" cy="1226060"/>
            <a:chOff x="5086396" y="725689"/>
            <a:chExt cx="1150339" cy="1226060"/>
          </a:xfrm>
        </p:grpSpPr>
        <p:sp>
          <p:nvSpPr>
            <p:cNvPr id="110" name="任意多边形 21"/>
            <p:cNvSpPr>
              <a:spLocks noChangeArrowheads="1"/>
            </p:cNvSpPr>
            <p:nvPr/>
          </p:nvSpPr>
          <p:spPr bwMode="auto">
            <a:xfrm rot="21363188">
              <a:off x="5089628" y="725689"/>
              <a:ext cx="1147107" cy="1226060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86592"/>
                <a:gd name="connsiteY0" fmla="*/ 0 h 1747506"/>
                <a:gd name="connsiteX1" fmla="*/ 2086593 w 2086592"/>
                <a:gd name="connsiteY1" fmla="*/ 380083 h 1747506"/>
                <a:gd name="connsiteX2" fmla="*/ 2008626 w 2086592"/>
                <a:gd name="connsiteY2" fmla="*/ 1367424 h 1747506"/>
                <a:gd name="connsiteX3" fmla="*/ 1004313 w 2086592"/>
                <a:gd name="connsiteY3" fmla="*/ 1747506 h 1747506"/>
                <a:gd name="connsiteX4" fmla="*/ 0 w 2086592"/>
                <a:gd name="connsiteY4" fmla="*/ 1367424 h 1747506"/>
                <a:gd name="connsiteX5" fmla="*/ 0 w 2086592"/>
                <a:gd name="connsiteY5" fmla="*/ 380083 h 1747506"/>
                <a:gd name="connsiteX6" fmla="*/ 1004313 w 2086592"/>
                <a:gd name="connsiteY6" fmla="*/ 0 h 1747506"/>
                <a:gd name="connsiteX0" fmla="*/ 1004313 w 2086593"/>
                <a:gd name="connsiteY0" fmla="*/ 0 h 1688478"/>
                <a:gd name="connsiteX1" fmla="*/ 2086593 w 2086593"/>
                <a:gd name="connsiteY1" fmla="*/ 321055 h 1688478"/>
                <a:gd name="connsiteX2" fmla="*/ 2008626 w 2086593"/>
                <a:gd name="connsiteY2" fmla="*/ 1308396 h 1688478"/>
                <a:gd name="connsiteX3" fmla="*/ 1004313 w 2086593"/>
                <a:gd name="connsiteY3" fmla="*/ 1688478 h 1688478"/>
                <a:gd name="connsiteX4" fmla="*/ 0 w 2086593"/>
                <a:gd name="connsiteY4" fmla="*/ 1308396 h 1688478"/>
                <a:gd name="connsiteX5" fmla="*/ 0 w 2086593"/>
                <a:gd name="connsiteY5" fmla="*/ 321055 h 1688478"/>
                <a:gd name="connsiteX6" fmla="*/ 1004313 w 2086593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86593" h="1688478">
                  <a:moveTo>
                    <a:pt x="1004313" y="0"/>
                  </a:moveTo>
                  <a:lnTo>
                    <a:pt x="2086593" y="321055"/>
                  </a:lnTo>
                  <a:lnTo>
                    <a:pt x="2008626" y="1308396"/>
                  </a:lnTo>
                  <a:lnTo>
                    <a:pt x="1004313" y="1688478"/>
                  </a:lnTo>
                  <a:lnTo>
                    <a:pt x="0" y="1308396"/>
                  </a:lnTo>
                  <a:lnTo>
                    <a:pt x="0" y="321055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204240" tIns="234758" rIns="204240" bIns="234758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2700">
                <a:solidFill>
                  <a:srgbClr val="FFFFFF"/>
                </a:solidFill>
              </a:endParaRPr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396" y="1160847"/>
              <a:ext cx="1140599" cy="314602"/>
            </a:xfrm>
            <a:prstGeom prst="rect">
              <a:avLst/>
            </a:prstGeom>
          </p:spPr>
        </p:pic>
      </p:grpSp>
      <p:grpSp>
        <p:nvGrpSpPr>
          <p:cNvPr id="112" name="그룹 111"/>
          <p:cNvGrpSpPr/>
          <p:nvPr/>
        </p:nvGrpSpPr>
        <p:grpSpPr>
          <a:xfrm>
            <a:off x="4052979" y="2394518"/>
            <a:ext cx="1104245" cy="1211773"/>
            <a:chOff x="2733675" y="2932626"/>
            <a:chExt cx="1104245" cy="1211773"/>
          </a:xfrm>
        </p:grpSpPr>
        <p:sp>
          <p:nvSpPr>
            <p:cNvPr id="113" name="任意多边形 22"/>
            <p:cNvSpPr>
              <a:spLocks noChangeArrowheads="1"/>
            </p:cNvSpPr>
            <p:nvPr/>
          </p:nvSpPr>
          <p:spPr bwMode="auto">
            <a:xfrm rot="21153623">
              <a:off x="2733675" y="2932626"/>
              <a:ext cx="1104245" cy="1211773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08625"/>
                <a:gd name="connsiteY0" fmla="*/ 0 h 1668801"/>
                <a:gd name="connsiteX1" fmla="*/ 2008626 w 2008625"/>
                <a:gd name="connsiteY1" fmla="*/ 380083 h 1668801"/>
                <a:gd name="connsiteX2" fmla="*/ 2008626 w 2008625"/>
                <a:gd name="connsiteY2" fmla="*/ 1367424 h 1668801"/>
                <a:gd name="connsiteX3" fmla="*/ 1004314 w 2008625"/>
                <a:gd name="connsiteY3" fmla="*/ 1668801 h 1668801"/>
                <a:gd name="connsiteX4" fmla="*/ 0 w 2008625"/>
                <a:gd name="connsiteY4" fmla="*/ 1367424 h 1668801"/>
                <a:gd name="connsiteX5" fmla="*/ 0 w 2008625"/>
                <a:gd name="connsiteY5" fmla="*/ 380083 h 1668801"/>
                <a:gd name="connsiteX6" fmla="*/ 1004313 w 2008625"/>
                <a:gd name="connsiteY6" fmla="*/ 0 h 1668801"/>
                <a:gd name="connsiteX0" fmla="*/ 1004313 w 2008626"/>
                <a:gd name="connsiteY0" fmla="*/ 0 h 1668801"/>
                <a:gd name="connsiteX1" fmla="*/ 2008626 w 2008626"/>
                <a:gd name="connsiteY1" fmla="*/ 380083 h 1668801"/>
                <a:gd name="connsiteX2" fmla="*/ 1956648 w 2008626"/>
                <a:gd name="connsiteY2" fmla="*/ 1367424 h 1668801"/>
                <a:gd name="connsiteX3" fmla="*/ 1004314 w 2008626"/>
                <a:gd name="connsiteY3" fmla="*/ 1668801 h 1668801"/>
                <a:gd name="connsiteX4" fmla="*/ 0 w 2008626"/>
                <a:gd name="connsiteY4" fmla="*/ 1367424 h 1668801"/>
                <a:gd name="connsiteX5" fmla="*/ 0 w 2008626"/>
                <a:gd name="connsiteY5" fmla="*/ 380083 h 1668801"/>
                <a:gd name="connsiteX6" fmla="*/ 1004313 w 2008626"/>
                <a:gd name="connsiteY6" fmla="*/ 0 h 166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6" h="1668801">
                  <a:moveTo>
                    <a:pt x="1004313" y="0"/>
                  </a:moveTo>
                  <a:lnTo>
                    <a:pt x="2008626" y="380083"/>
                  </a:lnTo>
                  <a:lnTo>
                    <a:pt x="1956648" y="1367424"/>
                  </a:lnTo>
                  <a:lnTo>
                    <a:pt x="1004314" y="1668801"/>
                  </a:lnTo>
                  <a:lnTo>
                    <a:pt x="0" y="1367424"/>
                  </a:lnTo>
                  <a:lnTo>
                    <a:pt x="0" y="380083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2582C6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95680" tIns="326198" rIns="295680" bIns="326198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2400">
                <a:solidFill>
                  <a:srgbClr val="FFFFFF"/>
                </a:solidFill>
              </a:endParaRPr>
            </a:p>
          </p:txBody>
        </p:sp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974" y="3287006"/>
              <a:ext cx="1068370" cy="467793"/>
            </a:xfrm>
            <a:prstGeom prst="rect">
              <a:avLst/>
            </a:prstGeom>
          </p:spPr>
        </p:pic>
      </p:grpSp>
      <p:grpSp>
        <p:nvGrpSpPr>
          <p:cNvPr id="115" name="그룹 114"/>
          <p:cNvGrpSpPr/>
          <p:nvPr/>
        </p:nvGrpSpPr>
        <p:grpSpPr>
          <a:xfrm>
            <a:off x="4633367" y="3430993"/>
            <a:ext cx="1161395" cy="1226060"/>
            <a:chOff x="3314063" y="3969101"/>
            <a:chExt cx="1161395" cy="1226060"/>
          </a:xfrm>
        </p:grpSpPr>
        <p:sp>
          <p:nvSpPr>
            <p:cNvPr id="116" name="任意多边形 19"/>
            <p:cNvSpPr>
              <a:spLocks noChangeArrowheads="1"/>
            </p:cNvSpPr>
            <p:nvPr/>
          </p:nvSpPr>
          <p:spPr bwMode="auto">
            <a:xfrm>
              <a:off x="3314063" y="3969101"/>
              <a:ext cx="1161395" cy="1226060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108269 w 2112581"/>
                <a:gd name="connsiteY0" fmla="*/ 0 h 1747506"/>
                <a:gd name="connsiteX1" fmla="*/ 2112582 w 2112581"/>
                <a:gd name="connsiteY1" fmla="*/ 380083 h 1747506"/>
                <a:gd name="connsiteX2" fmla="*/ 2112582 w 2112581"/>
                <a:gd name="connsiteY2" fmla="*/ 1367424 h 1747506"/>
                <a:gd name="connsiteX3" fmla="*/ 1108269 w 2112581"/>
                <a:gd name="connsiteY3" fmla="*/ 1747506 h 1747506"/>
                <a:gd name="connsiteX4" fmla="*/ 103956 w 2112581"/>
                <a:gd name="connsiteY4" fmla="*/ 1367424 h 1747506"/>
                <a:gd name="connsiteX5" fmla="*/ 0 w 2112581"/>
                <a:gd name="connsiteY5" fmla="*/ 399759 h 1747506"/>
                <a:gd name="connsiteX6" fmla="*/ 1108269 w 2112581"/>
                <a:gd name="connsiteY6" fmla="*/ 0 h 1747506"/>
                <a:gd name="connsiteX0" fmla="*/ 1108269 w 2112582"/>
                <a:gd name="connsiteY0" fmla="*/ 0 h 1688478"/>
                <a:gd name="connsiteX1" fmla="*/ 2112582 w 2112582"/>
                <a:gd name="connsiteY1" fmla="*/ 380083 h 1688478"/>
                <a:gd name="connsiteX2" fmla="*/ 2112582 w 2112582"/>
                <a:gd name="connsiteY2" fmla="*/ 1367424 h 1688478"/>
                <a:gd name="connsiteX3" fmla="*/ 1160247 w 2112582"/>
                <a:gd name="connsiteY3" fmla="*/ 1688478 h 1688478"/>
                <a:gd name="connsiteX4" fmla="*/ 103956 w 2112582"/>
                <a:gd name="connsiteY4" fmla="*/ 1367424 h 1688478"/>
                <a:gd name="connsiteX5" fmla="*/ 0 w 2112582"/>
                <a:gd name="connsiteY5" fmla="*/ 399759 h 1688478"/>
                <a:gd name="connsiteX6" fmla="*/ 1108269 w 2112582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582" h="1688478">
                  <a:moveTo>
                    <a:pt x="1108269" y="0"/>
                  </a:moveTo>
                  <a:lnTo>
                    <a:pt x="2112582" y="380083"/>
                  </a:lnTo>
                  <a:lnTo>
                    <a:pt x="2112582" y="1367424"/>
                  </a:lnTo>
                  <a:lnTo>
                    <a:pt x="1160247" y="1688478"/>
                  </a:lnTo>
                  <a:lnTo>
                    <a:pt x="103956" y="1367424"/>
                  </a:lnTo>
                  <a:lnTo>
                    <a:pt x="0" y="399759"/>
                  </a:lnTo>
                  <a:lnTo>
                    <a:pt x="1108269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6">
                  <a:lumMod val="7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95680" tIns="326198" rIns="295680" bIns="326198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2400">
                <a:solidFill>
                  <a:srgbClr val="FFFFFF"/>
                </a:solidFill>
              </a:endParaRPr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442" y="4104189"/>
              <a:ext cx="1052564" cy="105256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8" name="그룹 117"/>
          <p:cNvGrpSpPr/>
          <p:nvPr/>
        </p:nvGrpSpPr>
        <p:grpSpPr>
          <a:xfrm>
            <a:off x="8258571" y="1203348"/>
            <a:ext cx="1161395" cy="1226060"/>
            <a:chOff x="6939267" y="1741456"/>
            <a:chExt cx="1161395" cy="1226060"/>
          </a:xfrm>
        </p:grpSpPr>
        <p:sp>
          <p:nvSpPr>
            <p:cNvPr id="119" name="任意多边形 19"/>
            <p:cNvSpPr>
              <a:spLocks noChangeArrowheads="1"/>
            </p:cNvSpPr>
            <p:nvPr/>
          </p:nvSpPr>
          <p:spPr bwMode="auto">
            <a:xfrm rot="171947">
              <a:off x="6939267" y="1741456"/>
              <a:ext cx="1161395" cy="1226060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108269 w 2112581"/>
                <a:gd name="connsiteY0" fmla="*/ 0 h 1747506"/>
                <a:gd name="connsiteX1" fmla="*/ 2112582 w 2112581"/>
                <a:gd name="connsiteY1" fmla="*/ 380083 h 1747506"/>
                <a:gd name="connsiteX2" fmla="*/ 2112582 w 2112581"/>
                <a:gd name="connsiteY2" fmla="*/ 1367424 h 1747506"/>
                <a:gd name="connsiteX3" fmla="*/ 1108269 w 2112581"/>
                <a:gd name="connsiteY3" fmla="*/ 1747506 h 1747506"/>
                <a:gd name="connsiteX4" fmla="*/ 103956 w 2112581"/>
                <a:gd name="connsiteY4" fmla="*/ 1367424 h 1747506"/>
                <a:gd name="connsiteX5" fmla="*/ 0 w 2112581"/>
                <a:gd name="connsiteY5" fmla="*/ 399759 h 1747506"/>
                <a:gd name="connsiteX6" fmla="*/ 1108269 w 2112581"/>
                <a:gd name="connsiteY6" fmla="*/ 0 h 1747506"/>
                <a:gd name="connsiteX0" fmla="*/ 1108269 w 2112582"/>
                <a:gd name="connsiteY0" fmla="*/ 0 h 1688478"/>
                <a:gd name="connsiteX1" fmla="*/ 2112582 w 2112582"/>
                <a:gd name="connsiteY1" fmla="*/ 380083 h 1688478"/>
                <a:gd name="connsiteX2" fmla="*/ 2112582 w 2112582"/>
                <a:gd name="connsiteY2" fmla="*/ 1367424 h 1688478"/>
                <a:gd name="connsiteX3" fmla="*/ 1160247 w 2112582"/>
                <a:gd name="connsiteY3" fmla="*/ 1688478 h 1688478"/>
                <a:gd name="connsiteX4" fmla="*/ 103956 w 2112582"/>
                <a:gd name="connsiteY4" fmla="*/ 1367424 h 1688478"/>
                <a:gd name="connsiteX5" fmla="*/ 0 w 2112582"/>
                <a:gd name="connsiteY5" fmla="*/ 399759 h 1688478"/>
                <a:gd name="connsiteX6" fmla="*/ 1108269 w 2112582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582" h="1688478">
                  <a:moveTo>
                    <a:pt x="1108269" y="0"/>
                  </a:moveTo>
                  <a:lnTo>
                    <a:pt x="2112582" y="380083"/>
                  </a:lnTo>
                  <a:lnTo>
                    <a:pt x="2112582" y="1367424"/>
                  </a:lnTo>
                  <a:lnTo>
                    <a:pt x="1160247" y="1688478"/>
                  </a:lnTo>
                  <a:lnTo>
                    <a:pt x="103956" y="1367424"/>
                  </a:lnTo>
                  <a:lnTo>
                    <a:pt x="0" y="399759"/>
                  </a:lnTo>
                  <a:lnTo>
                    <a:pt x="1108269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2">
                  <a:lumMod val="7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95680" tIns="326198" rIns="295680" bIns="326198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2400">
                <a:solidFill>
                  <a:srgbClr val="FFFFFF"/>
                </a:solidFill>
              </a:endParaRP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076" y="1952867"/>
              <a:ext cx="1004338" cy="74305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1" name="任意多边形 24"/>
          <p:cNvSpPr>
            <a:spLocks noChangeArrowheads="1"/>
          </p:cNvSpPr>
          <p:nvPr/>
        </p:nvSpPr>
        <p:spPr bwMode="auto">
          <a:xfrm>
            <a:off x="2151721" y="1460651"/>
            <a:ext cx="1104245" cy="1268923"/>
          </a:xfrm>
          <a:custGeom>
            <a:avLst/>
            <a:gdLst>
              <a:gd name="T0" fmla="*/ 0 w 2008628"/>
              <a:gd name="T1" fmla="*/ 873753 h 1747506"/>
              <a:gd name="T2" fmla="*/ 436877 w 2008628"/>
              <a:gd name="T3" fmla="*/ 0 h 1747506"/>
              <a:gd name="T4" fmla="*/ 1571752 w 2008628"/>
              <a:gd name="T5" fmla="*/ 0 h 1747506"/>
              <a:gd name="T6" fmla="*/ 2008628 w 2008628"/>
              <a:gd name="T7" fmla="*/ 873753 h 1747506"/>
              <a:gd name="T8" fmla="*/ 1571752 w 2008628"/>
              <a:gd name="T9" fmla="*/ 1747506 h 1747506"/>
              <a:gd name="T10" fmla="*/ 436877 w 2008628"/>
              <a:gd name="T11" fmla="*/ 1747506 h 1747506"/>
              <a:gd name="T12" fmla="*/ 0 w 2008628"/>
              <a:gd name="T13" fmla="*/ 873753 h 17475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8628"/>
              <a:gd name="T22" fmla="*/ 0 h 1747506"/>
              <a:gd name="T23" fmla="*/ 2008628 w 2008628"/>
              <a:gd name="T24" fmla="*/ 1747506 h 17475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rgbClr val="2B2B2B"/>
            </a:bgClr>
          </a:pattFill>
          <a:ln w="12700" cap="flat" cmpd="sng">
            <a:noFill/>
            <a:bevel/>
            <a:headEnd/>
            <a:tailEnd/>
          </a:ln>
        </p:spPr>
        <p:txBody>
          <a:bodyPr lIns="204240" tIns="234758" rIns="204240" bIns="234758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zh-CN" sz="2700">
              <a:solidFill>
                <a:srgbClr val="FFC000"/>
              </a:solidFill>
            </a:endParaRPr>
          </a:p>
        </p:txBody>
      </p:sp>
      <p:sp>
        <p:nvSpPr>
          <p:cNvPr id="122" name="任意多边形 16"/>
          <p:cNvSpPr>
            <a:spLocks noChangeArrowheads="1"/>
          </p:cNvSpPr>
          <p:nvPr/>
        </p:nvSpPr>
        <p:spPr bwMode="auto">
          <a:xfrm rot="21144872">
            <a:off x="3511853" y="3514236"/>
            <a:ext cx="1104245" cy="1268923"/>
          </a:xfrm>
          <a:custGeom>
            <a:avLst/>
            <a:gdLst>
              <a:gd name="T0" fmla="*/ 0 w 2008628"/>
              <a:gd name="T1" fmla="*/ 873753 h 1747506"/>
              <a:gd name="T2" fmla="*/ 436877 w 2008628"/>
              <a:gd name="T3" fmla="*/ 0 h 1747506"/>
              <a:gd name="T4" fmla="*/ 1571752 w 2008628"/>
              <a:gd name="T5" fmla="*/ 0 h 1747506"/>
              <a:gd name="T6" fmla="*/ 2008628 w 2008628"/>
              <a:gd name="T7" fmla="*/ 873753 h 1747506"/>
              <a:gd name="T8" fmla="*/ 1571752 w 2008628"/>
              <a:gd name="T9" fmla="*/ 1747506 h 1747506"/>
              <a:gd name="T10" fmla="*/ 436877 w 2008628"/>
              <a:gd name="T11" fmla="*/ 1747506 h 1747506"/>
              <a:gd name="T12" fmla="*/ 0 w 2008628"/>
              <a:gd name="T13" fmla="*/ 873753 h 17475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8628"/>
              <a:gd name="T22" fmla="*/ 0 h 1747506"/>
              <a:gd name="T23" fmla="*/ 2008628 w 2008628"/>
              <a:gd name="T24" fmla="*/ 1747506 h 17475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pattFill prst="wdUpDiag">
            <a:fgClr>
              <a:srgbClr val="FF66CC"/>
            </a:fgClr>
            <a:bgClr>
              <a:srgbClr val="2B2B2B"/>
            </a:bgClr>
          </a:pattFill>
          <a:ln>
            <a:noFill/>
          </a:ln>
        </p:spPr>
        <p:txBody>
          <a:bodyPr lIns="295680" tIns="326198" rIns="295680" bIns="326198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zh-CN" sz="2400">
              <a:solidFill>
                <a:srgbClr val="FFFFFF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 rot="182324">
            <a:off x="7559740" y="183336"/>
            <a:ext cx="1347205" cy="1226060"/>
            <a:chOff x="6201247" y="695318"/>
            <a:chExt cx="1347205" cy="1226060"/>
          </a:xfrm>
        </p:grpSpPr>
        <p:sp>
          <p:nvSpPr>
            <p:cNvPr id="124" name="任意多边形 21"/>
            <p:cNvSpPr>
              <a:spLocks noChangeArrowheads="1"/>
            </p:cNvSpPr>
            <p:nvPr/>
          </p:nvSpPr>
          <p:spPr bwMode="auto">
            <a:xfrm rot="21421578">
              <a:off x="6305436" y="695318"/>
              <a:ext cx="1147107" cy="1226060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86592"/>
                <a:gd name="connsiteY0" fmla="*/ 0 h 1747506"/>
                <a:gd name="connsiteX1" fmla="*/ 2086593 w 2086592"/>
                <a:gd name="connsiteY1" fmla="*/ 380083 h 1747506"/>
                <a:gd name="connsiteX2" fmla="*/ 2008626 w 2086592"/>
                <a:gd name="connsiteY2" fmla="*/ 1367424 h 1747506"/>
                <a:gd name="connsiteX3" fmla="*/ 1004313 w 2086592"/>
                <a:gd name="connsiteY3" fmla="*/ 1747506 h 1747506"/>
                <a:gd name="connsiteX4" fmla="*/ 0 w 2086592"/>
                <a:gd name="connsiteY4" fmla="*/ 1367424 h 1747506"/>
                <a:gd name="connsiteX5" fmla="*/ 0 w 2086592"/>
                <a:gd name="connsiteY5" fmla="*/ 380083 h 1747506"/>
                <a:gd name="connsiteX6" fmla="*/ 1004313 w 2086592"/>
                <a:gd name="connsiteY6" fmla="*/ 0 h 1747506"/>
                <a:gd name="connsiteX0" fmla="*/ 1004313 w 2086593"/>
                <a:gd name="connsiteY0" fmla="*/ 0 h 1688478"/>
                <a:gd name="connsiteX1" fmla="*/ 2086593 w 2086593"/>
                <a:gd name="connsiteY1" fmla="*/ 321055 h 1688478"/>
                <a:gd name="connsiteX2" fmla="*/ 2008626 w 2086593"/>
                <a:gd name="connsiteY2" fmla="*/ 1308396 h 1688478"/>
                <a:gd name="connsiteX3" fmla="*/ 1004313 w 2086593"/>
                <a:gd name="connsiteY3" fmla="*/ 1688478 h 1688478"/>
                <a:gd name="connsiteX4" fmla="*/ 0 w 2086593"/>
                <a:gd name="connsiteY4" fmla="*/ 1308396 h 1688478"/>
                <a:gd name="connsiteX5" fmla="*/ 0 w 2086593"/>
                <a:gd name="connsiteY5" fmla="*/ 321055 h 1688478"/>
                <a:gd name="connsiteX6" fmla="*/ 1004313 w 2086593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86593" h="1688478">
                  <a:moveTo>
                    <a:pt x="1004313" y="0"/>
                  </a:moveTo>
                  <a:lnTo>
                    <a:pt x="2086593" y="321055"/>
                  </a:lnTo>
                  <a:lnTo>
                    <a:pt x="2008626" y="1308396"/>
                  </a:lnTo>
                  <a:lnTo>
                    <a:pt x="1004313" y="1688478"/>
                  </a:lnTo>
                  <a:lnTo>
                    <a:pt x="0" y="1308396"/>
                  </a:lnTo>
                  <a:lnTo>
                    <a:pt x="0" y="321055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204240" tIns="234758" rIns="204240" bIns="234758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2700">
                <a:solidFill>
                  <a:srgbClr val="FFFFFF"/>
                </a:solidFill>
              </a:endParaRPr>
            </a:p>
          </p:txBody>
        </p:sp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247" y="914523"/>
              <a:ext cx="1347205" cy="669112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5684">
            <a:off x="2268569" y="3603604"/>
            <a:ext cx="1151068" cy="132839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 rot="21096189">
            <a:off x="2712878" y="242487"/>
            <a:ext cx="1124096" cy="1211773"/>
            <a:chOff x="2712878" y="242487"/>
            <a:chExt cx="1124096" cy="121177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78" y="525699"/>
              <a:ext cx="1124096" cy="786867"/>
            </a:xfrm>
            <a:prstGeom prst="rect">
              <a:avLst/>
            </a:prstGeom>
          </p:spPr>
        </p:pic>
        <p:sp>
          <p:nvSpPr>
            <p:cNvPr id="126" name="任意多边形 22"/>
            <p:cNvSpPr>
              <a:spLocks noChangeArrowheads="1"/>
            </p:cNvSpPr>
            <p:nvPr/>
          </p:nvSpPr>
          <p:spPr bwMode="auto">
            <a:xfrm>
              <a:off x="2727117" y="242487"/>
              <a:ext cx="1104245" cy="1211773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08625"/>
                <a:gd name="connsiteY0" fmla="*/ 0 h 1668801"/>
                <a:gd name="connsiteX1" fmla="*/ 2008626 w 2008625"/>
                <a:gd name="connsiteY1" fmla="*/ 380083 h 1668801"/>
                <a:gd name="connsiteX2" fmla="*/ 2008626 w 2008625"/>
                <a:gd name="connsiteY2" fmla="*/ 1367424 h 1668801"/>
                <a:gd name="connsiteX3" fmla="*/ 1004314 w 2008625"/>
                <a:gd name="connsiteY3" fmla="*/ 1668801 h 1668801"/>
                <a:gd name="connsiteX4" fmla="*/ 0 w 2008625"/>
                <a:gd name="connsiteY4" fmla="*/ 1367424 h 1668801"/>
                <a:gd name="connsiteX5" fmla="*/ 0 w 2008625"/>
                <a:gd name="connsiteY5" fmla="*/ 380083 h 1668801"/>
                <a:gd name="connsiteX6" fmla="*/ 1004313 w 2008625"/>
                <a:gd name="connsiteY6" fmla="*/ 0 h 1668801"/>
                <a:gd name="connsiteX0" fmla="*/ 1004313 w 2008626"/>
                <a:gd name="connsiteY0" fmla="*/ 0 h 1668801"/>
                <a:gd name="connsiteX1" fmla="*/ 2008626 w 2008626"/>
                <a:gd name="connsiteY1" fmla="*/ 380083 h 1668801"/>
                <a:gd name="connsiteX2" fmla="*/ 1956648 w 2008626"/>
                <a:gd name="connsiteY2" fmla="*/ 1367424 h 1668801"/>
                <a:gd name="connsiteX3" fmla="*/ 1004314 w 2008626"/>
                <a:gd name="connsiteY3" fmla="*/ 1668801 h 1668801"/>
                <a:gd name="connsiteX4" fmla="*/ 0 w 2008626"/>
                <a:gd name="connsiteY4" fmla="*/ 1367424 h 1668801"/>
                <a:gd name="connsiteX5" fmla="*/ 0 w 2008626"/>
                <a:gd name="connsiteY5" fmla="*/ 380083 h 1668801"/>
                <a:gd name="connsiteX6" fmla="*/ 1004313 w 2008626"/>
                <a:gd name="connsiteY6" fmla="*/ 0 h 166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6" h="1668801">
                  <a:moveTo>
                    <a:pt x="1004313" y="0"/>
                  </a:moveTo>
                  <a:lnTo>
                    <a:pt x="2008626" y="380083"/>
                  </a:lnTo>
                  <a:lnTo>
                    <a:pt x="1956648" y="1367424"/>
                  </a:lnTo>
                  <a:lnTo>
                    <a:pt x="1004314" y="1668801"/>
                  </a:lnTo>
                  <a:lnTo>
                    <a:pt x="0" y="1367424"/>
                  </a:lnTo>
                  <a:lnTo>
                    <a:pt x="0" y="380083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2582C6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95680" tIns="326198" rIns="295680" bIns="326198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246968" y="2354396"/>
            <a:ext cx="1147107" cy="1226060"/>
            <a:chOff x="5246968" y="2354396"/>
            <a:chExt cx="1147107" cy="1226060"/>
          </a:xfrm>
        </p:grpSpPr>
        <p:sp>
          <p:nvSpPr>
            <p:cNvPr id="104" name="任意多边形 21"/>
            <p:cNvSpPr>
              <a:spLocks noChangeArrowheads="1"/>
            </p:cNvSpPr>
            <p:nvPr/>
          </p:nvSpPr>
          <p:spPr bwMode="auto">
            <a:xfrm rot="21219684">
              <a:off x="5246968" y="2354396"/>
              <a:ext cx="1147107" cy="1226060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86592"/>
                <a:gd name="connsiteY0" fmla="*/ 0 h 1747506"/>
                <a:gd name="connsiteX1" fmla="*/ 2086593 w 2086592"/>
                <a:gd name="connsiteY1" fmla="*/ 380083 h 1747506"/>
                <a:gd name="connsiteX2" fmla="*/ 2008626 w 2086592"/>
                <a:gd name="connsiteY2" fmla="*/ 1367424 h 1747506"/>
                <a:gd name="connsiteX3" fmla="*/ 1004313 w 2086592"/>
                <a:gd name="connsiteY3" fmla="*/ 1747506 h 1747506"/>
                <a:gd name="connsiteX4" fmla="*/ 0 w 2086592"/>
                <a:gd name="connsiteY4" fmla="*/ 1367424 h 1747506"/>
                <a:gd name="connsiteX5" fmla="*/ 0 w 2086592"/>
                <a:gd name="connsiteY5" fmla="*/ 380083 h 1747506"/>
                <a:gd name="connsiteX6" fmla="*/ 1004313 w 2086592"/>
                <a:gd name="connsiteY6" fmla="*/ 0 h 1747506"/>
                <a:gd name="connsiteX0" fmla="*/ 1004313 w 2086593"/>
                <a:gd name="connsiteY0" fmla="*/ 0 h 1688478"/>
                <a:gd name="connsiteX1" fmla="*/ 2086593 w 2086593"/>
                <a:gd name="connsiteY1" fmla="*/ 321055 h 1688478"/>
                <a:gd name="connsiteX2" fmla="*/ 2008626 w 2086593"/>
                <a:gd name="connsiteY2" fmla="*/ 1308396 h 1688478"/>
                <a:gd name="connsiteX3" fmla="*/ 1004313 w 2086593"/>
                <a:gd name="connsiteY3" fmla="*/ 1688478 h 1688478"/>
                <a:gd name="connsiteX4" fmla="*/ 0 w 2086593"/>
                <a:gd name="connsiteY4" fmla="*/ 1308396 h 1688478"/>
                <a:gd name="connsiteX5" fmla="*/ 0 w 2086593"/>
                <a:gd name="connsiteY5" fmla="*/ 321055 h 1688478"/>
                <a:gd name="connsiteX6" fmla="*/ 1004313 w 2086593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86593" h="1688478">
                  <a:moveTo>
                    <a:pt x="1004313" y="0"/>
                  </a:moveTo>
                  <a:lnTo>
                    <a:pt x="2086593" y="321055"/>
                  </a:lnTo>
                  <a:lnTo>
                    <a:pt x="2008626" y="1308396"/>
                  </a:lnTo>
                  <a:lnTo>
                    <a:pt x="1004313" y="1688478"/>
                  </a:lnTo>
                  <a:lnTo>
                    <a:pt x="0" y="1308396"/>
                  </a:lnTo>
                  <a:lnTo>
                    <a:pt x="0" y="321055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204240" tIns="234758" rIns="204240" bIns="234758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2700">
                <a:solidFill>
                  <a:srgbClr val="FFFFFF"/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17279">
              <a:off x="5410136" y="2552180"/>
              <a:ext cx="804300" cy="804300"/>
            </a:xfrm>
            <a:prstGeom prst="rect">
              <a:avLst/>
            </a:prstGeom>
          </p:spPr>
        </p:pic>
      </p:grpSp>
      <p:sp>
        <p:nvSpPr>
          <p:cNvPr id="74" name="모서리가 둥근 직사각형 73"/>
          <p:cNvSpPr/>
          <p:nvPr/>
        </p:nvSpPr>
        <p:spPr>
          <a:xfrm>
            <a:off x="4360630" y="105875"/>
            <a:ext cx="2942462" cy="463931"/>
          </a:xfrm>
          <a:prstGeom prst="roundRect">
            <a:avLst/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개발 </a:t>
            </a:r>
            <a:r>
              <a:rPr lang="ko-KR" altLang="en-US" b="1" dirty="0" smtClean="0">
                <a:solidFill>
                  <a:schemeClr val="tx1"/>
                </a:solidFill>
              </a:rPr>
              <a:t>도구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1648612" y="549683"/>
            <a:ext cx="4355191" cy="1291001"/>
            <a:chOff x="1596760" y="1881370"/>
            <a:chExt cx="4355191" cy="1291001"/>
          </a:xfrm>
        </p:grpSpPr>
        <p:grpSp>
          <p:nvGrpSpPr>
            <p:cNvPr id="77" name="그룹 76"/>
            <p:cNvGrpSpPr/>
            <p:nvPr/>
          </p:nvGrpSpPr>
          <p:grpSpPr>
            <a:xfrm>
              <a:off x="1596760" y="2106286"/>
              <a:ext cx="4355191" cy="1066085"/>
              <a:chOff x="990600" y="3175715"/>
              <a:chExt cx="4355191" cy="1190171"/>
            </a:xfrm>
          </p:grpSpPr>
          <p:sp>
            <p:nvSpPr>
              <p:cNvPr id="78" name="양쪽 모서리가 둥근 사각형 77"/>
              <p:cNvSpPr/>
              <p:nvPr/>
            </p:nvSpPr>
            <p:spPr>
              <a:xfrm rot="16200000" flipH="1">
                <a:off x="695002" y="3479738"/>
                <a:ext cx="1181746" cy="59055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8C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990600" y="3175715"/>
                <a:ext cx="4355191" cy="1190171"/>
              </a:xfrm>
              <a:prstGeom prst="roundRect">
                <a:avLst/>
              </a:prstGeom>
              <a:noFill/>
              <a:ln w="28575">
                <a:solidFill>
                  <a:srgbClr val="8A6E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1763292" y="1881370"/>
              <a:ext cx="273418" cy="459867"/>
              <a:chOff x="1169832" y="3026999"/>
              <a:chExt cx="273418" cy="459867"/>
            </a:xfrm>
          </p:grpSpPr>
          <p:sp>
            <p:nvSpPr>
              <p:cNvPr id="81" name="모서리가 둥근 직사각형 80"/>
              <p:cNvSpPr/>
              <p:nvPr/>
            </p:nvSpPr>
            <p:spPr>
              <a:xfrm>
                <a:off x="1169832" y="3027000"/>
                <a:ext cx="273418" cy="459866"/>
              </a:xfrm>
              <a:prstGeom prst="roundRect">
                <a:avLst/>
              </a:prstGeom>
              <a:solidFill>
                <a:srgbClr val="FFFBE8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Freeform 36"/>
              <p:cNvSpPr>
                <a:spLocks noEditPoints="1"/>
              </p:cNvSpPr>
              <p:nvPr/>
            </p:nvSpPr>
            <p:spPr bwMode="auto">
              <a:xfrm>
                <a:off x="1169832" y="3026999"/>
                <a:ext cx="273418" cy="45986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8A6E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220787" y="3134979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220787" y="3178277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1220787" y="3221575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1220787" y="3264873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220787" y="3308171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1220787" y="3351469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직사각형 107"/>
            <p:cNvSpPr/>
            <p:nvPr/>
          </p:nvSpPr>
          <p:spPr>
            <a:xfrm>
              <a:off x="2431147" y="2146650"/>
              <a:ext cx="327696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Web-RTC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실시간 화면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/</a:t>
              </a: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음성 공유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음성 인식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676364" y="2520893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01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648612" y="2027900"/>
            <a:ext cx="4355191" cy="1263405"/>
            <a:chOff x="1596760" y="3711072"/>
            <a:chExt cx="4355191" cy="1263405"/>
          </a:xfrm>
        </p:grpSpPr>
        <p:grpSp>
          <p:nvGrpSpPr>
            <p:cNvPr id="98" name="그룹 97"/>
            <p:cNvGrpSpPr/>
            <p:nvPr/>
          </p:nvGrpSpPr>
          <p:grpSpPr>
            <a:xfrm>
              <a:off x="1596760" y="3908392"/>
              <a:ext cx="4355191" cy="1066085"/>
              <a:chOff x="990600" y="3175715"/>
              <a:chExt cx="4355191" cy="1190171"/>
            </a:xfrm>
          </p:grpSpPr>
          <p:sp>
            <p:nvSpPr>
              <p:cNvPr id="99" name="양쪽 모서리가 둥근 사각형 98"/>
              <p:cNvSpPr/>
              <p:nvPr/>
            </p:nvSpPr>
            <p:spPr>
              <a:xfrm rot="16200000" flipH="1">
                <a:off x="695002" y="3479738"/>
                <a:ext cx="1181746" cy="59055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990600" y="3175715"/>
                <a:ext cx="4355191" cy="1190171"/>
              </a:xfrm>
              <a:prstGeom prst="roundRect">
                <a:avLst/>
              </a:prstGeom>
              <a:noFill/>
              <a:ln w="28575">
                <a:solidFill>
                  <a:srgbClr val="8A6E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1" name="모서리가 둥근 직사각형 100"/>
            <p:cNvSpPr/>
            <p:nvPr/>
          </p:nvSpPr>
          <p:spPr>
            <a:xfrm>
              <a:off x="1755326" y="3711072"/>
              <a:ext cx="273418" cy="438352"/>
            </a:xfrm>
            <a:prstGeom prst="roundRect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자유형 101"/>
            <p:cNvSpPr>
              <a:spLocks/>
            </p:cNvSpPr>
            <p:nvPr/>
          </p:nvSpPr>
          <p:spPr bwMode="auto">
            <a:xfrm>
              <a:off x="1804261" y="3811361"/>
              <a:ext cx="175086" cy="194061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rgbClr val="8A6E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431147" y="3937817"/>
              <a:ext cx="327696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Spring/Node </a:t>
              </a:r>
              <a:r>
                <a:rPr lang="en-US" altLang="ko-KR" sz="1600" b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WebSocket</a:t>
              </a:r>
              <a:endPara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Socket </a:t>
              </a: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통신을 이용한 실시간 대화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/</a:t>
              </a: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알림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676364" y="4312060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03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177481" y="598414"/>
            <a:ext cx="4355191" cy="1263405"/>
            <a:chOff x="6814192" y="1907672"/>
            <a:chExt cx="4355191" cy="1263405"/>
          </a:xfrm>
        </p:grpSpPr>
        <p:grpSp>
          <p:nvGrpSpPr>
            <p:cNvPr id="89" name="그룹 88"/>
            <p:cNvGrpSpPr/>
            <p:nvPr/>
          </p:nvGrpSpPr>
          <p:grpSpPr>
            <a:xfrm>
              <a:off x="6814192" y="2104992"/>
              <a:ext cx="4355191" cy="1066085"/>
              <a:chOff x="990600" y="3175715"/>
              <a:chExt cx="4355191" cy="1190171"/>
            </a:xfrm>
          </p:grpSpPr>
          <p:sp>
            <p:nvSpPr>
              <p:cNvPr id="90" name="양쪽 모서리가 둥근 사각형 89"/>
              <p:cNvSpPr/>
              <p:nvPr/>
            </p:nvSpPr>
            <p:spPr>
              <a:xfrm rot="16200000" flipH="1">
                <a:off x="695002" y="3479738"/>
                <a:ext cx="1181746" cy="59055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FB7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990600" y="3175715"/>
                <a:ext cx="4355191" cy="1190171"/>
              </a:xfrm>
              <a:prstGeom prst="roundRect">
                <a:avLst/>
              </a:prstGeom>
              <a:noFill/>
              <a:ln w="28575">
                <a:solidFill>
                  <a:srgbClr val="8A6E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2" name="모서리가 둥근 직사각형 91"/>
            <p:cNvSpPr/>
            <p:nvPr/>
          </p:nvSpPr>
          <p:spPr>
            <a:xfrm>
              <a:off x="6972758" y="1907672"/>
              <a:ext cx="273418" cy="438352"/>
            </a:xfrm>
            <a:prstGeom prst="roundRect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Group 20"/>
            <p:cNvGrpSpPr>
              <a:grpSpLocks noChangeAspect="1"/>
            </p:cNvGrpSpPr>
            <p:nvPr/>
          </p:nvGrpSpPr>
          <p:grpSpPr bwMode="auto">
            <a:xfrm>
              <a:off x="7037821" y="2029119"/>
              <a:ext cx="143292" cy="195458"/>
              <a:chOff x="2597" y="4163"/>
              <a:chExt cx="217" cy="296"/>
            </a:xfrm>
            <a:solidFill>
              <a:srgbClr val="8A6E5B"/>
            </a:solidFill>
          </p:grpSpPr>
          <p:sp>
            <p:nvSpPr>
              <p:cNvPr id="9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>
              <a:off x="7632561" y="2137458"/>
              <a:ext cx="327696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Fancy-Tree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메뉴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구성을 폴더 트리 구조로 표현</a:t>
              </a:r>
              <a:endPara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877778" y="2511701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02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220023" y="2027900"/>
            <a:ext cx="4355191" cy="1263405"/>
            <a:chOff x="6814191" y="3711072"/>
            <a:chExt cx="4355191" cy="1263405"/>
          </a:xfrm>
        </p:grpSpPr>
        <p:grpSp>
          <p:nvGrpSpPr>
            <p:cNvPr id="103" name="그룹 102"/>
            <p:cNvGrpSpPr/>
            <p:nvPr/>
          </p:nvGrpSpPr>
          <p:grpSpPr>
            <a:xfrm>
              <a:off x="6814191" y="3908392"/>
              <a:ext cx="4355191" cy="1066085"/>
              <a:chOff x="990600" y="3175715"/>
              <a:chExt cx="4355191" cy="1190171"/>
            </a:xfrm>
          </p:grpSpPr>
          <p:sp>
            <p:nvSpPr>
              <p:cNvPr id="104" name="양쪽 모서리가 둥근 사각형 103"/>
              <p:cNvSpPr/>
              <p:nvPr/>
            </p:nvSpPr>
            <p:spPr>
              <a:xfrm rot="16200000" flipH="1">
                <a:off x="695002" y="3479738"/>
                <a:ext cx="1181746" cy="59055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990600" y="3175715"/>
                <a:ext cx="4355191" cy="1190171"/>
              </a:xfrm>
              <a:prstGeom prst="roundRect">
                <a:avLst/>
              </a:prstGeom>
              <a:noFill/>
              <a:ln w="28575">
                <a:solidFill>
                  <a:srgbClr val="8A6E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모서리가 둥근 직사각형 105"/>
            <p:cNvSpPr/>
            <p:nvPr/>
          </p:nvSpPr>
          <p:spPr>
            <a:xfrm>
              <a:off x="6972757" y="3711072"/>
              <a:ext cx="273418" cy="438352"/>
            </a:xfrm>
            <a:prstGeom prst="roundRect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자유형 106"/>
            <p:cNvSpPr>
              <a:spLocks/>
            </p:cNvSpPr>
            <p:nvPr/>
          </p:nvSpPr>
          <p:spPr bwMode="auto">
            <a:xfrm>
              <a:off x="7027636" y="3864560"/>
              <a:ext cx="160950" cy="14086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8A6E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632560" y="3928625"/>
              <a:ext cx="327696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SSL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보안이 강화된 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HTTPS </a:t>
              </a: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사용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877777" y="4302868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8A6E5B"/>
                  </a:solidFill>
                </a:rPr>
                <a:t>04</a:t>
              </a:r>
              <a:endParaRPr lang="ko-KR" altLang="en-US" dirty="0">
                <a:solidFill>
                  <a:srgbClr val="8A6E5B"/>
                </a:solidFill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1667953" y="3486726"/>
            <a:ext cx="4355191" cy="1263405"/>
            <a:chOff x="1596760" y="3711072"/>
            <a:chExt cx="4355191" cy="1263405"/>
          </a:xfrm>
        </p:grpSpPr>
        <p:grpSp>
          <p:nvGrpSpPr>
            <p:cNvPr id="117" name="그룹 116"/>
            <p:cNvGrpSpPr/>
            <p:nvPr/>
          </p:nvGrpSpPr>
          <p:grpSpPr>
            <a:xfrm>
              <a:off x="1596760" y="3908392"/>
              <a:ext cx="4355191" cy="1066085"/>
              <a:chOff x="990600" y="3175715"/>
              <a:chExt cx="4355191" cy="1190171"/>
            </a:xfrm>
          </p:grpSpPr>
          <p:sp>
            <p:nvSpPr>
              <p:cNvPr id="122" name="양쪽 모서리가 둥근 사각형 121"/>
              <p:cNvSpPr/>
              <p:nvPr/>
            </p:nvSpPr>
            <p:spPr>
              <a:xfrm rot="16200000" flipH="1">
                <a:off x="695002" y="3479738"/>
                <a:ext cx="1181746" cy="59055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990600" y="3175715"/>
                <a:ext cx="4355191" cy="1190171"/>
              </a:xfrm>
              <a:prstGeom prst="roundRect">
                <a:avLst/>
              </a:prstGeom>
              <a:noFill/>
              <a:ln w="28575">
                <a:solidFill>
                  <a:srgbClr val="8A6E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8" name="모서리가 둥근 직사각형 117"/>
            <p:cNvSpPr/>
            <p:nvPr/>
          </p:nvSpPr>
          <p:spPr>
            <a:xfrm>
              <a:off x="1755326" y="3711072"/>
              <a:ext cx="273418" cy="438352"/>
            </a:xfrm>
            <a:prstGeom prst="roundRect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자유형 118"/>
            <p:cNvSpPr>
              <a:spLocks/>
            </p:cNvSpPr>
            <p:nvPr/>
          </p:nvSpPr>
          <p:spPr bwMode="auto">
            <a:xfrm>
              <a:off x="1804261" y="3811361"/>
              <a:ext cx="175086" cy="194061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rgbClr val="8A6E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431147" y="3937817"/>
              <a:ext cx="327696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Social API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Naver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/</a:t>
              </a:r>
              <a:r>
                <a:rPr lang="en-US" altLang="ko-KR" sz="12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Kakao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API</a:t>
              </a: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를 이용한 회원 가입 및 로그인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676364" y="4312060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05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6219177" y="3486726"/>
            <a:ext cx="4355191" cy="1263405"/>
            <a:chOff x="6814191" y="3711072"/>
            <a:chExt cx="4355191" cy="1263405"/>
          </a:xfrm>
        </p:grpSpPr>
        <p:grpSp>
          <p:nvGrpSpPr>
            <p:cNvPr id="125" name="그룹 124"/>
            <p:cNvGrpSpPr/>
            <p:nvPr/>
          </p:nvGrpSpPr>
          <p:grpSpPr>
            <a:xfrm>
              <a:off x="6814191" y="3908392"/>
              <a:ext cx="4355191" cy="1066085"/>
              <a:chOff x="990600" y="3175715"/>
              <a:chExt cx="4355191" cy="1190171"/>
            </a:xfrm>
          </p:grpSpPr>
          <p:sp>
            <p:nvSpPr>
              <p:cNvPr id="130" name="양쪽 모서리가 둥근 사각형 129"/>
              <p:cNvSpPr/>
              <p:nvPr/>
            </p:nvSpPr>
            <p:spPr>
              <a:xfrm rot="16200000" flipH="1">
                <a:off x="695002" y="3479738"/>
                <a:ext cx="1181746" cy="59055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990600" y="3175715"/>
                <a:ext cx="4355191" cy="1190171"/>
              </a:xfrm>
              <a:prstGeom prst="roundRect">
                <a:avLst/>
              </a:prstGeom>
              <a:noFill/>
              <a:ln w="28575">
                <a:solidFill>
                  <a:srgbClr val="8A6E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6" name="모서리가 둥근 직사각형 125"/>
            <p:cNvSpPr/>
            <p:nvPr/>
          </p:nvSpPr>
          <p:spPr>
            <a:xfrm>
              <a:off x="6972757" y="3711072"/>
              <a:ext cx="273418" cy="438352"/>
            </a:xfrm>
            <a:prstGeom prst="roundRect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자유형 126"/>
            <p:cNvSpPr>
              <a:spLocks/>
            </p:cNvSpPr>
            <p:nvPr/>
          </p:nvSpPr>
          <p:spPr bwMode="auto">
            <a:xfrm>
              <a:off x="7027636" y="3864560"/>
              <a:ext cx="160950" cy="14086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8A6E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632560" y="3928625"/>
              <a:ext cx="327696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Google Map API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현재 위치에서 학원 거리 확인</a:t>
              </a:r>
              <a:endPara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877777" y="4302868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8A6E5B"/>
                  </a:solidFill>
                </a:rPr>
                <a:t>06</a:t>
              </a:r>
              <a:endParaRPr lang="ko-KR" altLang="en-US" dirty="0">
                <a:solidFill>
                  <a:srgbClr val="8A6E5B"/>
                </a:solidFill>
              </a:endParaRPr>
            </a:p>
          </p:txBody>
        </p:sp>
      </p:grpSp>
      <p:sp>
        <p:nvSpPr>
          <p:cNvPr id="133" name="모서리가 둥근 직사각형 132"/>
          <p:cNvSpPr/>
          <p:nvPr/>
        </p:nvSpPr>
        <p:spPr>
          <a:xfrm>
            <a:off x="2543938" y="114750"/>
            <a:ext cx="7177179" cy="463931"/>
          </a:xfrm>
          <a:prstGeom prst="roundRect">
            <a:avLst/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기술 소개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578</Words>
  <Application>Microsoft Office PowerPoint</Application>
  <PresentationFormat>사용자 지정</PresentationFormat>
  <Paragraphs>97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366</cp:revision>
  <dcterms:created xsi:type="dcterms:W3CDTF">2017-12-05T06:51:01Z</dcterms:created>
  <dcterms:modified xsi:type="dcterms:W3CDTF">2018-08-10T05:38:57Z</dcterms:modified>
</cp:coreProperties>
</file>