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2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0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3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8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Seq2Seq_Attention </a:t>
            </a:r>
            <a:r>
              <a:rPr lang="ko-KR" altLang="en-US" sz="5400" dirty="0" smtClean="0"/>
              <a:t>모델 만들기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유니버스</a:t>
            </a:r>
            <a:r>
              <a:rPr lang="ko-KR" altLang="en-US" dirty="0" smtClean="0"/>
              <a:t> 사원 박준호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7827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Calibri</vt:lpstr>
      <vt:lpstr>Calibri Light</vt:lpstr>
      <vt:lpstr>추억</vt:lpstr>
      <vt:lpstr>Seq2Seq_Attention 모델 만들기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Seq2Seq_Attention 모델 만들기</dc:title>
  <dc:creator>park junho</dc:creator>
  <cp:lastModifiedBy>park junho</cp:lastModifiedBy>
  <cp:revision>1</cp:revision>
  <dcterms:created xsi:type="dcterms:W3CDTF">2020-01-14T02:53:53Z</dcterms:created>
  <dcterms:modified xsi:type="dcterms:W3CDTF">2020-01-14T02:55:09Z</dcterms:modified>
</cp:coreProperties>
</file>