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1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9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0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02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0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3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4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68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5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0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6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0C73F3-4536-4388-B56C-2EA9222C1706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1110A3-C2F0-424C-8706-A64A866F14A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44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Seq2Seq_Attention </a:t>
            </a:r>
            <a:r>
              <a:rPr lang="ko-KR" altLang="en-US" sz="5400" dirty="0" smtClean="0"/>
              <a:t>모델 만들기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유니버스</a:t>
            </a:r>
            <a:r>
              <a:rPr lang="ko-KR" altLang="en-US" dirty="0" smtClean="0"/>
              <a:t> 사원 박준호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07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78342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7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Calibri</vt:lpstr>
      <vt:lpstr>Calibri Light</vt:lpstr>
      <vt:lpstr>추억</vt:lpstr>
      <vt:lpstr>Seq2Seq_Attention 모델 만들기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Seq2Seq_Attention 모델 만들기</dc:title>
  <dc:creator>park junho</dc:creator>
  <cp:lastModifiedBy>park junho</cp:lastModifiedBy>
  <cp:revision>3</cp:revision>
  <dcterms:created xsi:type="dcterms:W3CDTF">2020-01-14T02:53:53Z</dcterms:created>
  <dcterms:modified xsi:type="dcterms:W3CDTF">2020-01-14T09:17:19Z</dcterms:modified>
</cp:coreProperties>
</file>