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6" autoAdjust="0"/>
    <p:restoredTop sz="94660"/>
  </p:normalViewPr>
  <p:slideViewPr>
    <p:cSldViewPr snapToGrid="0">
      <p:cViewPr varScale="1">
        <p:scale>
          <a:sx n="93" d="100"/>
          <a:sy n="93" d="100"/>
        </p:scale>
        <p:origin x="4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F2B1-C3F2-45CE-96BD-949FAA77C506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458-2ADC-49A3-BDB9-A4A60612B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485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F2B1-C3F2-45CE-96BD-949FAA77C506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458-2ADC-49A3-BDB9-A4A60612B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5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F2B1-C3F2-45CE-96BD-949FAA77C506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458-2ADC-49A3-BDB9-A4A60612B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6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F2B1-C3F2-45CE-96BD-949FAA77C506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458-2ADC-49A3-BDB9-A4A60612B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386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F2B1-C3F2-45CE-96BD-949FAA77C506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458-2ADC-49A3-BDB9-A4A60612B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57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F2B1-C3F2-45CE-96BD-949FAA77C506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458-2ADC-49A3-BDB9-A4A60612B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166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F2B1-C3F2-45CE-96BD-949FAA77C506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458-2ADC-49A3-BDB9-A4A60612B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562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F2B1-C3F2-45CE-96BD-949FAA77C506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458-2ADC-49A3-BDB9-A4A60612B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598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F2B1-C3F2-45CE-96BD-949FAA77C506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458-2ADC-49A3-BDB9-A4A60612B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687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F2B1-C3F2-45CE-96BD-949FAA77C506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458-2ADC-49A3-BDB9-A4A60612B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454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F2B1-C3F2-45CE-96BD-949FAA77C506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458-2ADC-49A3-BDB9-A4A60612B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816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0F2B1-C3F2-45CE-96BD-949FAA77C506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C8458-2ADC-49A3-BDB9-A4A60612B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426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77" y="539180"/>
            <a:ext cx="4048125" cy="3848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69204" y="169848"/>
            <a:ext cx="122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Alert </a:t>
            </a:r>
            <a:r>
              <a:rPr lang="ko-KR" altLang="en-US" dirty="0" smtClean="0"/>
              <a:t>팝업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821" y="539180"/>
            <a:ext cx="4048125" cy="3848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59348" y="169848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success </a:t>
            </a:r>
            <a:r>
              <a:rPr lang="ko-KR" altLang="en-US" dirty="0" smtClean="0"/>
              <a:t>팝업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5969286" y="1335641"/>
            <a:ext cx="934948" cy="92467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6215865" y="1746607"/>
            <a:ext cx="193849" cy="359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6409714" y="1520576"/>
            <a:ext cx="247940" cy="585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286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83" y="549454"/>
            <a:ext cx="4048125" cy="3848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21710" y="180122"/>
            <a:ext cx="1522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confirm </a:t>
            </a:r>
            <a:r>
              <a:rPr lang="ko-KR" altLang="en-US" dirty="0" smtClean="0"/>
              <a:t>팝업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931648" y="1345915"/>
            <a:ext cx="934948" cy="92467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rgbClr val="FFC000"/>
                </a:solidFill>
              </a:rPr>
              <a:t>?</a:t>
            </a:r>
            <a:endParaRPr lang="ko-KR" altLang="en-US" sz="6000" dirty="0">
              <a:solidFill>
                <a:srgbClr val="FFC000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621710" y="3801438"/>
            <a:ext cx="741346" cy="28767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확인</a:t>
            </a:r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424701" y="3801438"/>
            <a:ext cx="741346" cy="28767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취소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21321" y="739739"/>
            <a:ext cx="6936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해당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팝업은 다른 팝업보다 우선순위가 높게 </a:t>
            </a:r>
            <a:r>
              <a:rPr lang="ko-KR" altLang="en-US" dirty="0" err="1" smtClean="0"/>
              <a:t>부탁드립니다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1478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와이드스크린</PresentationFormat>
  <Paragraphs>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parkjy</dc:creator>
  <cp:lastModifiedBy>parkjy</cp:lastModifiedBy>
  <cp:revision>1</cp:revision>
  <dcterms:created xsi:type="dcterms:W3CDTF">2021-06-03T01:36:58Z</dcterms:created>
  <dcterms:modified xsi:type="dcterms:W3CDTF">2021-06-03T01:37:14Z</dcterms:modified>
</cp:coreProperties>
</file>