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8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4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2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1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4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4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90D2-1873-4DEE-BDC1-00DC61FDE058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A511-4C80-4456-8601-7D9379626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66" y="319178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보드와 같이 </a:t>
            </a:r>
            <a:r>
              <a:rPr lang="ko-KR" altLang="en-US" dirty="0" err="1" smtClean="0"/>
              <a:t>심플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버튼위에</a:t>
            </a:r>
            <a:r>
              <a:rPr lang="ko-KR" altLang="en-US" dirty="0" smtClean="0"/>
              <a:t> 건수와 증감만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23358" y="2717322"/>
            <a:ext cx="1613139" cy="1061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2362" y="2717322"/>
            <a:ext cx="1613139" cy="1061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82263" y="2717322"/>
            <a:ext cx="1613139" cy="1061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300,000,000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44309" y="2717321"/>
            <a:ext cx="1613139" cy="1061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0830" y="93118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실시간 캠페인 현황</a:t>
            </a:r>
            <a:r>
              <a:rPr lang="en-US" altLang="ko-KR" b="1" dirty="0" smtClean="0"/>
              <a:t>(2021. 07.02 1</a:t>
            </a:r>
            <a:r>
              <a:rPr lang="ko-KR" altLang="en-US" b="1" dirty="0" smtClean="0"/>
              <a:t>주차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423358" y="4310333"/>
            <a:ext cx="1613139" cy="1061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2,000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32362" y="4310333"/>
            <a:ext cx="1613139" cy="1061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10,000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82263" y="4310333"/>
            <a:ext cx="1613139" cy="1061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200,000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44309" y="4310332"/>
            <a:ext cx="1613139" cy="1061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50,000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1575" y="2226182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15:20:10 ~ 15:20:45</a:t>
            </a:r>
            <a:endParaRPr lang="ko-KR" altLang="en-US" sz="11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677342" y="2464147"/>
            <a:ext cx="6441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647922" y="2464147"/>
            <a:ext cx="1029420" cy="23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37647" y="217388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15:20:45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7420542" y="2464147"/>
            <a:ext cx="276045" cy="1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6158209" y="2464147"/>
            <a:ext cx="1262333" cy="10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92908" y="21552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금요일</a:t>
            </a:r>
            <a:endParaRPr lang="ko-KR" altLang="en-US" sz="1100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8843900" y="2416884"/>
            <a:ext cx="1489494" cy="148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8720255" y="2431743"/>
            <a:ext cx="123645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88430" y="2120675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2021.07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799312" y="160474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Now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51870" y="1604741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Today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536746" y="1591281"/>
            <a:ext cx="76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Week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882727" y="15912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Month</a:t>
            </a:r>
            <a:endParaRPr lang="ko-KR" altLang="en-US" dirty="0"/>
          </a:p>
        </p:txBody>
      </p:sp>
      <p:sp>
        <p:nvSpPr>
          <p:cNvPr id="48" name="이등변 삼각형 47"/>
          <p:cNvSpPr/>
          <p:nvPr/>
        </p:nvSpPr>
        <p:spPr>
          <a:xfrm>
            <a:off x="1863306" y="3450566"/>
            <a:ext cx="120769" cy="10351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0800000">
            <a:off x="4051870" y="3493228"/>
            <a:ext cx="140568" cy="1212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>
            <a:off x="9238364" y="3471897"/>
            <a:ext cx="112144" cy="163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0800000">
            <a:off x="6495689" y="3437105"/>
            <a:ext cx="132273" cy="1773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2002853" y="5031275"/>
            <a:ext cx="120769" cy="10351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4191417" y="5073937"/>
            <a:ext cx="140568" cy="1212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9377911" y="5052606"/>
            <a:ext cx="112144" cy="163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rot="10800000">
            <a:off x="6635236" y="5017814"/>
            <a:ext cx="132273" cy="1773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 flipH="1">
            <a:off x="1984075" y="3371519"/>
            <a:ext cx="45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10%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2119392" y="4946271"/>
            <a:ext cx="45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8%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 flipH="1">
            <a:off x="4220140" y="3394981"/>
            <a:ext cx="45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20%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 flipH="1">
            <a:off x="4349236" y="5003752"/>
            <a:ext cx="45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8%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 flipH="1">
            <a:off x="6716962" y="3402521"/>
            <a:ext cx="45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50%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 flipH="1">
            <a:off x="6744003" y="4933567"/>
            <a:ext cx="45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50%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 flipH="1">
            <a:off x="9350508" y="3423043"/>
            <a:ext cx="45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50%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 flipH="1">
            <a:off x="9432070" y="4975691"/>
            <a:ext cx="457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50%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266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66" y="319178"/>
            <a:ext cx="593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chart</a:t>
            </a:r>
            <a:r>
              <a:rPr lang="ko-KR" altLang="en-US" dirty="0" smtClean="0"/>
              <a:t>와 막대그래프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주식이나 코인 차트처럼 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 descr="해외선물]챠트의 흐름파악에 도움이 되는 기능_Zigzag챠트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2" y="1440609"/>
            <a:ext cx="11441293" cy="49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45261" y="879894"/>
            <a:ext cx="40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시간  </a:t>
            </a:r>
            <a:r>
              <a:rPr lang="ko-KR" altLang="en-US" dirty="0" err="1" smtClean="0"/>
              <a:t>ㅇ</a:t>
            </a:r>
            <a:r>
              <a:rPr lang="ko-KR" altLang="en-US" dirty="0" smtClean="0"/>
              <a:t> 일  </a:t>
            </a:r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ko-KR" altLang="en-US" dirty="0" smtClean="0"/>
              <a:t>주  </a:t>
            </a:r>
            <a:r>
              <a:rPr lang="ko-KR" altLang="en-US" dirty="0" err="1" smtClean="0"/>
              <a:t>ㅇ</a:t>
            </a:r>
            <a:r>
              <a:rPr lang="ko-KR" altLang="en-US" dirty="0" smtClean="0"/>
              <a:t> 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397" y="37093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통계 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97" y="1453156"/>
            <a:ext cx="2428571" cy="37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8222" y="991491"/>
            <a:ext cx="6654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Base_day</a:t>
            </a:r>
            <a:r>
              <a:rPr lang="ko-KR" altLang="en-US" dirty="0" smtClean="0"/>
              <a:t>기준으로 주기</a:t>
            </a:r>
            <a:r>
              <a:rPr lang="en-US" altLang="ko-KR" dirty="0" smtClean="0"/>
              <a:t>(1</a:t>
            </a:r>
            <a:r>
              <a:rPr lang="ko-KR" altLang="en-US" dirty="0" smtClean="0"/>
              <a:t>분주기</a:t>
            </a:r>
            <a:r>
              <a:rPr lang="en-US" altLang="ko-KR" dirty="0" smtClean="0"/>
              <a:t>~ 10</a:t>
            </a:r>
            <a:r>
              <a:rPr lang="ko-KR" altLang="en-US" dirty="0" smtClean="0"/>
              <a:t>분주기예상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별로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svc_log</a:t>
            </a:r>
            <a:r>
              <a:rPr lang="ko-KR" altLang="en-US" dirty="0" smtClean="0"/>
              <a:t>를 참조하여 건수 당일 발생건수를 업데이트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 업데이트 대상이 없을 때는 </a:t>
            </a:r>
            <a:r>
              <a:rPr lang="en-US" altLang="ko-KR" dirty="0" smtClean="0"/>
              <a:t>insert</a:t>
            </a:r>
          </a:p>
          <a:p>
            <a:endParaRPr lang="en-US" altLang="ko-KR" dirty="0"/>
          </a:p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svc_id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“svc”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channel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rule_pkg</a:t>
            </a:r>
            <a:r>
              <a:rPr lang="ko-KR" altLang="en-US" dirty="0" smtClean="0"/>
              <a:t>로 부터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channel 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package name</a:t>
            </a:r>
            <a:r>
              <a:rPr lang="ko-KR" altLang="en-US" dirty="0" smtClean="0"/>
              <a:t>을 가져와서 통계에 쌓는다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7985" y="465826"/>
            <a:ext cx="14205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 현황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7985" y="3585965"/>
            <a:ext cx="11897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누적 현황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8221" y="4186394"/>
            <a:ext cx="6801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Period_type</a:t>
            </a:r>
            <a:r>
              <a:rPr lang="en-US" altLang="ko-KR" dirty="0" smtClean="0"/>
              <a:t> : </a:t>
            </a:r>
            <a:r>
              <a:rPr lang="en-US" altLang="ko-KR" dirty="0" smtClean="0"/>
              <a:t>(D:</a:t>
            </a:r>
            <a:r>
              <a:rPr lang="ko-KR" altLang="en-US" dirty="0" err="1" smtClean="0"/>
              <a:t>일단위</a:t>
            </a:r>
            <a:r>
              <a:rPr lang="en-US" altLang="ko-KR" dirty="0" smtClean="0"/>
              <a:t>, W:</a:t>
            </a:r>
            <a:r>
              <a:rPr lang="ko-KR" altLang="en-US" dirty="0" err="1" smtClean="0"/>
              <a:t>주단위</a:t>
            </a:r>
            <a:r>
              <a:rPr lang="en-US" altLang="ko-KR" dirty="0" smtClean="0"/>
              <a:t>, M:</a:t>
            </a:r>
            <a:r>
              <a:rPr lang="ko-KR" altLang="en-US" dirty="0" err="1" smtClean="0"/>
              <a:t>월단위</a:t>
            </a:r>
            <a:r>
              <a:rPr lang="en-US" altLang="ko-KR" dirty="0" smtClean="0"/>
              <a:t>, Y </a:t>
            </a:r>
            <a:r>
              <a:rPr lang="ko-KR" altLang="en-US" dirty="0" err="1" smtClean="0"/>
              <a:t>년단위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base_day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기준의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일자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first_day</a:t>
            </a:r>
            <a:r>
              <a:rPr lang="en-US" altLang="ko-KR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- </a:t>
            </a:r>
            <a:r>
              <a:rPr lang="ko-KR" altLang="en-US" sz="1200" dirty="0" err="1" smtClean="0"/>
              <a:t>주단위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(YYYYMMDD </a:t>
            </a:r>
            <a:r>
              <a:rPr lang="ko-KR" altLang="en-US" sz="1200" dirty="0" smtClean="0"/>
              <a:t>해당일이 속한 주의 </a:t>
            </a:r>
            <a:r>
              <a:rPr lang="ko-KR" altLang="en-US" sz="1200" dirty="0" err="1" smtClean="0"/>
              <a:t>첫번째일자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- </a:t>
            </a:r>
            <a:r>
              <a:rPr lang="ko-KR" altLang="en-US" sz="1200" dirty="0" err="1" smtClean="0"/>
              <a:t>월단위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(YYYYMM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- </a:t>
            </a:r>
            <a:r>
              <a:rPr lang="ko-KR" altLang="en-US" sz="1200" dirty="0" err="1" smtClean="0"/>
              <a:t>년단위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해당일이 속한 년의 </a:t>
            </a:r>
            <a:r>
              <a:rPr lang="ko-KR" altLang="en-US" sz="1200" dirty="0" err="1" smtClean="0"/>
              <a:t>첫번쨰일자</a:t>
            </a:r>
            <a:r>
              <a:rPr lang="en-US" altLang="ko-KR" sz="1200" dirty="0" smtClean="0"/>
              <a:t>)</a:t>
            </a:r>
          </a:p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Serial </a:t>
            </a:r>
          </a:p>
          <a:p>
            <a:r>
              <a:rPr lang="en-US" altLang="ko-KR" sz="1200" dirty="0" smtClean="0"/>
              <a:t>     - </a:t>
            </a:r>
            <a:r>
              <a:rPr lang="ko-KR" altLang="en-US" sz="1200" dirty="0" err="1" smtClean="0"/>
              <a:t>주단위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해당일이 속한 월의 주차 수 </a:t>
            </a:r>
            <a:r>
              <a:rPr lang="en-US" altLang="ko-KR" sz="1200" dirty="0" smtClean="0"/>
              <a:t>: 1 ~ 5)</a:t>
            </a:r>
          </a:p>
          <a:p>
            <a:r>
              <a:rPr lang="en-US" altLang="ko-KR" sz="1200" dirty="0" smtClean="0"/>
              <a:t>     - </a:t>
            </a:r>
            <a:r>
              <a:rPr lang="ko-KR" altLang="en-US" sz="1200" dirty="0" err="1" smtClean="0"/>
              <a:t>월단위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해당일이 속한 년의 월 </a:t>
            </a:r>
            <a:r>
              <a:rPr lang="en-US" altLang="ko-KR" sz="1200" dirty="0" smtClean="0"/>
              <a:t>: 1~ 12)</a:t>
            </a:r>
          </a:p>
          <a:p>
            <a:r>
              <a:rPr lang="en-US" altLang="ko-KR" sz="1200" dirty="0" smtClean="0"/>
              <a:t>     - </a:t>
            </a:r>
            <a:r>
              <a:rPr lang="ko-KR" altLang="en-US" sz="1200" dirty="0" err="1" smtClean="0"/>
              <a:t>년단위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YYYY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ko-KR" altLang="en-US" dirty="0" err="1" smtClean="0"/>
              <a:t>ㅇ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svc_id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“svc”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channel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rule_pkg</a:t>
            </a:r>
            <a:r>
              <a:rPr lang="ko-KR" altLang="en-US" dirty="0" smtClean="0"/>
              <a:t>로 부터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channel 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package name</a:t>
            </a:r>
            <a:r>
              <a:rPr lang="ko-KR" altLang="en-US" dirty="0" smtClean="0"/>
              <a:t>을 가져와서 통계에 쌓는다  </a:t>
            </a: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3925015" y="2922020"/>
            <a:ext cx="7384213" cy="1071308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78926" y="3002360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매일 새벽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시에 작업</a:t>
            </a:r>
            <a:endParaRPr lang="en-US" altLang="ko-KR" sz="1400" dirty="0" smtClean="0"/>
          </a:p>
          <a:p>
            <a:r>
              <a:rPr lang="ko-KR" altLang="en-US" sz="1400" dirty="0" smtClean="0"/>
              <a:t>전일 </a:t>
            </a:r>
            <a:r>
              <a:rPr lang="ko-KR" altLang="en-US" sz="1400" dirty="0" err="1" smtClean="0"/>
              <a:t>실시간통계를</a:t>
            </a:r>
            <a:r>
              <a:rPr lang="ko-KR" altLang="en-US" sz="1400" dirty="0" smtClean="0"/>
              <a:t> 기반으로 작업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454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397" y="37093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통계 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86" y="1073651"/>
            <a:ext cx="8380952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258</Words>
  <Application>Microsoft Office PowerPoint</Application>
  <PresentationFormat>와이드스크린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KTDS</dc:creator>
  <cp:lastModifiedBy>KTDS</cp:lastModifiedBy>
  <cp:revision>12</cp:revision>
  <dcterms:created xsi:type="dcterms:W3CDTF">2021-07-01T04:19:06Z</dcterms:created>
  <dcterms:modified xsi:type="dcterms:W3CDTF">2021-07-01T09:53:13Z</dcterms:modified>
</cp:coreProperties>
</file>