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3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EA75-D78C-4D1B-BB9B-FE9A59944CF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F155-5E7A-47E1-B14E-C1E80224C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RULE MANAGER </a:t>
            </a:r>
            <a:br>
              <a:rPr lang="en-US" altLang="ko-KR" dirty="0" smtClean="0"/>
            </a:b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행의 시작/종료 5"/>
          <p:cNvSpPr/>
          <p:nvPr/>
        </p:nvSpPr>
        <p:spPr>
          <a:xfrm>
            <a:off x="6199823" y="451263"/>
            <a:ext cx="670957" cy="184067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패키지 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16" y="29699"/>
            <a:ext cx="1954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패키지 </a:t>
            </a:r>
            <a:r>
              <a:rPr lang="en-US" altLang="ko-KR" sz="1050" smtClean="0"/>
              <a:t>FLOW </a:t>
            </a:r>
            <a:r>
              <a:rPr lang="en-US" altLang="ko-KR" sz="1050" dirty="0" smtClean="0"/>
              <a:t>CHART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232477" y="815231"/>
            <a:ext cx="605641" cy="2612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패키지 생성시작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2480" y="1440873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패키지 명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6199823" y="1931720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중복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8651" y="1440872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경고팝업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10" idx="3"/>
            <a:endCxn id="11" idx="2"/>
          </p:cNvCxnSpPr>
          <p:nvPr/>
        </p:nvCxnSpPr>
        <p:spPr>
          <a:xfrm flipV="1">
            <a:off x="6870780" y="1702129"/>
            <a:ext cx="600692" cy="440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9" idx="0"/>
          </p:cNvCxnSpPr>
          <p:nvPr/>
        </p:nvCxnSpPr>
        <p:spPr>
          <a:xfrm rot="16200000" flipH="1" flipV="1">
            <a:off x="7003386" y="972786"/>
            <a:ext cx="1" cy="936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2"/>
            <a:endCxn id="10" idx="0"/>
          </p:cNvCxnSpPr>
          <p:nvPr/>
        </p:nvCxnSpPr>
        <p:spPr>
          <a:xfrm rot="16200000" flipH="1">
            <a:off x="6420506" y="1816924"/>
            <a:ext cx="2295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1408" y="1970901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cxnSp>
        <p:nvCxnSpPr>
          <p:cNvPr id="21" name="직선 연결선 20"/>
          <p:cNvCxnSpPr>
            <a:stCxn id="8" idx="2"/>
            <a:endCxn id="9" idx="0"/>
          </p:cNvCxnSpPr>
          <p:nvPr/>
        </p:nvCxnSpPr>
        <p:spPr>
          <a:xfrm>
            <a:off x="6535298" y="1076488"/>
            <a:ext cx="3" cy="36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2"/>
            <a:endCxn id="8" idx="0"/>
          </p:cNvCxnSpPr>
          <p:nvPr/>
        </p:nvCxnSpPr>
        <p:spPr>
          <a:xfrm flipH="1">
            <a:off x="6535298" y="635330"/>
            <a:ext cx="4" cy="17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32477" y="2636322"/>
            <a:ext cx="605641" cy="261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패키지 생성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0" idx="2"/>
            <a:endCxn id="25" idx="0"/>
          </p:cNvCxnSpPr>
          <p:nvPr/>
        </p:nvCxnSpPr>
        <p:spPr>
          <a:xfrm rot="5400000">
            <a:off x="6393786" y="2494806"/>
            <a:ext cx="283028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232478" y="3156857"/>
            <a:ext cx="605641" cy="2612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생성시작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32477" y="3730831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명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8287" y="3730831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SALIENCE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stCxn id="25" idx="2"/>
            <a:endCxn id="29" idx="0"/>
          </p:cNvCxnSpPr>
          <p:nvPr/>
        </p:nvCxnSpPr>
        <p:spPr>
          <a:xfrm rot="16200000" flipH="1">
            <a:off x="6405659" y="3027217"/>
            <a:ext cx="2592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9" idx="2"/>
            <a:endCxn id="30" idx="0"/>
          </p:cNvCxnSpPr>
          <p:nvPr/>
        </p:nvCxnSpPr>
        <p:spPr>
          <a:xfrm rot="5400000">
            <a:off x="6378941" y="3574472"/>
            <a:ext cx="3127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/>
          <p:cNvSpPr/>
          <p:nvPr/>
        </p:nvSpPr>
        <p:spPr>
          <a:xfrm>
            <a:off x="6605401" y="4216130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670622" y="5986432"/>
            <a:ext cx="605641" cy="261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조건생성 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41362" y="4954114"/>
            <a:ext cx="599033" cy="342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조건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생성 시작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30" idx="2"/>
            <a:endCxn id="74" idx="0"/>
          </p:cNvCxnSpPr>
          <p:nvPr/>
        </p:nvCxnSpPr>
        <p:spPr>
          <a:xfrm rot="16200000" flipH="1">
            <a:off x="6626068" y="3901318"/>
            <a:ext cx="224042" cy="40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1" idx="2"/>
            <a:endCxn id="74" idx="0"/>
          </p:cNvCxnSpPr>
          <p:nvPr/>
        </p:nvCxnSpPr>
        <p:spPr>
          <a:xfrm rot="5400000">
            <a:off x="7038973" y="3893995"/>
            <a:ext cx="224042" cy="420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4" idx="3"/>
            <a:endCxn id="102" idx="2"/>
          </p:cNvCxnSpPr>
          <p:nvPr/>
        </p:nvCxnSpPr>
        <p:spPr>
          <a:xfrm flipV="1">
            <a:off x="7276358" y="3989902"/>
            <a:ext cx="915507" cy="437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889044" y="3728645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경고팝업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102" idx="0"/>
            <a:endCxn id="30" idx="0"/>
          </p:cNvCxnSpPr>
          <p:nvPr/>
        </p:nvCxnSpPr>
        <p:spPr>
          <a:xfrm rot="16200000" flipH="1" flipV="1">
            <a:off x="7362489" y="2901454"/>
            <a:ext cx="2186" cy="1656567"/>
          </a:xfrm>
          <a:prstGeom prst="bentConnector3">
            <a:avLst>
              <a:gd name="adj1" fmla="val -8827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4" idx="2"/>
            <a:endCxn id="85" idx="0"/>
          </p:cNvCxnSpPr>
          <p:nvPr/>
        </p:nvCxnSpPr>
        <p:spPr>
          <a:xfrm rot="5400000">
            <a:off x="6782675" y="4795909"/>
            <a:ext cx="3164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74468" y="4623875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574667" y="425632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486413" y="237250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9627991" y="751120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조건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114228" y="1286634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논리연산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672759" y="4159982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속성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165351" y="1286634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관계연산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848259" y="2835755"/>
            <a:ext cx="603506" cy="30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 형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상세옵션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21" name="순서도: 판단 120"/>
          <p:cNvSpPr/>
          <p:nvPr/>
        </p:nvSpPr>
        <p:spPr>
          <a:xfrm>
            <a:off x="9640102" y="2177046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속성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형식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72759" y="2833913"/>
            <a:ext cx="603506" cy="30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입력 </a:t>
            </a:r>
            <a:r>
              <a:rPr lang="ko-KR" altLang="en-US" sz="600" dirty="0" smtClean="0">
                <a:solidFill>
                  <a:schemeClr val="tx1"/>
                </a:solidFill>
              </a:rPr>
              <a:t>형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상세옵션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497259" y="2833912"/>
            <a:ext cx="603506" cy="30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날짜 형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상세옵션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124" name="꺾인 연결선 123"/>
          <p:cNvCxnSpPr>
            <a:stCxn id="116" idx="2"/>
            <a:endCxn id="117" idx="0"/>
          </p:cNvCxnSpPr>
          <p:nvPr/>
        </p:nvCxnSpPr>
        <p:spPr>
          <a:xfrm rot="5400000">
            <a:off x="9536803" y="892624"/>
            <a:ext cx="274257" cy="513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16" idx="2"/>
            <a:endCxn id="119" idx="0"/>
          </p:cNvCxnSpPr>
          <p:nvPr/>
        </p:nvCxnSpPr>
        <p:spPr>
          <a:xfrm rot="16200000" flipH="1">
            <a:off x="10062364" y="880825"/>
            <a:ext cx="274257" cy="537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17" idx="2"/>
            <a:endCxn id="121" idx="0"/>
          </p:cNvCxnSpPr>
          <p:nvPr/>
        </p:nvCxnSpPr>
        <p:spPr>
          <a:xfrm rot="16200000" flipH="1">
            <a:off x="9381738" y="1583202"/>
            <a:ext cx="629155" cy="558532"/>
          </a:xfrm>
          <a:prstGeom prst="bentConnector3">
            <a:avLst>
              <a:gd name="adj1" fmla="val 34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19" idx="2"/>
            <a:endCxn id="121" idx="0"/>
          </p:cNvCxnSpPr>
          <p:nvPr/>
        </p:nvCxnSpPr>
        <p:spPr>
          <a:xfrm rot="5400000">
            <a:off x="9907300" y="1616173"/>
            <a:ext cx="629155" cy="492591"/>
          </a:xfrm>
          <a:prstGeom prst="bentConnector3">
            <a:avLst>
              <a:gd name="adj1" fmla="val 34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21" idx="2"/>
            <a:endCxn id="122" idx="0"/>
          </p:cNvCxnSpPr>
          <p:nvPr/>
        </p:nvCxnSpPr>
        <p:spPr>
          <a:xfrm rot="5400000">
            <a:off x="9857401" y="2715732"/>
            <a:ext cx="235293" cy="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121" idx="1"/>
            <a:endCxn id="120" idx="0"/>
          </p:cNvCxnSpPr>
          <p:nvPr/>
        </p:nvCxnSpPr>
        <p:spPr>
          <a:xfrm rot="10800000" flipV="1">
            <a:off x="9150012" y="2387833"/>
            <a:ext cx="490090" cy="447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21" idx="3"/>
            <a:endCxn id="123" idx="0"/>
          </p:cNvCxnSpPr>
          <p:nvPr/>
        </p:nvCxnSpPr>
        <p:spPr>
          <a:xfrm>
            <a:off x="10311059" y="2387833"/>
            <a:ext cx="487953" cy="44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85" idx="3"/>
            <a:endCxn id="116" idx="0"/>
          </p:cNvCxnSpPr>
          <p:nvPr/>
        </p:nvCxnSpPr>
        <p:spPr>
          <a:xfrm flipV="1">
            <a:off x="7240395" y="751120"/>
            <a:ext cx="2690417" cy="4374325"/>
          </a:xfrm>
          <a:prstGeom prst="bentConnector4">
            <a:avLst>
              <a:gd name="adj1" fmla="val 53641"/>
              <a:gd name="adj2" fmla="val 105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360488" y="2227303"/>
            <a:ext cx="3722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DATE</a:t>
            </a:r>
            <a:endParaRPr lang="ko-KR" altLang="en-US" sz="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921444" y="2576691"/>
            <a:ext cx="4876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INTEGER</a:t>
            </a:r>
            <a:endParaRPr lang="ko-KR" altLang="en-US" sz="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180982" y="2229934"/>
            <a:ext cx="4491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STRING</a:t>
            </a:r>
            <a:endParaRPr lang="ko-KR" altLang="en-US" sz="600" dirty="0"/>
          </a:p>
        </p:txBody>
      </p:sp>
      <p:sp>
        <p:nvSpPr>
          <p:cNvPr id="166" name="순서도: 판단 165"/>
          <p:cNvSpPr/>
          <p:nvPr/>
        </p:nvSpPr>
        <p:spPr>
          <a:xfrm>
            <a:off x="9640102" y="3397247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0" name="꺾인 연결선 169"/>
          <p:cNvCxnSpPr>
            <a:stCxn id="122" idx="2"/>
            <a:endCxn id="166" idx="0"/>
          </p:cNvCxnSpPr>
          <p:nvPr/>
        </p:nvCxnSpPr>
        <p:spPr>
          <a:xfrm rot="16200000" flipH="1">
            <a:off x="9844152" y="3265817"/>
            <a:ext cx="261789" cy="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166" idx="3"/>
            <a:endCxn id="193" idx="2"/>
          </p:cNvCxnSpPr>
          <p:nvPr/>
        </p:nvCxnSpPr>
        <p:spPr>
          <a:xfrm flipV="1">
            <a:off x="10311059" y="2503128"/>
            <a:ext cx="1171021" cy="1104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11179259" y="2241871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경고팝업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>
            <a:stCxn id="193" idx="0"/>
            <a:endCxn id="121" idx="0"/>
          </p:cNvCxnSpPr>
          <p:nvPr/>
        </p:nvCxnSpPr>
        <p:spPr>
          <a:xfrm rot="16200000" flipV="1">
            <a:off x="10696419" y="1456209"/>
            <a:ext cx="64825" cy="1506499"/>
          </a:xfrm>
          <a:prstGeom prst="bentConnector3">
            <a:avLst>
              <a:gd name="adj1" fmla="val 45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744925" y="345093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cxnSp>
        <p:nvCxnSpPr>
          <p:cNvPr id="203" name="꺾인 연결선 202"/>
          <p:cNvCxnSpPr>
            <a:stCxn id="166" idx="2"/>
            <a:endCxn id="118" idx="0"/>
          </p:cNvCxnSpPr>
          <p:nvPr/>
        </p:nvCxnSpPr>
        <p:spPr>
          <a:xfrm rot="5400000">
            <a:off x="9805001" y="3989401"/>
            <a:ext cx="3411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918589" y="385686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cxnSp>
        <p:nvCxnSpPr>
          <p:cNvPr id="216" name="꺾인 연결선 215"/>
          <p:cNvCxnSpPr>
            <a:stCxn id="118" idx="2"/>
            <a:endCxn id="116" idx="0"/>
          </p:cNvCxnSpPr>
          <p:nvPr/>
        </p:nvCxnSpPr>
        <p:spPr>
          <a:xfrm rot="5400000" flipH="1">
            <a:off x="8118136" y="2563796"/>
            <a:ext cx="3670119" cy="44768"/>
          </a:xfrm>
          <a:prstGeom prst="bentConnector5">
            <a:avLst>
              <a:gd name="adj1" fmla="val -4126"/>
              <a:gd name="adj2" fmla="val -4323277"/>
              <a:gd name="adj3" fmla="val 106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순서도: 판단 219"/>
          <p:cNvSpPr/>
          <p:nvPr/>
        </p:nvSpPr>
        <p:spPr>
          <a:xfrm>
            <a:off x="9637965" y="5314303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조건 추가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9670622" y="4777095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조건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 적용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22" name="꺾인 연결선 221"/>
          <p:cNvCxnSpPr>
            <a:stCxn id="118" idx="2"/>
            <a:endCxn id="221" idx="0"/>
          </p:cNvCxnSpPr>
          <p:nvPr/>
        </p:nvCxnSpPr>
        <p:spPr>
          <a:xfrm rot="5400000">
            <a:off x="9796584" y="4598099"/>
            <a:ext cx="355856" cy="2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221" idx="2"/>
            <a:endCxn id="220" idx="0"/>
          </p:cNvCxnSpPr>
          <p:nvPr/>
        </p:nvCxnSpPr>
        <p:spPr>
          <a:xfrm rot="16200000" flipH="1">
            <a:off x="9835468" y="5176326"/>
            <a:ext cx="2759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10715884" y="5394460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경고팝업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42" name="꺾인 연결선 241"/>
          <p:cNvCxnSpPr>
            <a:stCxn id="220" idx="3"/>
            <a:endCxn id="235" idx="1"/>
          </p:cNvCxnSpPr>
          <p:nvPr/>
        </p:nvCxnSpPr>
        <p:spPr>
          <a:xfrm flipV="1">
            <a:off x="10308922" y="5525089"/>
            <a:ext cx="4069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35" idx="3"/>
            <a:endCxn id="116" idx="0"/>
          </p:cNvCxnSpPr>
          <p:nvPr/>
        </p:nvCxnSpPr>
        <p:spPr>
          <a:xfrm flipH="1" flipV="1">
            <a:off x="9930812" y="751120"/>
            <a:ext cx="1390713" cy="4773969"/>
          </a:xfrm>
          <a:prstGeom prst="bentConnector4">
            <a:avLst>
              <a:gd name="adj1" fmla="val -42482"/>
              <a:gd name="adj2" fmla="val 10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0" idx="2"/>
            <a:endCxn id="83" idx="0"/>
          </p:cNvCxnSpPr>
          <p:nvPr/>
        </p:nvCxnSpPr>
        <p:spPr>
          <a:xfrm rot="5400000">
            <a:off x="9848167" y="5861154"/>
            <a:ext cx="2505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919004" y="573008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0341230" y="535435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sp>
        <p:nvSpPr>
          <p:cNvPr id="263" name="직사각형 262"/>
          <p:cNvSpPr/>
          <p:nvPr/>
        </p:nvSpPr>
        <p:spPr>
          <a:xfrm>
            <a:off x="6605401" y="6396906"/>
            <a:ext cx="605641" cy="261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조건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64" name="꺾인 연결선 263"/>
          <p:cNvCxnSpPr>
            <a:stCxn id="83" idx="2"/>
            <a:endCxn id="263" idx="3"/>
          </p:cNvCxnSpPr>
          <p:nvPr/>
        </p:nvCxnSpPr>
        <p:spPr>
          <a:xfrm rot="5400000">
            <a:off x="8452320" y="5006412"/>
            <a:ext cx="279846" cy="2762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수행의 시작/종료 72"/>
          <p:cNvSpPr/>
          <p:nvPr/>
        </p:nvSpPr>
        <p:spPr>
          <a:xfrm>
            <a:off x="323352" y="451262"/>
            <a:ext cx="670957" cy="184067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관리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6009" y="815230"/>
            <a:ext cx="605641" cy="2612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생성시작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6009" y="1440872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명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322178" y="2100070"/>
            <a:ext cx="670957" cy="4215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중복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39738" y="1443119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경고팝업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95" idx="3"/>
            <a:endCxn id="96" idx="2"/>
          </p:cNvCxnSpPr>
          <p:nvPr/>
        </p:nvCxnSpPr>
        <p:spPr>
          <a:xfrm flipV="1">
            <a:off x="993135" y="1704376"/>
            <a:ext cx="649424" cy="606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4" idx="2"/>
            <a:endCxn id="95" idx="0"/>
          </p:cNvCxnSpPr>
          <p:nvPr/>
        </p:nvCxnSpPr>
        <p:spPr>
          <a:xfrm rot="5400000">
            <a:off x="459274" y="1900513"/>
            <a:ext cx="397941" cy="1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82122" y="2134970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cxnSp>
        <p:nvCxnSpPr>
          <p:cNvPr id="101" name="직선 연결선 100"/>
          <p:cNvCxnSpPr>
            <a:stCxn id="75" idx="2"/>
            <a:endCxn id="94" idx="0"/>
          </p:cNvCxnSpPr>
          <p:nvPr/>
        </p:nvCxnSpPr>
        <p:spPr>
          <a:xfrm>
            <a:off x="658830" y="1076487"/>
            <a:ext cx="0" cy="36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298050" y="3156857"/>
            <a:ext cx="605641" cy="261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생성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5" name="꺾인 연결선 104"/>
          <p:cNvCxnSpPr>
            <a:stCxn id="95" idx="2"/>
            <a:endCxn id="103" idx="0"/>
          </p:cNvCxnSpPr>
          <p:nvPr/>
        </p:nvCxnSpPr>
        <p:spPr>
          <a:xfrm rot="16200000" flipH="1">
            <a:off x="811658" y="2367643"/>
            <a:ext cx="635213" cy="943214"/>
          </a:xfrm>
          <a:prstGeom prst="bentConnector3">
            <a:avLst>
              <a:gd name="adj1" fmla="val 43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7947" y="254398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sp>
        <p:nvSpPr>
          <p:cNvPr id="108" name="직사각형 107"/>
          <p:cNvSpPr/>
          <p:nvPr/>
        </p:nvSpPr>
        <p:spPr>
          <a:xfrm>
            <a:off x="1811975" y="2172755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연결채널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70755" y="2172755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연결패키지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꺾인 연결선 109"/>
          <p:cNvCxnSpPr>
            <a:stCxn id="108" idx="2"/>
            <a:endCxn id="103" idx="0"/>
          </p:cNvCxnSpPr>
          <p:nvPr/>
        </p:nvCxnSpPr>
        <p:spPr>
          <a:xfrm rot="5400000">
            <a:off x="1496412" y="2538472"/>
            <a:ext cx="722845" cy="513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9" idx="2"/>
            <a:endCxn id="103" idx="0"/>
          </p:cNvCxnSpPr>
          <p:nvPr/>
        </p:nvCxnSpPr>
        <p:spPr>
          <a:xfrm rot="5400000">
            <a:off x="1875802" y="2159082"/>
            <a:ext cx="722845" cy="1272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96" idx="1"/>
            <a:endCxn id="94" idx="3"/>
          </p:cNvCxnSpPr>
          <p:nvPr/>
        </p:nvCxnSpPr>
        <p:spPr>
          <a:xfrm rot="10800000">
            <a:off x="961650" y="1571502"/>
            <a:ext cx="378088" cy="2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73" idx="2"/>
            <a:endCxn id="75" idx="0"/>
          </p:cNvCxnSpPr>
          <p:nvPr/>
        </p:nvCxnSpPr>
        <p:spPr>
          <a:xfrm flipH="1">
            <a:off x="658830" y="635329"/>
            <a:ext cx="1" cy="17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4983400" y="2839850"/>
            <a:ext cx="605641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패키지 활성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순서도: 판단 171"/>
          <p:cNvSpPr/>
          <p:nvPr/>
        </p:nvSpPr>
        <p:spPr>
          <a:xfrm>
            <a:off x="4912672" y="3418685"/>
            <a:ext cx="747096" cy="3641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RULE </a:t>
            </a:r>
            <a:r>
              <a:rPr lang="ko-KR" altLang="en-US" sz="600" dirty="0" smtClean="0">
                <a:solidFill>
                  <a:schemeClr val="tx1"/>
                </a:solidFill>
              </a:rPr>
              <a:t>존재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3" name="꺾인 연결선 172"/>
          <p:cNvCxnSpPr>
            <a:stCxn id="171" idx="2"/>
            <a:endCxn id="172" idx="0"/>
          </p:cNvCxnSpPr>
          <p:nvPr/>
        </p:nvCxnSpPr>
        <p:spPr>
          <a:xfrm rot="5400000">
            <a:off x="5127432" y="3259896"/>
            <a:ext cx="3175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25" idx="2"/>
            <a:endCxn id="171" idx="3"/>
          </p:cNvCxnSpPr>
          <p:nvPr/>
        </p:nvCxnSpPr>
        <p:spPr>
          <a:xfrm rot="5400000">
            <a:off x="6025720" y="2460901"/>
            <a:ext cx="72900" cy="946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983399" y="4100438"/>
            <a:ext cx="605641" cy="261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DRL </a:t>
            </a:r>
            <a:r>
              <a:rPr lang="ko-KR" altLang="en-US" sz="600" dirty="0" smtClean="0">
                <a:solidFill>
                  <a:schemeClr val="tx1"/>
                </a:solidFill>
              </a:rPr>
              <a:t>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0" name="꺾인 연결선 189"/>
          <p:cNvCxnSpPr/>
          <p:nvPr/>
        </p:nvCxnSpPr>
        <p:spPr>
          <a:xfrm rot="5400000">
            <a:off x="5127429" y="3941649"/>
            <a:ext cx="3175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172" idx="1"/>
            <a:endCxn id="171" idx="0"/>
          </p:cNvCxnSpPr>
          <p:nvPr/>
        </p:nvCxnSpPr>
        <p:spPr>
          <a:xfrm rot="10800000" flipH="1">
            <a:off x="4912671" y="2839850"/>
            <a:ext cx="373549" cy="760924"/>
          </a:xfrm>
          <a:prstGeom prst="bentConnector4">
            <a:avLst>
              <a:gd name="adj1" fmla="val -61197"/>
              <a:gd name="adj2" fmla="val 13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637481" y="342336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NO</a:t>
            </a:r>
            <a:endParaRPr lang="ko-KR" altLang="en-US" sz="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222011" y="3804735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YES</a:t>
            </a:r>
            <a:endParaRPr lang="ko-KR" altLang="en-US" sz="600" dirty="0"/>
          </a:p>
        </p:txBody>
      </p:sp>
      <p:sp>
        <p:nvSpPr>
          <p:cNvPr id="276" name="직사각형 275"/>
          <p:cNvSpPr/>
          <p:nvPr/>
        </p:nvSpPr>
        <p:spPr>
          <a:xfrm>
            <a:off x="112816" y="283615"/>
            <a:ext cx="4102924" cy="64971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4356743" y="294667"/>
            <a:ext cx="7690774" cy="64971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108</Words>
  <Application>Microsoft Office PowerPoint</Application>
  <PresentationFormat>와이드스크린</PresentationFormat>
  <Paragraphs>77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RULE MANAGER  FLOW CHART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MANAGER  FLOW CHART</dc:title>
  <dc:creator>parkjy</dc:creator>
  <cp:lastModifiedBy>parkjy</cp:lastModifiedBy>
  <cp:revision>23</cp:revision>
  <dcterms:created xsi:type="dcterms:W3CDTF">2021-04-13T04:29:29Z</dcterms:created>
  <dcterms:modified xsi:type="dcterms:W3CDTF">2021-04-19T06:49:45Z</dcterms:modified>
</cp:coreProperties>
</file>