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8E739-BC0F-43D5-B773-F20C6FF81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3553D-3CD1-436D-A05D-23582D12B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BD8F6-1E62-401E-B15B-AD0536E9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813-221F-48CB-B9B3-D1C54870406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87D14-624D-4537-ABEF-2434E02B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1DC38-A7E6-4514-B426-EE733FE3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DA17-64A4-40B6-AD18-87C137F40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1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4DA25-053F-431D-9B10-51B88566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E5C4F-B755-485B-A478-26AF426B4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8C9EE-D8C8-436B-8C55-B932D1D2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813-221F-48CB-B9B3-D1C54870406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D9414-0337-4A78-84C1-1EB4481D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8AA46-A43E-47E8-B849-FBFEC2F0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DA17-64A4-40B6-AD18-87C137F40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6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7E95DA-455B-44A9-85E7-49288BE21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F54CB-6885-42E6-A2C5-836906D15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88C35-240B-4AB9-B4CE-0DAA3D21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813-221F-48CB-B9B3-D1C54870406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5FED0-5943-479F-AF90-FE1BE920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C1861-4CA3-44C0-B00B-1F2891C2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DA17-64A4-40B6-AD18-87C137F40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8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473F3-3C3C-4AA6-883A-6EE6D774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74CBC-7083-4D64-9AA7-B796B264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47ABE-4C6D-412F-8583-6F8B167C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813-221F-48CB-B9B3-D1C54870406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E03A5-E39C-4A0E-B413-E571CC1C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0DF6A-FB0E-482D-BED9-C87D6C9F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DA17-64A4-40B6-AD18-87C137F40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0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AD6D6-0A58-40DC-989C-4CF595C7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854BB-2BA1-497D-9E28-F987D66BB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46093-56C6-447B-9D3B-6E0C1333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813-221F-48CB-B9B3-D1C54870406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96496-A21B-471C-952E-B21D1091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CF096-CBF9-4240-8D26-6BA9A093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DA17-64A4-40B6-AD18-87C137F40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1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9524A-54FE-462C-AADA-AE5C3B61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4D629-DC7E-4F34-A7F9-D783EC36D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30C2D-DD4F-45D2-9BAF-D9B41684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5CBD15-A37B-4930-BCAB-936EDDE1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813-221F-48CB-B9B3-D1C54870406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5E951-09EF-46D1-A49E-51760349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F9F53-845B-441B-957D-48D2CD79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DA17-64A4-40B6-AD18-87C137F40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1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FB05B-C3C0-4388-897B-2A2A8A3B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9B03A-134F-4B34-9F93-64297B1E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5CBA1-F127-4D0E-B3AB-905E6BBD5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06571-A65D-4EAB-8D26-DD4CFE9AC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E56704-88F4-4B94-A89B-790A444F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1D2660-B977-41E8-A53A-1A35149D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813-221F-48CB-B9B3-D1C54870406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6BB48F-6C69-44B5-B63D-5DA6C3AA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91AC-7B21-4F76-B615-CDF9A42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DA17-64A4-40B6-AD18-87C137F40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C1526-37FC-4AB0-89A2-C004558E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596FE5-4EDF-4415-AF04-B069E83E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813-221F-48CB-B9B3-D1C54870406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BF3D3A-35DE-4D09-8CAA-DDF2D543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FE21E6-1A82-40AA-BBCE-F25564E0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DA17-64A4-40B6-AD18-87C137F40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9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6A37E9-69D5-45ED-B216-546FCB2C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813-221F-48CB-B9B3-D1C54870406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00B233-540D-47EB-BF1E-58DBCB92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1A0A65-AB85-40C4-BC44-F997F104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DA17-64A4-40B6-AD18-87C137F40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2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E4A6B-E8F5-4B69-8D29-85A2DF09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DD427-352E-4A23-A49B-F4695FBF7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73EC3-EF05-410D-B6AC-3A87FFDE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EAF6B-ED8F-4D20-AD9B-63729C51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813-221F-48CB-B9B3-D1C54870406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47EEA-96EC-49A0-BE06-3A29B044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8B3D-0D04-4B81-A7A8-E23C9116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DA17-64A4-40B6-AD18-87C137F40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8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124A8-A4F9-4FF1-B82E-601E9C95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A515F3-06ED-45A4-B7A7-73D914588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9533E-9997-4996-B800-091D9D78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988B35-0A2D-43FC-8E99-6818D403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813-221F-48CB-B9B3-D1C54870406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0188B-C014-4018-9737-9E37E16F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988FB-15C5-4AFB-AC15-99B9522B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DA17-64A4-40B6-AD18-87C137F40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3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0D116D-C64E-4033-B516-7B179ED7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8DA39-5E07-4F96-BA23-48D1F3F0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F0A11-9B18-47FA-9F8B-B21826C32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D813-221F-48CB-B9B3-D1C548704064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BE98D-1A41-4F1E-836B-E67A3D744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9543C-8DC7-427A-B06C-38E75301F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1DA17-64A4-40B6-AD18-87C137F40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79B60-FD97-43D5-A095-B7FB08F5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016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보스 몬스터 </a:t>
            </a:r>
            <a:r>
              <a:rPr lang="en-US" altLang="ko-KR" dirty="0"/>
              <a:t>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02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4">
            <a:extLst>
              <a:ext uri="{FF2B5EF4-FFF2-40B4-BE49-F238E27FC236}">
                <a16:creationId xmlns:a16="http://schemas.microsoft.com/office/drawing/2014/main" id="{7153BA0A-0236-44AD-AFA1-4FDE49287484}"/>
              </a:ext>
            </a:extLst>
          </p:cNvPr>
          <p:cNvSpPr>
            <a:spLocks/>
          </p:cNvSpPr>
          <p:nvPr/>
        </p:nvSpPr>
        <p:spPr>
          <a:xfrm>
            <a:off x="0" y="-4626"/>
            <a:ext cx="12192000" cy="40907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b="1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개요</a:t>
            </a:r>
            <a:endParaRPr b="1" i="0" u="none" strike="noStrike" cap="none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FD5CD-49CD-4CF2-9B52-06DD04B51207}"/>
              </a:ext>
            </a:extLst>
          </p:cNvPr>
          <p:cNvSpPr txBox="1"/>
          <p:nvPr/>
        </p:nvSpPr>
        <p:spPr>
          <a:xfrm>
            <a:off x="469232" y="974559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기획 의도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3BE9B-E212-4832-9303-80412F8210FF}"/>
              </a:ext>
            </a:extLst>
          </p:cNvPr>
          <p:cNvSpPr txBox="1"/>
          <p:nvPr/>
        </p:nvSpPr>
        <p:spPr>
          <a:xfrm>
            <a:off x="717885" y="1367590"/>
            <a:ext cx="3316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보스 몬스터의 행동 패턴을 구상하고 기획한다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7F824-5CD0-4463-BA5F-541ABD2A041F}"/>
              </a:ext>
            </a:extLst>
          </p:cNvPr>
          <p:cNvSpPr txBox="1"/>
          <p:nvPr/>
        </p:nvSpPr>
        <p:spPr>
          <a:xfrm>
            <a:off x="469232" y="2389855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세부 기획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64F35-E651-4CAB-8A4C-F399D0D29750}"/>
              </a:ext>
            </a:extLst>
          </p:cNvPr>
          <p:cNvSpPr txBox="1"/>
          <p:nvPr/>
        </p:nvSpPr>
        <p:spPr>
          <a:xfrm>
            <a:off x="717884" y="2770084"/>
            <a:ext cx="75237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보스 몬스터가 사용 할 공격의 개수는 </a:t>
            </a:r>
            <a:r>
              <a:rPr lang="en-US" altLang="ko-KR" sz="1100" dirty="0"/>
              <a:t>3</a:t>
            </a:r>
            <a:r>
              <a:rPr lang="ko-KR" altLang="en-US" sz="1100" dirty="0"/>
              <a:t>가지</a:t>
            </a:r>
            <a:endParaRPr lang="en-US" altLang="ko-KR" sz="1100" dirty="0"/>
          </a:p>
          <a:p>
            <a:r>
              <a:rPr lang="en-US" altLang="ko-KR" sz="1100" dirty="0"/>
              <a:t>   1. </a:t>
            </a:r>
            <a:r>
              <a:rPr lang="en-US" altLang="ko-KR" sz="1100" dirty="0" err="1"/>
              <a:t>Basic_Attack</a:t>
            </a:r>
            <a:endParaRPr lang="en-US" altLang="ko-KR" sz="1100" dirty="0"/>
          </a:p>
          <a:p>
            <a:r>
              <a:rPr lang="en-US" altLang="ko-KR" sz="1100" dirty="0"/>
              <a:t>      =&gt; </a:t>
            </a:r>
            <a:r>
              <a:rPr lang="ko-KR" altLang="en-US" sz="1100" dirty="0"/>
              <a:t>근접용 공격 컨셉 </a:t>
            </a:r>
            <a:r>
              <a:rPr lang="en-US" altLang="ko-KR" sz="1100" dirty="0"/>
              <a:t>(</a:t>
            </a:r>
            <a:r>
              <a:rPr lang="ko-KR" altLang="en-US" sz="1100" dirty="0"/>
              <a:t>근접에서만 사용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2. Skill_1</a:t>
            </a:r>
          </a:p>
          <a:p>
            <a:r>
              <a:rPr lang="en-US" altLang="ko-KR" sz="1100" dirty="0"/>
              <a:t>      =&gt; </a:t>
            </a:r>
            <a:r>
              <a:rPr lang="ko-KR" altLang="en-US" sz="1100" dirty="0"/>
              <a:t>가장 긴 사거리 공격 컨셉 </a:t>
            </a:r>
            <a:endParaRPr lang="en-US" altLang="ko-KR" sz="1100" dirty="0"/>
          </a:p>
          <a:p>
            <a:r>
              <a:rPr lang="en-US" altLang="ko-KR" sz="1100" dirty="0"/>
              <a:t>   3. Skill_2</a:t>
            </a:r>
          </a:p>
          <a:p>
            <a:r>
              <a:rPr lang="en-US" altLang="ko-KR" sz="1100" dirty="0"/>
              <a:t>      =&gt; Phase2</a:t>
            </a:r>
            <a:r>
              <a:rPr lang="ko-KR" altLang="en-US" sz="1100" dirty="0"/>
              <a:t>에서만 발동하는 </a:t>
            </a:r>
            <a:r>
              <a:rPr lang="ko-KR" altLang="en-US" sz="1100" dirty="0" err="1"/>
              <a:t>히든</a:t>
            </a:r>
            <a:r>
              <a:rPr lang="ko-KR" altLang="en-US" sz="1100" dirty="0"/>
              <a:t> 어택 컨셉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행동 패턴은 공격의 조합으로 이루어 지고 보스 몬스터의 상태에 따라 </a:t>
            </a:r>
            <a:r>
              <a:rPr lang="en-US" altLang="ko-KR" sz="1100" dirty="0"/>
              <a:t>3</a:t>
            </a:r>
            <a:r>
              <a:rPr lang="ko-KR" altLang="en-US" sz="1100" dirty="0"/>
              <a:t>가지 </a:t>
            </a:r>
            <a:r>
              <a:rPr lang="en-US" altLang="ko-KR" sz="1100" dirty="0"/>
              <a:t>Phase(</a:t>
            </a:r>
            <a:r>
              <a:rPr lang="ko-KR" altLang="en-US" sz="1100" dirty="0"/>
              <a:t>패턴</a:t>
            </a:r>
            <a:r>
              <a:rPr lang="en-US" altLang="ko-KR" sz="1100" dirty="0"/>
              <a:t>)</a:t>
            </a:r>
            <a:r>
              <a:rPr lang="ko-KR" altLang="en-US" sz="1100" dirty="0"/>
              <a:t>로 구성한다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보스 몬스터의 </a:t>
            </a:r>
            <a:r>
              <a:rPr lang="en-US" altLang="ko-KR" sz="1100" dirty="0"/>
              <a:t>hp </a:t>
            </a:r>
            <a:r>
              <a:rPr lang="ko-KR" altLang="en-US" sz="1100" dirty="0"/>
              <a:t>잔여 수치에 따라 </a:t>
            </a:r>
            <a:r>
              <a:rPr lang="en-US" altLang="ko-KR" sz="1100" dirty="0"/>
              <a:t>Phase</a:t>
            </a:r>
            <a:r>
              <a:rPr lang="ko-KR" altLang="en-US" sz="1100" dirty="0"/>
              <a:t>를 구분 짓는다</a:t>
            </a:r>
            <a:r>
              <a:rPr lang="en-US" altLang="ko-KR" sz="1100" dirty="0"/>
              <a:t>.   </a:t>
            </a:r>
          </a:p>
          <a:p>
            <a:r>
              <a:rPr lang="en-US" altLang="ko-KR" sz="1100" dirty="0"/>
              <a:t>    Phase</a:t>
            </a:r>
            <a:r>
              <a:rPr lang="ko-KR" altLang="en-US" sz="1100" dirty="0"/>
              <a:t> </a:t>
            </a:r>
            <a:r>
              <a:rPr lang="en-US" altLang="ko-KR" sz="1100" dirty="0"/>
              <a:t>0</a:t>
            </a:r>
            <a:r>
              <a:rPr lang="ko-KR" altLang="en-US" sz="1100" dirty="0"/>
              <a:t> </a:t>
            </a:r>
            <a:r>
              <a:rPr lang="en-US" altLang="ko-KR" sz="1100" dirty="0"/>
              <a:t>=</a:t>
            </a:r>
            <a:r>
              <a:rPr lang="ko-KR" altLang="en-US" sz="1100" dirty="0"/>
              <a:t> </a:t>
            </a:r>
            <a:r>
              <a:rPr lang="en-US" altLang="ko-KR" sz="1100" dirty="0"/>
              <a:t>hp</a:t>
            </a:r>
            <a:r>
              <a:rPr lang="ko-KR" altLang="en-US" sz="1100" dirty="0"/>
              <a:t>  </a:t>
            </a:r>
            <a:r>
              <a:rPr lang="en-US" altLang="ko-KR" sz="1100" dirty="0"/>
              <a:t>100% ~ 51%</a:t>
            </a:r>
          </a:p>
          <a:p>
            <a:r>
              <a:rPr lang="en-US" altLang="ko-KR" sz="1100" dirty="0"/>
              <a:t>    Phase 1 = hp  50% ~ 26%</a:t>
            </a:r>
          </a:p>
          <a:p>
            <a:r>
              <a:rPr lang="en-US" altLang="ko-KR" sz="1100" dirty="0"/>
              <a:t>    Phase 2 = hp  25% ~ 0%</a:t>
            </a:r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  </a:t>
            </a:r>
            <a:r>
              <a:rPr lang="ko-KR" altLang="en-US" sz="1100" dirty="0"/>
              <a:t>각</a:t>
            </a:r>
            <a:r>
              <a:rPr lang="en-US" altLang="ko-KR" sz="1100" dirty="0"/>
              <a:t> Phase</a:t>
            </a:r>
            <a:r>
              <a:rPr lang="ko-KR" altLang="en-US" sz="1100" dirty="0"/>
              <a:t> 의 행동 패턴은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/>
              <a:t>     1. </a:t>
            </a:r>
            <a:r>
              <a:rPr lang="ko-KR" altLang="en-US" sz="1100" dirty="0"/>
              <a:t>공격의 개수</a:t>
            </a:r>
            <a:endParaRPr lang="en-US" altLang="ko-KR" sz="1100" dirty="0"/>
          </a:p>
          <a:p>
            <a:r>
              <a:rPr lang="en-US" altLang="ko-KR" sz="1100" dirty="0"/>
              <a:t>     2. </a:t>
            </a:r>
            <a:r>
              <a:rPr lang="ko-KR" altLang="en-US" sz="1100" dirty="0"/>
              <a:t>공격의 빈도</a:t>
            </a:r>
            <a:endParaRPr lang="en-US" altLang="ko-KR" sz="1100" dirty="0"/>
          </a:p>
          <a:p>
            <a:r>
              <a:rPr lang="en-US" altLang="ko-KR" sz="1100" dirty="0"/>
              <a:t>     3. </a:t>
            </a:r>
            <a:r>
              <a:rPr lang="ko-KR" altLang="en-US" sz="1100" dirty="0"/>
              <a:t>이동의 빈도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   </a:t>
            </a:r>
            <a:r>
              <a:rPr lang="ko-KR" altLang="en-US" sz="1100" dirty="0"/>
              <a:t>로 구분 짓는다</a:t>
            </a:r>
            <a:r>
              <a:rPr lang="en-US" altLang="ko-KR" sz="11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3A2B73E-0BA4-4D99-ACEE-390FCF65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819" y="4872013"/>
            <a:ext cx="7991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3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CCE99-5F4C-47A9-B8E8-57743B25CC58}"/>
              </a:ext>
            </a:extLst>
          </p:cNvPr>
          <p:cNvSpPr/>
          <p:nvPr/>
        </p:nvSpPr>
        <p:spPr>
          <a:xfrm>
            <a:off x="393032" y="3080084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IDLE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B86BB-E95B-4A67-956B-8AF457B2D87B}"/>
              </a:ext>
            </a:extLst>
          </p:cNvPr>
          <p:cNvSpPr/>
          <p:nvPr/>
        </p:nvSpPr>
        <p:spPr>
          <a:xfrm>
            <a:off x="2779295" y="613609"/>
            <a:ext cx="1010652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Phase </a:t>
            </a:r>
            <a:r>
              <a:rPr lang="ko-KR" altLang="en-US" sz="1050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9AA55F-223A-41D1-AFB9-7D7022C29EEA}"/>
              </a:ext>
            </a:extLst>
          </p:cNvPr>
          <p:cNvSpPr/>
          <p:nvPr/>
        </p:nvSpPr>
        <p:spPr>
          <a:xfrm>
            <a:off x="2779295" y="3080084"/>
            <a:ext cx="1010652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Phase 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5A7E3-88D3-43F9-9156-5F0F3B778737}"/>
              </a:ext>
            </a:extLst>
          </p:cNvPr>
          <p:cNvSpPr/>
          <p:nvPr/>
        </p:nvSpPr>
        <p:spPr>
          <a:xfrm>
            <a:off x="2779295" y="5546559"/>
            <a:ext cx="1010652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Phase 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1962CB-E679-444F-A463-7147869AAB43}"/>
              </a:ext>
            </a:extLst>
          </p:cNvPr>
          <p:cNvGrpSpPr/>
          <p:nvPr/>
        </p:nvGrpSpPr>
        <p:grpSpPr>
          <a:xfrm>
            <a:off x="4391525" y="553450"/>
            <a:ext cx="1721964" cy="577518"/>
            <a:chOff x="3380873" y="553450"/>
            <a:chExt cx="1721964" cy="577518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3DEACA55-0F36-4269-8A7A-51E329E1DBD8}"/>
                </a:ext>
              </a:extLst>
            </p:cNvPr>
            <p:cNvSpPr/>
            <p:nvPr/>
          </p:nvSpPr>
          <p:spPr>
            <a:xfrm>
              <a:off x="3380873" y="553450"/>
              <a:ext cx="1697901" cy="55345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E8159B-CC8F-472B-AD5B-0A4B82E7A515}"/>
                </a:ext>
              </a:extLst>
            </p:cNvPr>
            <p:cNvSpPr txBox="1"/>
            <p:nvPr/>
          </p:nvSpPr>
          <p:spPr>
            <a:xfrm>
              <a:off x="3404936" y="700081"/>
              <a:ext cx="16979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curTime &lt; maxIdleTime</a:t>
              </a:r>
              <a:endParaRPr lang="ko-KR" altLang="en-US" sz="1050" dirty="0">
                <a:solidFill>
                  <a:schemeClr val="tx1"/>
                </a:solidFill>
              </a:endParaRPr>
            </a:p>
            <a:p>
              <a:endParaRPr lang="ko-KR" altLang="en-US" sz="1050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71D8A2-EE77-4FE3-BB00-245BDA2089D5}"/>
              </a:ext>
            </a:extLst>
          </p:cNvPr>
          <p:cNvSpPr/>
          <p:nvPr/>
        </p:nvSpPr>
        <p:spPr>
          <a:xfrm>
            <a:off x="6508359" y="190250"/>
            <a:ext cx="1697901" cy="363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Idle </a:t>
            </a:r>
            <a:r>
              <a:rPr lang="ko-KR" altLang="en-US" sz="1050" dirty="0">
                <a:solidFill>
                  <a:schemeClr val="tx1"/>
                </a:solidFill>
              </a:rPr>
              <a:t>상태 유지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F3E7B3-05DF-452F-9D07-42B1152BC929}"/>
              </a:ext>
            </a:extLst>
          </p:cNvPr>
          <p:cNvGrpSpPr/>
          <p:nvPr/>
        </p:nvGrpSpPr>
        <p:grpSpPr>
          <a:xfrm>
            <a:off x="6508359" y="915524"/>
            <a:ext cx="1697901" cy="553454"/>
            <a:chOff x="3380873" y="553450"/>
            <a:chExt cx="1697901" cy="553454"/>
          </a:xfrm>
        </p:grpSpPr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7454EB16-3559-4E29-8584-B9EFBEEF0729}"/>
                </a:ext>
              </a:extLst>
            </p:cNvPr>
            <p:cNvSpPr/>
            <p:nvPr/>
          </p:nvSpPr>
          <p:spPr>
            <a:xfrm>
              <a:off x="3380873" y="553450"/>
              <a:ext cx="1697901" cy="55345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DF73E4-8407-49E0-8766-C920906225CA}"/>
                </a:ext>
              </a:extLst>
            </p:cNvPr>
            <p:cNvSpPr txBox="1"/>
            <p:nvPr/>
          </p:nvSpPr>
          <p:spPr>
            <a:xfrm>
              <a:off x="3554808" y="636544"/>
              <a:ext cx="13740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타겟 과의 거리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&lt;= </a:t>
              </a:r>
            </a:p>
            <a:p>
              <a:r>
                <a:rPr lang="en-US" altLang="ko-KR" sz="1050" dirty="0" err="1">
                  <a:solidFill>
                    <a:schemeClr val="tx1"/>
                  </a:solidFill>
                </a:rPr>
                <a:t>BasicAttack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사거리</a:t>
              </a:r>
              <a:endParaRPr lang="ko-KR" altLang="en-US" sz="1050" dirty="0"/>
            </a:p>
          </p:txBody>
        </p: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2BCD94F-811B-47A0-9675-1E019DAD903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14337" y="788067"/>
            <a:ext cx="364958" cy="24664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402919-1C99-47B5-8827-926B691F430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403685" y="3254542"/>
            <a:ext cx="13756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B2DEBFB-0E4E-45D4-9940-6BAD504BDCF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414337" y="3254542"/>
            <a:ext cx="364958" cy="24664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661594-3A47-4640-932B-097682ECD33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89947" y="788067"/>
            <a:ext cx="649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DCF1DE0-4491-496B-AB69-14C1B26F2856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6089426" y="371849"/>
            <a:ext cx="418933" cy="458328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F3ECD79-5705-488C-B15A-FFCDABB7C6C2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6089426" y="830177"/>
            <a:ext cx="418933" cy="3620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6224D07-BDAA-4E38-8AC9-79E4DE41E9C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206260" y="1192251"/>
            <a:ext cx="455033" cy="141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687BF43-D437-4002-BA5B-08AFC46E755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206260" y="1192251"/>
            <a:ext cx="455032" cy="79746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4D62C4-D371-4C47-804A-0BD6AAC69101}"/>
              </a:ext>
            </a:extLst>
          </p:cNvPr>
          <p:cNvGrpSpPr/>
          <p:nvPr/>
        </p:nvGrpSpPr>
        <p:grpSpPr>
          <a:xfrm>
            <a:off x="4442711" y="2977815"/>
            <a:ext cx="1697901" cy="553454"/>
            <a:chOff x="3380873" y="553450"/>
            <a:chExt cx="1697901" cy="553454"/>
          </a:xfrm>
        </p:grpSpPr>
        <p:sp>
          <p:nvSpPr>
            <p:cNvPr id="54" name="다이아몬드 53">
              <a:extLst>
                <a:ext uri="{FF2B5EF4-FFF2-40B4-BE49-F238E27FC236}">
                  <a16:creationId xmlns:a16="http://schemas.microsoft.com/office/drawing/2014/main" id="{0D75B299-21B2-49A5-BE41-0938F636586B}"/>
                </a:ext>
              </a:extLst>
            </p:cNvPr>
            <p:cNvSpPr/>
            <p:nvPr/>
          </p:nvSpPr>
          <p:spPr>
            <a:xfrm>
              <a:off x="3380873" y="553450"/>
              <a:ext cx="1697901" cy="55345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26621B-9B9B-4505-B785-2CB14D1DA723}"/>
                </a:ext>
              </a:extLst>
            </p:cNvPr>
            <p:cNvSpPr txBox="1"/>
            <p:nvPr/>
          </p:nvSpPr>
          <p:spPr>
            <a:xfrm>
              <a:off x="3554808" y="636544"/>
              <a:ext cx="13740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타겟 과의 거리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&lt;= </a:t>
              </a:r>
            </a:p>
            <a:p>
              <a:r>
                <a:rPr lang="en-US" altLang="ko-KR" sz="1050" dirty="0"/>
                <a:t>     Skill_1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사거리</a:t>
              </a:r>
              <a:endParaRPr lang="ko-KR" altLang="en-US" sz="1050" dirty="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57BB10-A312-4AFA-9FD8-8676C65689A7}"/>
              </a:ext>
            </a:extLst>
          </p:cNvPr>
          <p:cNvSpPr/>
          <p:nvPr/>
        </p:nvSpPr>
        <p:spPr>
          <a:xfrm>
            <a:off x="8661292" y="1035839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ATTACK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03EAE4-D80E-4C24-A5B4-9E2F20164CEB}"/>
              </a:ext>
            </a:extLst>
          </p:cNvPr>
          <p:cNvSpPr/>
          <p:nvPr/>
        </p:nvSpPr>
        <p:spPr>
          <a:xfrm>
            <a:off x="8661292" y="1800027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4E482E5-5290-4BC5-B9CA-A400EA42C4FC}"/>
              </a:ext>
            </a:extLst>
          </p:cNvPr>
          <p:cNvSpPr/>
          <p:nvPr/>
        </p:nvSpPr>
        <p:spPr>
          <a:xfrm>
            <a:off x="6533151" y="3068052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ATTACK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7DB1FD6-32B9-4F46-BEFB-6E5C160169F2}"/>
              </a:ext>
            </a:extLst>
          </p:cNvPr>
          <p:cNvSpPr/>
          <p:nvPr/>
        </p:nvSpPr>
        <p:spPr>
          <a:xfrm>
            <a:off x="6533151" y="3865448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FF04394-A4FE-43A4-8751-F95DAFDEE121}"/>
              </a:ext>
            </a:extLst>
          </p:cNvPr>
          <p:cNvCxnSpPr>
            <a:cxnSpLocks/>
            <a:stCxn id="8" idx="3"/>
            <a:endCxn id="54" idx="1"/>
          </p:cNvCxnSpPr>
          <p:nvPr/>
        </p:nvCxnSpPr>
        <p:spPr>
          <a:xfrm>
            <a:off x="3789947" y="3254542"/>
            <a:ext cx="6527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7B168F0-6747-4AA4-A3E1-010D2077BF0D}"/>
              </a:ext>
            </a:extLst>
          </p:cNvPr>
          <p:cNvCxnSpPr>
            <a:cxnSpLocks/>
          </p:cNvCxnSpPr>
          <p:nvPr/>
        </p:nvCxnSpPr>
        <p:spPr>
          <a:xfrm>
            <a:off x="6100733" y="3232813"/>
            <a:ext cx="455033" cy="141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3E70A89-6C07-4FB9-9E3B-CF8C3AB6F552}"/>
              </a:ext>
            </a:extLst>
          </p:cNvPr>
          <p:cNvCxnSpPr>
            <a:cxnSpLocks/>
          </p:cNvCxnSpPr>
          <p:nvPr/>
        </p:nvCxnSpPr>
        <p:spPr>
          <a:xfrm>
            <a:off x="6121643" y="3232813"/>
            <a:ext cx="455032" cy="79746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44C6BF3-69DC-4B2A-AAAF-7C2E5F04B55C}"/>
              </a:ext>
            </a:extLst>
          </p:cNvPr>
          <p:cNvGrpSpPr/>
          <p:nvPr/>
        </p:nvGrpSpPr>
        <p:grpSpPr>
          <a:xfrm>
            <a:off x="4450697" y="5457530"/>
            <a:ext cx="1697901" cy="553454"/>
            <a:chOff x="3380873" y="553450"/>
            <a:chExt cx="1697901" cy="553454"/>
          </a:xfrm>
        </p:grpSpPr>
        <p:sp>
          <p:nvSpPr>
            <p:cNvPr id="79" name="다이아몬드 78">
              <a:extLst>
                <a:ext uri="{FF2B5EF4-FFF2-40B4-BE49-F238E27FC236}">
                  <a16:creationId xmlns:a16="http://schemas.microsoft.com/office/drawing/2014/main" id="{E83C0086-7D43-470C-90B6-D240269DBEC0}"/>
                </a:ext>
              </a:extLst>
            </p:cNvPr>
            <p:cNvSpPr/>
            <p:nvPr/>
          </p:nvSpPr>
          <p:spPr>
            <a:xfrm>
              <a:off x="3380873" y="553450"/>
              <a:ext cx="1697901" cy="55345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E395ACD-372D-4457-85DA-64C25CD17149}"/>
                </a:ext>
              </a:extLst>
            </p:cNvPr>
            <p:cNvSpPr txBox="1"/>
            <p:nvPr/>
          </p:nvSpPr>
          <p:spPr>
            <a:xfrm>
              <a:off x="3554808" y="636544"/>
              <a:ext cx="13740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타겟 과의 거리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&lt;= </a:t>
              </a:r>
            </a:p>
            <a:p>
              <a:r>
                <a:rPr lang="en-US" altLang="ko-KR" sz="1050" dirty="0"/>
                <a:t>     Skill_1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사거리</a:t>
              </a:r>
              <a:endParaRPr lang="ko-KR" altLang="en-US" sz="1050" dirty="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B8BDEA8-3FC1-444E-A405-9375E008B778}"/>
              </a:ext>
            </a:extLst>
          </p:cNvPr>
          <p:cNvSpPr/>
          <p:nvPr/>
        </p:nvSpPr>
        <p:spPr>
          <a:xfrm>
            <a:off x="6541137" y="5547767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ATTACK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4CD97F3-208A-4196-928A-8BCEC90A0095}"/>
              </a:ext>
            </a:extLst>
          </p:cNvPr>
          <p:cNvSpPr/>
          <p:nvPr/>
        </p:nvSpPr>
        <p:spPr>
          <a:xfrm>
            <a:off x="6541137" y="6345163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1262AA-E58B-49B1-81AB-440F2E2944B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797933" y="5734257"/>
            <a:ext cx="6527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C50391C-B54F-42B6-B552-DED5D513347A}"/>
              </a:ext>
            </a:extLst>
          </p:cNvPr>
          <p:cNvCxnSpPr>
            <a:cxnSpLocks/>
          </p:cNvCxnSpPr>
          <p:nvPr/>
        </p:nvCxnSpPr>
        <p:spPr>
          <a:xfrm>
            <a:off x="6108719" y="5712528"/>
            <a:ext cx="455033" cy="141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364EB763-35E5-45A4-B425-D421904E49F2}"/>
              </a:ext>
            </a:extLst>
          </p:cNvPr>
          <p:cNvCxnSpPr>
            <a:cxnSpLocks/>
          </p:cNvCxnSpPr>
          <p:nvPr/>
        </p:nvCxnSpPr>
        <p:spPr>
          <a:xfrm>
            <a:off x="6129629" y="5712528"/>
            <a:ext cx="455032" cy="79746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9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E0986-CC04-47C9-B91B-ECCB3D87926B}"/>
              </a:ext>
            </a:extLst>
          </p:cNvPr>
          <p:cNvSpPr/>
          <p:nvPr/>
        </p:nvSpPr>
        <p:spPr>
          <a:xfrm>
            <a:off x="393032" y="3080084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653685-F5C2-433C-B100-E01A9C43B1A3}"/>
              </a:ext>
            </a:extLst>
          </p:cNvPr>
          <p:cNvSpPr/>
          <p:nvPr/>
        </p:nvSpPr>
        <p:spPr>
          <a:xfrm>
            <a:off x="2779295" y="613609"/>
            <a:ext cx="1010652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Phase </a:t>
            </a:r>
            <a:r>
              <a:rPr lang="ko-KR" altLang="en-US" sz="1050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436DB-BEF8-4371-BBE3-9D2463061D5C}"/>
              </a:ext>
            </a:extLst>
          </p:cNvPr>
          <p:cNvSpPr/>
          <p:nvPr/>
        </p:nvSpPr>
        <p:spPr>
          <a:xfrm>
            <a:off x="2779295" y="3080084"/>
            <a:ext cx="1010652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Phase 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83930F-9E27-4926-A792-98FF5091B568}"/>
              </a:ext>
            </a:extLst>
          </p:cNvPr>
          <p:cNvSpPr/>
          <p:nvPr/>
        </p:nvSpPr>
        <p:spPr>
          <a:xfrm>
            <a:off x="2779295" y="5546559"/>
            <a:ext cx="1010652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Phase 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23F722F-D7CE-4EAC-9668-68C465F53FB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414337" y="788067"/>
            <a:ext cx="364958" cy="24664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BEF369-806D-4D99-ACAB-F0C236B6920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403685" y="3254542"/>
            <a:ext cx="13756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D6A4DAD-C2BB-4942-8F12-CE63010A409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14337" y="3254542"/>
            <a:ext cx="364958" cy="24664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9E2F18-3A07-45C5-9103-1438F7C5604E}"/>
              </a:ext>
            </a:extLst>
          </p:cNvPr>
          <p:cNvGrpSpPr/>
          <p:nvPr/>
        </p:nvGrpSpPr>
        <p:grpSpPr>
          <a:xfrm>
            <a:off x="4391525" y="553450"/>
            <a:ext cx="1776466" cy="562129"/>
            <a:chOff x="3380873" y="553450"/>
            <a:chExt cx="1776466" cy="562129"/>
          </a:xfrm>
        </p:grpSpPr>
        <p:sp>
          <p:nvSpPr>
            <p:cNvPr id="28" name="다이아몬드 27">
              <a:extLst>
                <a:ext uri="{FF2B5EF4-FFF2-40B4-BE49-F238E27FC236}">
                  <a16:creationId xmlns:a16="http://schemas.microsoft.com/office/drawing/2014/main" id="{CB3C798C-3915-42DA-AC32-6B839363DA71}"/>
                </a:ext>
              </a:extLst>
            </p:cNvPr>
            <p:cNvSpPr/>
            <p:nvPr/>
          </p:nvSpPr>
          <p:spPr>
            <a:xfrm>
              <a:off x="3380873" y="553450"/>
              <a:ext cx="1697901" cy="55345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FEE560-C6D9-4F5D-B10C-BDDF6850C18D}"/>
                </a:ext>
              </a:extLst>
            </p:cNvPr>
            <p:cNvSpPr txBox="1"/>
            <p:nvPr/>
          </p:nvSpPr>
          <p:spPr>
            <a:xfrm>
              <a:off x="3404936" y="700081"/>
              <a:ext cx="175240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tx1"/>
                  </a:solidFill>
                </a:rPr>
                <a:t>curTime &lt; </a:t>
              </a:r>
              <a:r>
                <a:rPr lang="en-US" altLang="ko-KR" sz="1050" dirty="0" err="1">
                  <a:solidFill>
                    <a:schemeClr val="tx1"/>
                  </a:solidFill>
                </a:rPr>
                <a:t>maxMoveTime</a:t>
              </a:r>
              <a:endParaRPr lang="ko-KR" altLang="en-US" sz="1050" dirty="0">
                <a:solidFill>
                  <a:schemeClr val="tx1"/>
                </a:solidFill>
              </a:endParaRPr>
            </a:p>
            <a:p>
              <a:endParaRPr lang="ko-KR" altLang="en-US" sz="1050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C52B85-C628-4763-A327-29139E69D754}"/>
              </a:ext>
            </a:extLst>
          </p:cNvPr>
          <p:cNvSpPr/>
          <p:nvPr/>
        </p:nvSpPr>
        <p:spPr>
          <a:xfrm>
            <a:off x="6520390" y="1424236"/>
            <a:ext cx="1697901" cy="363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Idle </a:t>
            </a:r>
            <a:r>
              <a:rPr lang="ko-KR" altLang="en-US" sz="1050" dirty="0">
                <a:solidFill>
                  <a:schemeClr val="tx1"/>
                </a:solidFill>
              </a:rPr>
              <a:t>상태 유지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F76AAB2-12F4-46AD-8D63-9AB4246E9C66}"/>
              </a:ext>
            </a:extLst>
          </p:cNvPr>
          <p:cNvGrpSpPr/>
          <p:nvPr/>
        </p:nvGrpSpPr>
        <p:grpSpPr>
          <a:xfrm>
            <a:off x="6508359" y="73317"/>
            <a:ext cx="1697901" cy="553454"/>
            <a:chOff x="3380873" y="553450"/>
            <a:chExt cx="1697901" cy="553454"/>
          </a:xfrm>
        </p:grpSpPr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90546FCD-E5A4-41A2-8226-671F0B01A8E4}"/>
                </a:ext>
              </a:extLst>
            </p:cNvPr>
            <p:cNvSpPr/>
            <p:nvPr/>
          </p:nvSpPr>
          <p:spPr>
            <a:xfrm>
              <a:off x="3380873" y="553450"/>
              <a:ext cx="1697901" cy="55345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BFFAA4-011A-46BA-8231-5CD47C597300}"/>
                </a:ext>
              </a:extLst>
            </p:cNvPr>
            <p:cNvSpPr txBox="1"/>
            <p:nvPr/>
          </p:nvSpPr>
          <p:spPr>
            <a:xfrm>
              <a:off x="3554808" y="636544"/>
              <a:ext cx="13740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타겟 과의 거리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&lt;= </a:t>
              </a:r>
            </a:p>
            <a:p>
              <a:r>
                <a:rPr lang="en-US" altLang="ko-KR" sz="1050" dirty="0" err="1">
                  <a:solidFill>
                    <a:schemeClr val="tx1"/>
                  </a:solidFill>
                </a:rPr>
                <a:t>BasicAttack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사거리</a:t>
              </a:r>
              <a:endParaRPr lang="ko-KR" altLang="en-US" sz="1050" dirty="0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681A0C8-9BE8-4CF4-A569-23711AA42A93}"/>
              </a:ext>
            </a:extLst>
          </p:cNvPr>
          <p:cNvCxnSpPr>
            <a:cxnSpLocks/>
          </p:cNvCxnSpPr>
          <p:nvPr/>
        </p:nvCxnSpPr>
        <p:spPr>
          <a:xfrm>
            <a:off x="3789947" y="788067"/>
            <a:ext cx="649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E50F252-15A5-4345-A8EB-81B83F713899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6089426" y="830177"/>
            <a:ext cx="430964" cy="77565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CF4F658-A305-460A-81DE-69EC501EA753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6089426" y="350044"/>
            <a:ext cx="418933" cy="480133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38B0FCB-1F7F-423B-B59D-E021D94624F4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206260" y="350044"/>
            <a:ext cx="455033" cy="141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19C95DC-64DD-4235-A7D7-7A9536AEF3E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206260" y="350044"/>
            <a:ext cx="455032" cy="79746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CB47F4-441C-4D37-961C-E25D383A931C}"/>
              </a:ext>
            </a:extLst>
          </p:cNvPr>
          <p:cNvSpPr/>
          <p:nvPr/>
        </p:nvSpPr>
        <p:spPr>
          <a:xfrm>
            <a:off x="8661292" y="193632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ATTACK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CABCCA-618F-46BC-A080-9B311DF19135}"/>
              </a:ext>
            </a:extLst>
          </p:cNvPr>
          <p:cNvSpPr/>
          <p:nvPr/>
        </p:nvSpPr>
        <p:spPr>
          <a:xfrm>
            <a:off x="8661292" y="957820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674AB-7670-4F05-AA28-3FAA702BE251}"/>
              </a:ext>
            </a:extLst>
          </p:cNvPr>
          <p:cNvGrpSpPr/>
          <p:nvPr/>
        </p:nvGrpSpPr>
        <p:grpSpPr>
          <a:xfrm>
            <a:off x="4391525" y="2977815"/>
            <a:ext cx="1697901" cy="553454"/>
            <a:chOff x="3380873" y="553450"/>
            <a:chExt cx="1697901" cy="553454"/>
          </a:xfrm>
        </p:grpSpPr>
        <p:sp>
          <p:nvSpPr>
            <p:cNvPr id="50" name="다이아몬드 49">
              <a:extLst>
                <a:ext uri="{FF2B5EF4-FFF2-40B4-BE49-F238E27FC236}">
                  <a16:creationId xmlns:a16="http://schemas.microsoft.com/office/drawing/2014/main" id="{96CBE554-F3E7-4F51-9A6C-AEAEC6B454CB}"/>
                </a:ext>
              </a:extLst>
            </p:cNvPr>
            <p:cNvSpPr/>
            <p:nvPr/>
          </p:nvSpPr>
          <p:spPr>
            <a:xfrm>
              <a:off x="3380873" y="553450"/>
              <a:ext cx="1697901" cy="55345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BD2B8E-1885-499C-BF76-5A8868A1515C}"/>
                </a:ext>
              </a:extLst>
            </p:cNvPr>
            <p:cNvSpPr txBox="1"/>
            <p:nvPr/>
          </p:nvSpPr>
          <p:spPr>
            <a:xfrm>
              <a:off x="3554808" y="636544"/>
              <a:ext cx="13740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타겟 과의 거리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&lt;= </a:t>
              </a:r>
            </a:p>
            <a:p>
              <a:r>
                <a:rPr lang="en-US" altLang="ko-KR" sz="1050" dirty="0"/>
                <a:t>    Skill_1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사거리</a:t>
              </a:r>
              <a:endParaRPr lang="ko-KR" altLang="en-US" sz="1050" dirty="0"/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AB0CDD0-5C01-4788-A03E-23C0E121241E}"/>
              </a:ext>
            </a:extLst>
          </p:cNvPr>
          <p:cNvCxnSpPr>
            <a:cxnSpLocks/>
          </p:cNvCxnSpPr>
          <p:nvPr/>
        </p:nvCxnSpPr>
        <p:spPr>
          <a:xfrm>
            <a:off x="6079922" y="3241006"/>
            <a:ext cx="455033" cy="141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7CBDC5F-2374-40A7-8B86-0C628A817B8F}"/>
              </a:ext>
            </a:extLst>
          </p:cNvPr>
          <p:cNvCxnSpPr>
            <a:cxnSpLocks/>
          </p:cNvCxnSpPr>
          <p:nvPr/>
        </p:nvCxnSpPr>
        <p:spPr>
          <a:xfrm>
            <a:off x="6079922" y="3241006"/>
            <a:ext cx="455032" cy="79746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C4E36B-2563-4E87-9876-8DA5DEDEEAE1}"/>
              </a:ext>
            </a:extLst>
          </p:cNvPr>
          <p:cNvSpPr/>
          <p:nvPr/>
        </p:nvSpPr>
        <p:spPr>
          <a:xfrm>
            <a:off x="6534954" y="2615360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ATTACK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09FADC-940C-4366-B0D3-5D97253B16AB}"/>
              </a:ext>
            </a:extLst>
          </p:cNvPr>
          <p:cNvSpPr/>
          <p:nvPr/>
        </p:nvSpPr>
        <p:spPr>
          <a:xfrm>
            <a:off x="6534954" y="3848782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B1D2908-9E0A-4EB1-852C-18564750E8FB}"/>
              </a:ext>
            </a:extLst>
          </p:cNvPr>
          <p:cNvSpPr/>
          <p:nvPr/>
        </p:nvSpPr>
        <p:spPr>
          <a:xfrm>
            <a:off x="6534954" y="3060909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E32EA9ED-C2D5-4F0F-8EF4-EDFD56175C2B}"/>
              </a:ext>
            </a:extLst>
          </p:cNvPr>
          <p:cNvCxnSpPr>
            <a:stCxn id="50" idx="3"/>
            <a:endCxn id="56" idx="1"/>
          </p:cNvCxnSpPr>
          <p:nvPr/>
        </p:nvCxnSpPr>
        <p:spPr>
          <a:xfrm flipV="1">
            <a:off x="6089426" y="2789818"/>
            <a:ext cx="445528" cy="464724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D336AF-D0DF-45EA-B992-D1792653F658}"/>
              </a:ext>
            </a:extLst>
          </p:cNvPr>
          <p:cNvSpPr txBox="1"/>
          <p:nvPr/>
        </p:nvSpPr>
        <p:spPr>
          <a:xfrm>
            <a:off x="5949058" y="28438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확률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CE1733E-D4CF-43AB-8ED6-711656C0E19C}"/>
              </a:ext>
            </a:extLst>
          </p:cNvPr>
          <p:cNvCxnSpPr>
            <a:stCxn id="13" idx="3"/>
            <a:endCxn id="50" idx="1"/>
          </p:cNvCxnSpPr>
          <p:nvPr/>
        </p:nvCxnSpPr>
        <p:spPr>
          <a:xfrm>
            <a:off x="3789947" y="3254542"/>
            <a:ext cx="60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1B6721-9441-475F-9796-25C53D89C82F}"/>
              </a:ext>
            </a:extLst>
          </p:cNvPr>
          <p:cNvSpPr txBox="1"/>
          <p:nvPr/>
        </p:nvSpPr>
        <p:spPr>
          <a:xfrm>
            <a:off x="7615242" y="314554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좀더 높은 확률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D92DE6C-A88E-45C4-90D1-93320D6453D3}"/>
              </a:ext>
            </a:extLst>
          </p:cNvPr>
          <p:cNvGrpSpPr/>
          <p:nvPr/>
        </p:nvGrpSpPr>
        <p:grpSpPr>
          <a:xfrm>
            <a:off x="4415588" y="5444290"/>
            <a:ext cx="1697901" cy="553454"/>
            <a:chOff x="3380873" y="553450"/>
            <a:chExt cx="1697901" cy="553454"/>
          </a:xfrm>
        </p:grpSpPr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id="{8CAA47EA-E627-4433-92C1-1414B31005BD}"/>
                </a:ext>
              </a:extLst>
            </p:cNvPr>
            <p:cNvSpPr/>
            <p:nvPr/>
          </p:nvSpPr>
          <p:spPr>
            <a:xfrm>
              <a:off x="3380873" y="553450"/>
              <a:ext cx="1697901" cy="55345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CBCAB7-ACA0-4563-A01B-85DB6A4F4E32}"/>
                </a:ext>
              </a:extLst>
            </p:cNvPr>
            <p:cNvSpPr txBox="1"/>
            <p:nvPr/>
          </p:nvSpPr>
          <p:spPr>
            <a:xfrm>
              <a:off x="3554808" y="636544"/>
              <a:ext cx="13740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타겟 과의 거리 </a:t>
              </a:r>
              <a:r>
                <a:rPr lang="en-US" altLang="ko-KR" sz="1050" dirty="0">
                  <a:solidFill>
                    <a:schemeClr val="tx1"/>
                  </a:solidFill>
                </a:rPr>
                <a:t>&lt;= </a:t>
              </a:r>
            </a:p>
            <a:p>
              <a:r>
                <a:rPr lang="en-US" altLang="ko-KR" sz="1050" dirty="0"/>
                <a:t>    Skill_1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사거리</a:t>
              </a:r>
              <a:endParaRPr lang="ko-KR" altLang="en-US" sz="1050" dirty="0"/>
            </a:p>
          </p:txBody>
        </p:sp>
      </p:grp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BFC3921-865B-492A-A5B9-36F747846EBE}"/>
              </a:ext>
            </a:extLst>
          </p:cNvPr>
          <p:cNvCxnSpPr>
            <a:cxnSpLocks/>
          </p:cNvCxnSpPr>
          <p:nvPr/>
        </p:nvCxnSpPr>
        <p:spPr>
          <a:xfrm>
            <a:off x="6103985" y="5707481"/>
            <a:ext cx="455033" cy="141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7A8CFF43-0A28-4781-A6CB-B7940DF9949E}"/>
              </a:ext>
            </a:extLst>
          </p:cNvPr>
          <p:cNvCxnSpPr>
            <a:cxnSpLocks/>
          </p:cNvCxnSpPr>
          <p:nvPr/>
        </p:nvCxnSpPr>
        <p:spPr>
          <a:xfrm>
            <a:off x="6103985" y="5707481"/>
            <a:ext cx="455032" cy="79746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A2CF62-81DC-405F-A21B-68E1E9AFD1AA}"/>
              </a:ext>
            </a:extLst>
          </p:cNvPr>
          <p:cNvSpPr/>
          <p:nvPr/>
        </p:nvSpPr>
        <p:spPr>
          <a:xfrm>
            <a:off x="6559017" y="5081835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ATTACK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CE88EA-F248-4B89-A2DB-70FE7120EA62}"/>
              </a:ext>
            </a:extLst>
          </p:cNvPr>
          <p:cNvSpPr/>
          <p:nvPr/>
        </p:nvSpPr>
        <p:spPr>
          <a:xfrm>
            <a:off x="6559017" y="6315257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FDCC959-6321-4869-BED4-3F16B6A76415}"/>
              </a:ext>
            </a:extLst>
          </p:cNvPr>
          <p:cNvSpPr/>
          <p:nvPr/>
        </p:nvSpPr>
        <p:spPr>
          <a:xfrm>
            <a:off x="6559017" y="5527384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10C4E48-D388-4AE2-991C-DBA315A99855}"/>
              </a:ext>
            </a:extLst>
          </p:cNvPr>
          <p:cNvCxnSpPr>
            <a:stCxn id="67" idx="3"/>
            <a:endCxn id="71" idx="1"/>
          </p:cNvCxnSpPr>
          <p:nvPr/>
        </p:nvCxnSpPr>
        <p:spPr>
          <a:xfrm flipV="1">
            <a:off x="6113489" y="5256293"/>
            <a:ext cx="445528" cy="464724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5627025-7105-47BE-ACF1-A4DD4C339BD6}"/>
              </a:ext>
            </a:extLst>
          </p:cNvPr>
          <p:cNvSpPr txBox="1"/>
          <p:nvPr/>
        </p:nvSpPr>
        <p:spPr>
          <a:xfrm>
            <a:off x="5973121" y="531027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확률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3EB8618-20FE-445E-BEAB-139FEA3C8397}"/>
              </a:ext>
            </a:extLst>
          </p:cNvPr>
          <p:cNvCxnSpPr>
            <a:endCxn id="67" idx="1"/>
          </p:cNvCxnSpPr>
          <p:nvPr/>
        </p:nvCxnSpPr>
        <p:spPr>
          <a:xfrm>
            <a:off x="3814010" y="5721017"/>
            <a:ext cx="601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AE47A68-FFB7-4967-BFA1-6CDFDFB65409}"/>
              </a:ext>
            </a:extLst>
          </p:cNvPr>
          <p:cNvSpPr txBox="1"/>
          <p:nvPr/>
        </p:nvSpPr>
        <p:spPr>
          <a:xfrm>
            <a:off x="7615242" y="518453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좀더 높은 확률</a:t>
            </a:r>
          </a:p>
        </p:txBody>
      </p:sp>
    </p:spTree>
    <p:extLst>
      <p:ext uri="{BB962C8B-B14F-4D97-AF65-F5344CB8AC3E}">
        <p14:creationId xmlns:p14="http://schemas.microsoft.com/office/powerpoint/2010/main" val="166647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875054-CB3E-4B50-B841-11EC390E2423}"/>
              </a:ext>
            </a:extLst>
          </p:cNvPr>
          <p:cNvSpPr/>
          <p:nvPr/>
        </p:nvSpPr>
        <p:spPr>
          <a:xfrm>
            <a:off x="393032" y="2370216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ATTACK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0E24BD-372E-4096-934B-F59A7636ED24}"/>
              </a:ext>
            </a:extLst>
          </p:cNvPr>
          <p:cNvSpPr/>
          <p:nvPr/>
        </p:nvSpPr>
        <p:spPr>
          <a:xfrm>
            <a:off x="2779295" y="385009"/>
            <a:ext cx="1010652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Phase </a:t>
            </a:r>
            <a:r>
              <a:rPr lang="ko-KR" altLang="en-US" sz="1050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85CED-7068-4B08-A14C-CF248B8F704E}"/>
              </a:ext>
            </a:extLst>
          </p:cNvPr>
          <p:cNvSpPr/>
          <p:nvPr/>
        </p:nvSpPr>
        <p:spPr>
          <a:xfrm>
            <a:off x="2779295" y="2370216"/>
            <a:ext cx="1010652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Phase 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1D12B5-3445-4404-953F-C44F83056C8C}"/>
              </a:ext>
            </a:extLst>
          </p:cNvPr>
          <p:cNvSpPr/>
          <p:nvPr/>
        </p:nvSpPr>
        <p:spPr>
          <a:xfrm>
            <a:off x="2935703" y="5844263"/>
            <a:ext cx="1010652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Phase 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458D05A-54B6-4D2D-812A-2B89C40B94D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403685" y="559467"/>
            <a:ext cx="1375610" cy="1985207"/>
          </a:xfrm>
          <a:prstGeom prst="bentConnector3">
            <a:avLst>
              <a:gd name="adj1" fmla="val 543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8182D7-14EB-44D2-B241-88AB0426AC0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03685" y="2544674"/>
            <a:ext cx="13756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FA4B7BB-9358-4644-B45E-932D858B01F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403685" y="2544674"/>
            <a:ext cx="1532018" cy="34740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21B96F-A9E3-407C-B6FF-A84DA115B687}"/>
              </a:ext>
            </a:extLst>
          </p:cNvPr>
          <p:cNvGrpSpPr/>
          <p:nvPr/>
        </p:nvGrpSpPr>
        <p:grpSpPr>
          <a:xfrm>
            <a:off x="4391525" y="288754"/>
            <a:ext cx="1697901" cy="637240"/>
            <a:chOff x="3380873" y="553450"/>
            <a:chExt cx="1697901" cy="637240"/>
          </a:xfrm>
        </p:grpSpPr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15A78D10-4F98-4E79-B463-CDC7C55ECDD8}"/>
                </a:ext>
              </a:extLst>
            </p:cNvPr>
            <p:cNvSpPr/>
            <p:nvPr/>
          </p:nvSpPr>
          <p:spPr>
            <a:xfrm>
              <a:off x="3380873" y="553450"/>
              <a:ext cx="1697901" cy="55345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06E84E-E477-4700-A20E-DB62972EE696}"/>
                </a:ext>
              </a:extLst>
            </p:cNvPr>
            <p:cNvSpPr txBox="1"/>
            <p:nvPr/>
          </p:nvSpPr>
          <p:spPr>
            <a:xfrm>
              <a:off x="3567622" y="613609"/>
              <a:ext cx="132440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타겟과의 거리</a:t>
              </a:r>
              <a:r>
                <a:rPr lang="en-US" altLang="ko-KR" sz="1050" dirty="0">
                  <a:solidFill>
                    <a:schemeClr val="tx1"/>
                  </a:solidFill>
                </a:rPr>
                <a:t> &lt;= </a:t>
              </a:r>
            </a:p>
            <a:p>
              <a:r>
                <a:rPr lang="en-US" altLang="ko-KR" sz="1050" dirty="0" err="1">
                  <a:solidFill>
                    <a:schemeClr val="tx1"/>
                  </a:solidFill>
                </a:rPr>
                <a:t>BasicAttack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</a:rPr>
                <a:t>사거리</a:t>
              </a:r>
            </a:p>
            <a:p>
              <a:endParaRPr lang="ko-KR" altLang="en-US" sz="105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3E6BD7-0F9A-45F7-B59C-199DFED151B1}"/>
              </a:ext>
            </a:extLst>
          </p:cNvPr>
          <p:cNvSpPr/>
          <p:nvPr/>
        </p:nvSpPr>
        <p:spPr>
          <a:xfrm>
            <a:off x="6691004" y="-50380"/>
            <a:ext cx="1697901" cy="363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err="1">
                <a:solidFill>
                  <a:schemeClr val="tx1"/>
                </a:solidFill>
              </a:rPr>
              <a:t>BasicAttack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C1AC7F-8FEA-405B-84FB-C63AF3BCCCB7}"/>
              </a:ext>
            </a:extLst>
          </p:cNvPr>
          <p:cNvSpPr/>
          <p:nvPr/>
        </p:nvSpPr>
        <p:spPr>
          <a:xfrm>
            <a:off x="6711056" y="697829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53376EB-AAD0-4364-81A5-7BC937AAAD0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6089426" y="131219"/>
            <a:ext cx="601578" cy="43426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2932FE1-0D84-48E2-B02E-C46C61D1FF4C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6089426" y="565481"/>
            <a:ext cx="621630" cy="30680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5EF747-2B09-4F89-898E-9D1894B1B98C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3789947" y="559467"/>
            <a:ext cx="601578" cy="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E5F453-48AE-44DF-8933-1A29C2DA62AC}"/>
              </a:ext>
            </a:extLst>
          </p:cNvPr>
          <p:cNvSpPr/>
          <p:nvPr/>
        </p:nvSpPr>
        <p:spPr>
          <a:xfrm>
            <a:off x="4451682" y="1728532"/>
            <a:ext cx="1644317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타겟과의 거리 </a:t>
            </a:r>
            <a:r>
              <a:rPr lang="en-US" altLang="ko-KR" sz="1050" dirty="0">
                <a:solidFill>
                  <a:schemeClr val="tx1"/>
                </a:solidFill>
              </a:rPr>
              <a:t>&lt;= </a:t>
            </a:r>
            <a:r>
              <a:rPr lang="en-US" altLang="ko-KR" sz="1050" dirty="0" err="1">
                <a:solidFill>
                  <a:schemeClr val="tx1"/>
                </a:solidFill>
              </a:rPr>
              <a:t>BasicAttack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사거리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A24ECE-3927-48C1-91F5-4771B76566A1}"/>
              </a:ext>
            </a:extLst>
          </p:cNvPr>
          <p:cNvSpPr/>
          <p:nvPr/>
        </p:nvSpPr>
        <p:spPr>
          <a:xfrm>
            <a:off x="4451682" y="2770187"/>
            <a:ext cx="1644317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타겟과의 거리 </a:t>
            </a:r>
            <a:r>
              <a:rPr lang="en-US" altLang="ko-KR" sz="1050" dirty="0">
                <a:solidFill>
                  <a:schemeClr val="tx1"/>
                </a:solidFill>
              </a:rPr>
              <a:t>&lt;= Skill_1 </a:t>
            </a:r>
            <a:r>
              <a:rPr lang="ko-KR" altLang="en-US" sz="1050" dirty="0">
                <a:solidFill>
                  <a:schemeClr val="tx1"/>
                </a:solidFill>
              </a:rPr>
              <a:t>사거리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128693-CCF5-47B1-9AE6-13FCD60171C2}"/>
              </a:ext>
            </a:extLst>
          </p:cNvPr>
          <p:cNvSpPr/>
          <p:nvPr/>
        </p:nvSpPr>
        <p:spPr>
          <a:xfrm>
            <a:off x="6691003" y="1286248"/>
            <a:ext cx="1697901" cy="363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BasicAttack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E5A8E7-06B4-4626-AD7E-A8A73F7E8F7C}"/>
              </a:ext>
            </a:extLst>
          </p:cNvPr>
          <p:cNvSpPr/>
          <p:nvPr/>
        </p:nvSpPr>
        <p:spPr>
          <a:xfrm>
            <a:off x="6708486" y="1885578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IDLE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3EA9934-932C-4A6E-9359-FCC00A9F8D31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6095999" y="1467847"/>
            <a:ext cx="595004" cy="4351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C1BF9C22-8AF8-4BEE-8836-BF2340E0B401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6095999" y="1902990"/>
            <a:ext cx="612487" cy="1570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FBA601-16B7-41EE-B468-B410E2A4F282}"/>
              </a:ext>
            </a:extLst>
          </p:cNvPr>
          <p:cNvSpPr txBox="1"/>
          <p:nvPr/>
        </p:nvSpPr>
        <p:spPr>
          <a:xfrm>
            <a:off x="5959095" y="13985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확률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B2E072-3DF4-49FE-B4B8-56AB09CC8882}"/>
              </a:ext>
            </a:extLst>
          </p:cNvPr>
          <p:cNvSpPr txBox="1"/>
          <p:nvPr/>
        </p:nvSpPr>
        <p:spPr>
          <a:xfrm>
            <a:off x="8388903" y="134473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높음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81F44B-1DB4-400A-B196-C62F995BBF44}"/>
              </a:ext>
            </a:extLst>
          </p:cNvPr>
          <p:cNvSpPr txBox="1"/>
          <p:nvPr/>
        </p:nvSpPr>
        <p:spPr>
          <a:xfrm>
            <a:off x="7719138" y="19954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낮음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7BFA04-E23A-4D2C-B212-A707C79CAA3A}"/>
              </a:ext>
            </a:extLst>
          </p:cNvPr>
          <p:cNvSpPr/>
          <p:nvPr/>
        </p:nvSpPr>
        <p:spPr>
          <a:xfrm>
            <a:off x="6708485" y="2806373"/>
            <a:ext cx="1697901" cy="363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Skill_1 </a:t>
            </a:r>
            <a:r>
              <a:rPr lang="ko-KR" altLang="en-US" sz="105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2CAC8C-5990-40FB-85A1-B9E388B12836}"/>
              </a:ext>
            </a:extLst>
          </p:cNvPr>
          <p:cNvSpPr/>
          <p:nvPr/>
        </p:nvSpPr>
        <p:spPr>
          <a:xfrm>
            <a:off x="6725969" y="3351561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56AE77D-1A61-42A4-AAA2-7805AAD4A130}"/>
              </a:ext>
            </a:extLst>
          </p:cNvPr>
          <p:cNvCxnSpPr>
            <a:endCxn id="41" idx="1"/>
          </p:cNvCxnSpPr>
          <p:nvPr/>
        </p:nvCxnSpPr>
        <p:spPr>
          <a:xfrm>
            <a:off x="6113482" y="2995993"/>
            <a:ext cx="612487" cy="5300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5C79F87-615C-4372-BDB9-A7E3EA9C5A10}"/>
              </a:ext>
            </a:extLst>
          </p:cNvPr>
          <p:cNvCxnSpPr>
            <a:endCxn id="40" idx="1"/>
          </p:cNvCxnSpPr>
          <p:nvPr/>
        </p:nvCxnSpPr>
        <p:spPr>
          <a:xfrm flipV="1">
            <a:off x="6113482" y="2987972"/>
            <a:ext cx="595003" cy="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8B550C4-A60A-494C-890D-D159110288D5}"/>
              </a:ext>
            </a:extLst>
          </p:cNvPr>
          <p:cNvSpPr txBox="1"/>
          <p:nvPr/>
        </p:nvSpPr>
        <p:spPr>
          <a:xfrm>
            <a:off x="6169642" y="275779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확률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240021-78B5-4CFB-AF96-40DC4A811629}"/>
              </a:ext>
            </a:extLst>
          </p:cNvPr>
          <p:cNvSpPr txBox="1"/>
          <p:nvPr/>
        </p:nvSpPr>
        <p:spPr>
          <a:xfrm>
            <a:off x="8419534" y="287288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높음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00E1AC-1431-4AAA-BA6A-9B6804607B55}"/>
              </a:ext>
            </a:extLst>
          </p:cNvPr>
          <p:cNvSpPr txBox="1"/>
          <p:nvPr/>
        </p:nvSpPr>
        <p:spPr>
          <a:xfrm>
            <a:off x="7736621" y="34614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낮음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717F381-6991-4F6E-AC19-6F3FC403BB4B}"/>
              </a:ext>
            </a:extLst>
          </p:cNvPr>
          <p:cNvCxnSpPr>
            <a:stCxn id="7" idx="3"/>
            <a:endCxn id="24" idx="1"/>
          </p:cNvCxnSpPr>
          <p:nvPr/>
        </p:nvCxnSpPr>
        <p:spPr>
          <a:xfrm flipV="1">
            <a:off x="3789947" y="1902990"/>
            <a:ext cx="661735" cy="6416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C207906-22FC-40A3-9A1D-16A4B9E62F8E}"/>
              </a:ext>
            </a:extLst>
          </p:cNvPr>
          <p:cNvCxnSpPr>
            <a:stCxn id="7" idx="3"/>
            <a:endCxn id="25" idx="1"/>
          </p:cNvCxnSpPr>
          <p:nvPr/>
        </p:nvCxnSpPr>
        <p:spPr>
          <a:xfrm>
            <a:off x="3789947" y="2544674"/>
            <a:ext cx="661735" cy="3999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D48411-AAB1-4097-8DCF-A12E236F58CC}"/>
              </a:ext>
            </a:extLst>
          </p:cNvPr>
          <p:cNvSpPr/>
          <p:nvPr/>
        </p:nvSpPr>
        <p:spPr>
          <a:xfrm>
            <a:off x="4314778" y="4197655"/>
            <a:ext cx="1644317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타겟과의 거리 </a:t>
            </a:r>
            <a:r>
              <a:rPr lang="en-US" altLang="ko-KR" sz="1050" dirty="0">
                <a:solidFill>
                  <a:schemeClr val="tx1"/>
                </a:solidFill>
              </a:rPr>
              <a:t>&lt;= </a:t>
            </a:r>
            <a:r>
              <a:rPr lang="en-US" altLang="ko-KR" sz="1050" dirty="0" err="1">
                <a:solidFill>
                  <a:schemeClr val="tx1"/>
                </a:solidFill>
              </a:rPr>
              <a:t>BasicAttack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사거리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672637-5D82-49CB-B16E-799716FFA5AE}"/>
              </a:ext>
            </a:extLst>
          </p:cNvPr>
          <p:cNvSpPr/>
          <p:nvPr/>
        </p:nvSpPr>
        <p:spPr>
          <a:xfrm>
            <a:off x="4314777" y="4903223"/>
            <a:ext cx="1644317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타겟과의 거리 </a:t>
            </a:r>
            <a:r>
              <a:rPr lang="en-US" altLang="ko-KR" sz="1050" dirty="0">
                <a:solidFill>
                  <a:schemeClr val="tx1"/>
                </a:solidFill>
              </a:rPr>
              <a:t>&lt;= Skill_1 </a:t>
            </a:r>
            <a:r>
              <a:rPr lang="ko-KR" altLang="en-US" sz="1050" dirty="0">
                <a:solidFill>
                  <a:schemeClr val="tx1"/>
                </a:solidFill>
              </a:rPr>
              <a:t>사거리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88E637-8F07-49F3-A6BB-AA1D34F268B6}"/>
              </a:ext>
            </a:extLst>
          </p:cNvPr>
          <p:cNvSpPr/>
          <p:nvPr/>
        </p:nvSpPr>
        <p:spPr>
          <a:xfrm>
            <a:off x="4308426" y="6193179"/>
            <a:ext cx="1644317" cy="3489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타겟과의 거리 </a:t>
            </a:r>
            <a:r>
              <a:rPr lang="en-US" altLang="ko-KR" sz="1050" dirty="0">
                <a:solidFill>
                  <a:schemeClr val="tx1"/>
                </a:solidFill>
              </a:rPr>
              <a:t>&lt;= Skill_2 </a:t>
            </a:r>
            <a:r>
              <a:rPr lang="ko-KR" altLang="en-US" sz="1050" dirty="0">
                <a:solidFill>
                  <a:schemeClr val="tx1"/>
                </a:solidFill>
              </a:rPr>
              <a:t>사거리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56E14A-EE2F-4259-8BEB-EACC3F6C696F}"/>
              </a:ext>
            </a:extLst>
          </p:cNvPr>
          <p:cNvSpPr/>
          <p:nvPr/>
        </p:nvSpPr>
        <p:spPr>
          <a:xfrm>
            <a:off x="6422598" y="4183374"/>
            <a:ext cx="1697901" cy="363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BasicAttack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4C9D13-8B2C-4574-BD44-2883DF890413}"/>
              </a:ext>
            </a:extLst>
          </p:cNvPr>
          <p:cNvSpPr/>
          <p:nvPr/>
        </p:nvSpPr>
        <p:spPr>
          <a:xfrm>
            <a:off x="6547746" y="4849856"/>
            <a:ext cx="1697901" cy="363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Skill_1 </a:t>
            </a:r>
            <a:r>
              <a:rPr lang="ko-KR" altLang="en-US" sz="105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01B8AEB-E96B-4AE0-B7D0-A664B05282B9}"/>
              </a:ext>
            </a:extLst>
          </p:cNvPr>
          <p:cNvSpPr/>
          <p:nvPr/>
        </p:nvSpPr>
        <p:spPr>
          <a:xfrm>
            <a:off x="6565230" y="5395044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8A3942A-A80A-4645-8CB0-FC0C1D2E5483}"/>
              </a:ext>
            </a:extLst>
          </p:cNvPr>
          <p:cNvCxnSpPr>
            <a:endCxn id="63" idx="1"/>
          </p:cNvCxnSpPr>
          <p:nvPr/>
        </p:nvCxnSpPr>
        <p:spPr>
          <a:xfrm>
            <a:off x="5952743" y="5039476"/>
            <a:ext cx="612487" cy="5300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74D11DF-8A11-40DB-9B06-D94753B69693}"/>
              </a:ext>
            </a:extLst>
          </p:cNvPr>
          <p:cNvCxnSpPr>
            <a:endCxn id="62" idx="1"/>
          </p:cNvCxnSpPr>
          <p:nvPr/>
        </p:nvCxnSpPr>
        <p:spPr>
          <a:xfrm flipV="1">
            <a:off x="5952743" y="5031455"/>
            <a:ext cx="595003" cy="8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5BB4813-3F9D-4185-A7E8-517BD862509E}"/>
              </a:ext>
            </a:extLst>
          </p:cNvPr>
          <p:cNvSpPr txBox="1"/>
          <p:nvPr/>
        </p:nvSpPr>
        <p:spPr>
          <a:xfrm>
            <a:off x="6008903" y="48012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확률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6DDDF6-93A6-4FC7-BD73-5415F1664B54}"/>
              </a:ext>
            </a:extLst>
          </p:cNvPr>
          <p:cNvSpPr txBox="1"/>
          <p:nvPr/>
        </p:nvSpPr>
        <p:spPr>
          <a:xfrm>
            <a:off x="8258795" y="491636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높음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A5BD13-74E7-4C48-9CE8-A26F4DDE19AB}"/>
              </a:ext>
            </a:extLst>
          </p:cNvPr>
          <p:cNvSpPr txBox="1"/>
          <p:nvPr/>
        </p:nvSpPr>
        <p:spPr>
          <a:xfrm>
            <a:off x="7575882" y="550488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낮음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C78F313-F534-4441-BD81-0ACAC4F855D3}"/>
              </a:ext>
            </a:extLst>
          </p:cNvPr>
          <p:cNvSpPr/>
          <p:nvPr/>
        </p:nvSpPr>
        <p:spPr>
          <a:xfrm>
            <a:off x="9648190" y="5064982"/>
            <a:ext cx="1697901" cy="363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Skill_1 </a:t>
            </a:r>
            <a:r>
              <a:rPr lang="ko-KR" altLang="en-US" sz="105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D90AAAB-4623-40EE-B6E4-C1B63B3EBA69}"/>
              </a:ext>
            </a:extLst>
          </p:cNvPr>
          <p:cNvSpPr/>
          <p:nvPr/>
        </p:nvSpPr>
        <p:spPr>
          <a:xfrm>
            <a:off x="9665674" y="5718449"/>
            <a:ext cx="1010653" cy="348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MOVE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E5F070-B704-491B-AE5C-9A8B1FCE8ADC}"/>
              </a:ext>
            </a:extLst>
          </p:cNvPr>
          <p:cNvSpPr txBox="1"/>
          <p:nvPr/>
        </p:nvSpPr>
        <p:spPr>
          <a:xfrm>
            <a:off x="8629509" y="61214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확률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DE4F5B3-E534-4F8D-9FF6-BEADA5214250}"/>
              </a:ext>
            </a:extLst>
          </p:cNvPr>
          <p:cNvSpPr txBox="1"/>
          <p:nvPr/>
        </p:nvSpPr>
        <p:spPr>
          <a:xfrm>
            <a:off x="11359239" y="51314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높음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9B7AFF-89E9-4C33-8D46-535D35858075}"/>
              </a:ext>
            </a:extLst>
          </p:cNvPr>
          <p:cNvSpPr txBox="1"/>
          <p:nvPr/>
        </p:nvSpPr>
        <p:spPr>
          <a:xfrm>
            <a:off x="10676326" y="58282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중간</a:t>
            </a:r>
            <a:endParaRPr lang="ko-KR" altLang="en-US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3FACD88-BFAD-4EB4-9D94-32960686FD71}"/>
              </a:ext>
            </a:extLst>
          </p:cNvPr>
          <p:cNvSpPr/>
          <p:nvPr/>
        </p:nvSpPr>
        <p:spPr>
          <a:xfrm>
            <a:off x="9665674" y="6298479"/>
            <a:ext cx="1697901" cy="363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Skill_2 </a:t>
            </a:r>
            <a:r>
              <a:rPr lang="ko-KR" altLang="en-US" sz="105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1CC1B7-B302-40D3-871D-DFA6D2D24382}"/>
              </a:ext>
            </a:extLst>
          </p:cNvPr>
          <p:cNvSpPr txBox="1"/>
          <p:nvPr/>
        </p:nvSpPr>
        <p:spPr>
          <a:xfrm>
            <a:off x="11346091" y="640198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낮음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5DF0FE9D-20AE-481E-BDA9-4CC438709B90}"/>
              </a:ext>
            </a:extLst>
          </p:cNvPr>
          <p:cNvCxnSpPr>
            <a:stCxn id="58" idx="3"/>
            <a:endCxn id="69" idx="1"/>
          </p:cNvCxnSpPr>
          <p:nvPr/>
        </p:nvCxnSpPr>
        <p:spPr>
          <a:xfrm flipV="1">
            <a:off x="5952743" y="5246581"/>
            <a:ext cx="3695447" cy="1121056"/>
          </a:xfrm>
          <a:prstGeom prst="bentConnector3">
            <a:avLst>
              <a:gd name="adj1" fmla="val 835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440CEE4F-A057-4F79-8551-68B880E8C38F}"/>
              </a:ext>
            </a:extLst>
          </p:cNvPr>
          <p:cNvCxnSpPr>
            <a:stCxn id="58" idx="3"/>
            <a:endCxn id="70" idx="1"/>
          </p:cNvCxnSpPr>
          <p:nvPr/>
        </p:nvCxnSpPr>
        <p:spPr>
          <a:xfrm flipV="1">
            <a:off x="5952743" y="5892907"/>
            <a:ext cx="3712931" cy="474730"/>
          </a:xfrm>
          <a:prstGeom prst="bentConnector3">
            <a:avLst>
              <a:gd name="adj1" fmla="val 830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79593DE7-D99B-432E-97F5-B8434E4716C8}"/>
              </a:ext>
            </a:extLst>
          </p:cNvPr>
          <p:cNvCxnSpPr>
            <a:stCxn id="58" idx="3"/>
            <a:endCxn id="76" idx="1"/>
          </p:cNvCxnSpPr>
          <p:nvPr/>
        </p:nvCxnSpPr>
        <p:spPr>
          <a:xfrm>
            <a:off x="5952743" y="6367637"/>
            <a:ext cx="3712931" cy="112441"/>
          </a:xfrm>
          <a:prstGeom prst="bentConnector3">
            <a:avLst>
              <a:gd name="adj1" fmla="val 833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105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와이드스크린</PresentationFormat>
  <Paragraphs>105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Office 테마</vt:lpstr>
      <vt:lpstr>보스 몬스터 AI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보스 몬스터 AI</dc:title>
  <dc:creator>kiwee4@naver.com</dc:creator>
  <cp:lastModifiedBy>kiwee4@naver.com</cp:lastModifiedBy>
  <cp:revision>1</cp:revision>
  <dcterms:created xsi:type="dcterms:W3CDTF">2021-07-29T11:33:33Z</dcterms:created>
  <dcterms:modified xsi:type="dcterms:W3CDTF">2021-07-29T11:33:45Z</dcterms:modified>
</cp:coreProperties>
</file>