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386800" cy="30279975"/>
  <p:notesSz cx="6858000" cy="100139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3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E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5" autoAdjust="0"/>
    <p:restoredTop sz="96370" autoAdjust="0"/>
  </p:normalViewPr>
  <p:slideViewPr>
    <p:cSldViewPr>
      <p:cViewPr varScale="1">
        <p:scale>
          <a:sx n="26" d="100"/>
          <a:sy n="26" d="100"/>
        </p:scale>
        <p:origin x="2820" y="168"/>
      </p:cViewPr>
      <p:guideLst>
        <p:guide orient="horz" pos="9537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3153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512300"/>
            <a:ext cx="2971800" cy="500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9512300"/>
            <a:ext cx="2971800" cy="500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FD9D6364-CA95-4E77-B444-C9D9B500DE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4CB5BEA-AE55-4197-B679-1C7F7DAFEAEE}" type="datetime1">
              <a:rPr lang="ko-KR" altLang="en-US"/>
              <a:pPr lvl="0">
                <a:defRPr/>
              </a:pPr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32856" y="614487"/>
            <a:ext cx="2654300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56150"/>
            <a:ext cx="5486400" cy="45069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2300"/>
            <a:ext cx="2971800" cy="5000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512300"/>
            <a:ext cx="2971800" cy="5000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7371A4-CDA0-4F77-8612-D866302530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0050" cy="64912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0125" cy="77374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113" y="1212850"/>
            <a:ext cx="4811712" cy="25836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975" y="1212850"/>
            <a:ext cx="14282738" cy="258365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78463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69600" y="706596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48800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48800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1975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1975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4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1762" cy="355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975" y="28065413"/>
            <a:ext cx="4989513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65F9-F704-4494-B1E6-047FAC3FB9C0}" type="datetimeFigureOut">
              <a:rPr lang="ko-KR" altLang="en-US" smtClean="0"/>
              <a:pPr/>
              <a:t>2023-11-26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263" y="28065413"/>
            <a:ext cx="6772275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313" y="28065413"/>
            <a:ext cx="4989512" cy="1611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1F3F-F9AC-4745-98F8-08FBDAC8BE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5CFEA0-D0B6-7284-2199-8D9076AB780C}"/>
              </a:ext>
            </a:extLst>
          </p:cNvPr>
          <p:cNvSpPr/>
          <p:nvPr/>
        </p:nvSpPr>
        <p:spPr>
          <a:xfrm>
            <a:off x="626774" y="1429121"/>
            <a:ext cx="20481344" cy="101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>
          <a:xfrm>
            <a:off x="544152" y="183949"/>
            <a:ext cx="5072221" cy="12025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HY견고딕"/>
                <a:ea typeface="HY견고딕"/>
              </a:rPr>
              <a:t>연암공과대학교 </a:t>
            </a:r>
          </a:p>
          <a:p>
            <a:pPr eaLnBrk="1" hangingPunct="1">
              <a:defRPr/>
            </a:pPr>
            <a:r>
              <a:rPr lang="ko-KR" alt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HY견고딕"/>
                <a:ea typeface="HY견고딕"/>
              </a:rPr>
              <a:t>캡스톤디자인 경진대회</a:t>
            </a:r>
            <a:endParaRPr lang="en-US" altLang="ko-KR" sz="3600">
              <a:solidFill>
                <a:schemeClr val="tx1">
                  <a:lumMod val="95000"/>
                  <a:lumOff val="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>
          <a:xfrm>
            <a:off x="1019175" y="1429121"/>
            <a:ext cx="19246850" cy="110089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295232" tIns="147616" rIns="295232" bIns="147616" anchor="ctr"/>
          <a:lstStyle/>
          <a:p>
            <a:pPr algn="ctr" defTabSz="2952750">
              <a:defRPr/>
            </a:pPr>
            <a:endParaRPr lang="en-US" altLang="ko-KR" sz="60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>
          <a:xfrm>
            <a:off x="4311173" y="2142100"/>
            <a:ext cx="13369945" cy="255672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defRPr/>
            </a:pPr>
            <a:endParaRPr lang="en-US" altLang="ko-KR" sz="40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 eaLnBrk="1" hangingPunct="1">
              <a:defRPr/>
            </a:pPr>
            <a:r>
              <a:rPr lang="ko-KR" altLang="en-US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</a:t>
            </a:r>
            <a:r>
              <a:rPr lang="ko-KR" altLang="en-US" sz="4000" dirty="0" err="1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팀명</a:t>
            </a:r>
            <a:r>
              <a:rPr lang="en-US" altLang="ko-KR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</a:t>
            </a:r>
            <a:r>
              <a:rPr lang="ko-KR" altLang="en-US" sz="4000" dirty="0" err="1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그린데이</a:t>
            </a:r>
            <a:r>
              <a:rPr lang="ko-KR" altLang="en-US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</a:t>
            </a:r>
            <a:r>
              <a:rPr lang="en-US" altLang="ko-KR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/ </a:t>
            </a:r>
            <a:r>
              <a:rPr lang="ko-KR" altLang="en-US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지도 교수</a:t>
            </a:r>
            <a:r>
              <a:rPr lang="en-US" altLang="ko-KR" sz="40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  </a:t>
            </a:r>
            <a:r>
              <a:rPr lang="ko-KR" altLang="en-US" sz="4000" dirty="0" err="1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이덕기</a:t>
            </a:r>
            <a:endParaRPr lang="en-US" altLang="ko-KR" sz="40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 eaLnBrk="1" hangingPunct="1">
              <a:defRPr/>
            </a:pPr>
            <a:endParaRPr lang="ko-KR" altLang="en-US" sz="40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eaLnBrk="1" hangingPunct="1">
              <a:defRPr/>
            </a:pPr>
            <a:endParaRPr lang="ko-KR" altLang="en-US" sz="40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4" name="Rectangle 78"/>
          <p:cNvSpPr>
            <a:spLocks noChangeArrowheads="1"/>
          </p:cNvSpPr>
          <p:nvPr/>
        </p:nvSpPr>
        <p:spPr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6" name="Rectangle 83"/>
          <p:cNvSpPr>
            <a:spLocks noChangeArrowheads="1"/>
          </p:cNvSpPr>
          <p:nvPr/>
        </p:nvSpPr>
        <p:spPr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58109" y="203447"/>
            <a:ext cx="5153025" cy="1009650"/>
          </a:xfrm>
          <a:prstGeom prst="rect">
            <a:avLst/>
          </a:prstGeom>
        </p:spPr>
      </p:pic>
      <p:grpSp>
        <p:nvGrpSpPr>
          <p:cNvPr id="113" name="Group 4"/>
          <p:cNvGrpSpPr/>
          <p:nvPr/>
        </p:nvGrpSpPr>
        <p:grpSpPr>
          <a:xfrm>
            <a:off x="10142970" y="3392106"/>
            <a:ext cx="9161601" cy="3381375"/>
            <a:chOff x="-441" y="5228"/>
            <a:chExt cx="5770" cy="2130"/>
          </a:xfrm>
        </p:grpSpPr>
        <p:sp>
          <p:nvSpPr>
            <p:cNvPr id="122" name="Text Box 7"/>
            <p:cNvSpPr txBox="1">
              <a:spLocks noChangeArrowheads="1"/>
            </p:cNvSpPr>
            <p:nvPr/>
          </p:nvSpPr>
          <p:spPr>
            <a:xfrm>
              <a:off x="-441" y="6724"/>
              <a:ext cx="585" cy="6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6000" b="1" dirty="0">
                  <a:solidFill>
                    <a:schemeClr val="bg1"/>
                  </a:solidFill>
                </a:rPr>
                <a:t>ⓔ</a:t>
              </a:r>
            </a:p>
          </p:txBody>
        </p:sp>
        <p:grpSp>
          <p:nvGrpSpPr>
            <p:cNvPr id="118" name="Group 8"/>
            <p:cNvGrpSpPr/>
            <p:nvPr/>
          </p:nvGrpSpPr>
          <p:grpSpPr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119" name="Arc 9"/>
              <p:cNvSpPr/>
              <p:nvPr/>
            </p:nvSpPr>
            <p:spPr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</a:ln>
            </p:spPr>
            <p:txBody>
              <a:bodyPr wrap="none" lIns="90000" tIns="46800" rIns="90000" bIns="46800"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20" name="Arc 10"/>
              <p:cNvSpPr/>
              <p:nvPr/>
            </p:nvSpPr>
            <p:spPr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</a:ln>
            </p:spPr>
            <p:txBody>
              <a:bodyPr wrap="none" lIns="90000" tIns="46800" rIns="90000" bIns="46800"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81" name="내용 개체 틀 1">
            <a:extLst>
              <a:ext uri="{FF2B5EF4-FFF2-40B4-BE49-F238E27FC236}">
                <a16:creationId xmlns:a16="http://schemas.microsoft.com/office/drawing/2014/main" id="{75B03B97-C7B6-4A14-8C7E-D583CC3BA399}"/>
              </a:ext>
            </a:extLst>
          </p:cNvPr>
          <p:cNvSpPr txBox="1"/>
          <p:nvPr/>
        </p:nvSpPr>
        <p:spPr>
          <a:xfrm>
            <a:off x="11128917" y="26126996"/>
            <a:ext cx="9979200" cy="36201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endParaRPr kumimoji="0"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F6F1B-38FD-432C-ADCA-2559DACBFDBA}"/>
              </a:ext>
            </a:extLst>
          </p:cNvPr>
          <p:cNvSpPr txBox="1"/>
          <p:nvPr/>
        </p:nvSpPr>
        <p:spPr>
          <a:xfrm>
            <a:off x="5076776" y="1506629"/>
            <a:ext cx="196656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에어로팜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기술을 활용한 </a:t>
            </a:r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스마트팜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071E8-83C0-4C45-8341-328599D0D0CD}"/>
              </a:ext>
            </a:extLst>
          </p:cNvPr>
          <p:cNvSpPr txBox="1"/>
          <p:nvPr/>
        </p:nvSpPr>
        <p:spPr>
          <a:xfrm>
            <a:off x="8229802" y="3474691"/>
            <a:ext cx="553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팀장</a:t>
            </a:r>
            <a:r>
              <a:rPr lang="en-US" altLang="ko-KR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: </a:t>
            </a:r>
            <a:r>
              <a:rPr lang="ko-KR" altLang="en-US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박승민 팀원 </a:t>
            </a:r>
            <a:r>
              <a:rPr lang="en-US" altLang="ko-KR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 </a:t>
            </a:r>
            <a:r>
              <a:rPr lang="ko-KR" altLang="en-US" sz="32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권준서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DE88D1C-7DA4-471F-54D8-3EDFC9A48E81}"/>
              </a:ext>
            </a:extLst>
          </p:cNvPr>
          <p:cNvSpPr/>
          <p:nvPr/>
        </p:nvSpPr>
        <p:spPr>
          <a:xfrm>
            <a:off x="626775" y="4338787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배경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C5B9F0D-C853-E378-6DED-8FBDA5270362}"/>
              </a:ext>
            </a:extLst>
          </p:cNvPr>
          <p:cNvSpPr/>
          <p:nvPr/>
        </p:nvSpPr>
        <p:spPr>
          <a:xfrm>
            <a:off x="11012586" y="10317088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과제 결과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6DD356-04CA-2D1A-9F7B-EBAB78A3D752}"/>
              </a:ext>
            </a:extLst>
          </p:cNvPr>
          <p:cNvSpPr/>
          <p:nvPr/>
        </p:nvSpPr>
        <p:spPr>
          <a:xfrm>
            <a:off x="626775" y="5562923"/>
            <a:ext cx="9778593" cy="6563076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사회적 문제 인식</a:t>
            </a:r>
          </a:p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지구의 여러 문제로 인한 미래의 식량 부족</a:t>
            </a:r>
          </a:p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2.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노동 인구 감소로 인한 노동력 감소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endParaRPr lang="ko-KR" altLang="en-US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프로젝트 진행 동기</a:t>
            </a:r>
          </a:p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1.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에어로팜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재배 기법 활용</a:t>
            </a:r>
          </a:p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2.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농작의 흙 필요성 제거</a:t>
            </a:r>
          </a:p>
          <a:p>
            <a:pPr algn="ctr"/>
            <a:endParaRPr lang="ko-KR" altLang="en-US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최근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두각되는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에어로팜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기술과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여러 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IT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기술을 활용하여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스마트팜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제작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852C6DF-8D36-6865-047B-22F9EA387249}"/>
              </a:ext>
            </a:extLst>
          </p:cNvPr>
          <p:cNvSpPr/>
          <p:nvPr/>
        </p:nvSpPr>
        <p:spPr>
          <a:xfrm>
            <a:off x="626775" y="12333312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핵심 기능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A6773E3-F2DE-3D9A-484D-61CF9DD127E0}"/>
              </a:ext>
            </a:extLst>
          </p:cNvPr>
          <p:cNvSpPr/>
          <p:nvPr/>
        </p:nvSpPr>
        <p:spPr>
          <a:xfrm>
            <a:off x="626775" y="13547100"/>
            <a:ext cx="9778593" cy="4329191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재배 식물에 자동으로 수분 공급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지속적 환기 및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온열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시스템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스마트팜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내부 정보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(Co2,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온습도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) DB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저장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앱으로 현재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스마트팜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상태 확인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94B4828-1476-9C6B-AA45-13AC2882E8C9}"/>
              </a:ext>
            </a:extLst>
          </p:cNvPr>
          <p:cNvSpPr/>
          <p:nvPr/>
        </p:nvSpPr>
        <p:spPr>
          <a:xfrm>
            <a:off x="626775" y="18101253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과정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8733448-FA80-81E0-BD55-CD6BD586AD67}"/>
              </a:ext>
            </a:extLst>
          </p:cNvPr>
          <p:cNvSpPr/>
          <p:nvPr/>
        </p:nvSpPr>
        <p:spPr>
          <a:xfrm>
            <a:off x="626775" y="19332690"/>
            <a:ext cx="9778593" cy="10763336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소프트웨어 개발 문서 작성</a:t>
            </a:r>
            <a:endParaRPr lang="en-US" altLang="ko-KR" sz="320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스마트팜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개발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AWS Cloud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구성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Android Application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C09ECF2-9DE3-09C3-F53F-082F541695F4}"/>
              </a:ext>
            </a:extLst>
          </p:cNvPr>
          <p:cNvSpPr/>
          <p:nvPr/>
        </p:nvSpPr>
        <p:spPr>
          <a:xfrm>
            <a:off x="11012585" y="4338787"/>
            <a:ext cx="9778593" cy="5762153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1FC450F-E3C1-C4E3-2F0C-F3604C4B29C3}"/>
              </a:ext>
            </a:extLst>
          </p:cNvPr>
          <p:cNvSpPr/>
          <p:nvPr/>
        </p:nvSpPr>
        <p:spPr>
          <a:xfrm>
            <a:off x="11012585" y="11539710"/>
            <a:ext cx="9778593" cy="13813825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스마트팜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완성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AWS Cloud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완성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어플리케이션 완성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6D5889A-2686-2EFE-7952-CF4DFD7C6183}"/>
              </a:ext>
            </a:extLst>
          </p:cNvPr>
          <p:cNvSpPr/>
          <p:nvPr/>
        </p:nvSpPr>
        <p:spPr>
          <a:xfrm>
            <a:off x="10968812" y="25576172"/>
            <a:ext cx="9778593" cy="10064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보완 사항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9434C62-B28B-AD8D-DD6A-120D79C93972}"/>
              </a:ext>
            </a:extLst>
          </p:cNvPr>
          <p:cNvSpPr/>
          <p:nvPr/>
        </p:nvSpPr>
        <p:spPr>
          <a:xfrm>
            <a:off x="11012585" y="26805283"/>
            <a:ext cx="9778593" cy="3271243"/>
          </a:xfrm>
          <a:prstGeom prst="roundRect">
            <a:avLst>
              <a:gd name="adj" fmla="val 3633"/>
            </a:avLst>
          </a:prstGeom>
          <a:solidFill>
            <a:schemeClr val="bg1"/>
          </a:solidFill>
          <a:ln w="825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lnSpc>
                <a:spcPct val="150000"/>
              </a:lnSpc>
              <a:buAutoNum type="arabicPeriod"/>
            </a:pP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어플사용자끼리의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정보 공유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marL="914400" indent="-914400" algn="ctr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비용문제로 인한 클라우드 보안 문제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3. </a:t>
            </a:r>
            <a:r>
              <a:rPr lang="ko-KR" altLang="en-US" sz="3200" dirty="0" err="1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스마트팜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내부 온도 조절 시스템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149</Words>
  <Application>Microsoft Office PowerPoint</Application>
  <PresentationFormat>사용자 지정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굴림</vt:lpstr>
      <vt:lpstr>던파 비트비트체 v2</vt:lpstr>
      <vt:lpstr>맑은 고딕</vt:lpstr>
      <vt:lpstr>Arial</vt:lpstr>
      <vt:lpstr>디자인 사용자 지정</vt:lpstr>
      <vt:lpstr>PowerPoint 프레젠테이션</vt:lpstr>
    </vt:vector>
  </TitlesOfParts>
  <Manager/>
  <Company>modsim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선청일</dc:creator>
  <cp:lastModifiedBy>승민 박</cp:lastModifiedBy>
  <cp:revision>165</cp:revision>
  <dcterms:created xsi:type="dcterms:W3CDTF">2007-11-13T01:11:17Z</dcterms:created>
  <dcterms:modified xsi:type="dcterms:W3CDTF">2023-11-26T13:48:03Z</dcterms:modified>
  <cp:version/>
</cp:coreProperties>
</file>