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334" r:id="rId2"/>
    <p:sldId id="335" r:id="rId3"/>
    <p:sldId id="354" r:id="rId4"/>
    <p:sldId id="430" r:id="rId5"/>
    <p:sldId id="441" r:id="rId6"/>
    <p:sldId id="442" r:id="rId7"/>
    <p:sldId id="443" r:id="rId8"/>
    <p:sldId id="444" r:id="rId9"/>
    <p:sldId id="440" r:id="rId10"/>
    <p:sldId id="433" r:id="rId11"/>
    <p:sldId id="434" r:id="rId12"/>
    <p:sldId id="435" r:id="rId13"/>
    <p:sldId id="436" r:id="rId14"/>
    <p:sldId id="437" r:id="rId15"/>
    <p:sldId id="439" r:id="rId16"/>
    <p:sldId id="453" r:id="rId17"/>
    <p:sldId id="352" r:id="rId18"/>
    <p:sldId id="432" r:id="rId19"/>
    <p:sldId id="454" r:id="rId20"/>
    <p:sldId id="423" r:id="rId21"/>
    <p:sldId id="424" r:id="rId22"/>
    <p:sldId id="425" r:id="rId23"/>
    <p:sldId id="428" r:id="rId24"/>
    <p:sldId id="426" r:id="rId25"/>
    <p:sldId id="455" r:id="rId26"/>
    <p:sldId id="452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45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48" userDrawn="1">
          <p15:clr>
            <a:srgbClr val="A4A3A4"/>
          </p15:clr>
        </p15:guide>
        <p15:guide id="4" pos="181" userDrawn="1">
          <p15:clr>
            <a:srgbClr val="A4A3A4"/>
          </p15:clr>
        </p15:guide>
        <p15:guide id="7" orient="horz" pos="2523" userDrawn="1">
          <p15:clr>
            <a:srgbClr val="A4A3A4"/>
          </p15:clr>
        </p15:guide>
        <p15:guide id="8" orient="horz" pos="4065" userDrawn="1">
          <p15:clr>
            <a:srgbClr val="A4A3A4"/>
          </p15:clr>
        </p15:guide>
        <p15:guide id="9" orient="horz" pos="799" userDrawn="1">
          <p15:clr>
            <a:srgbClr val="A4A3A4"/>
          </p15:clr>
        </p15:guide>
        <p15:guide id="11" pos="38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00C0C6"/>
    <a:srgbClr val="85FF5B"/>
    <a:srgbClr val="F7F7F7"/>
    <a:srgbClr val="C3D7DC"/>
    <a:srgbClr val="FFD966"/>
    <a:srgbClr val="FFFFFF"/>
    <a:srgbClr val="FF0066"/>
    <a:srgbClr val="F66464"/>
    <a:srgbClr val="8CB4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6" autoAdjust="0"/>
    <p:restoredTop sz="94660" autoAdjust="0"/>
  </p:normalViewPr>
  <p:slideViewPr>
    <p:cSldViewPr snapToGrid="0" showGuides="1">
      <p:cViewPr varScale="1">
        <p:scale>
          <a:sx n="114" d="100"/>
          <a:sy n="114" d="100"/>
        </p:scale>
        <p:origin x="1782" y="96"/>
      </p:cViewPr>
      <p:guideLst>
        <p:guide orient="horz" pos="2160"/>
        <p:guide pos="3840"/>
        <p:guide pos="7348"/>
        <p:guide pos="181"/>
        <p:guide orient="horz" pos="2523"/>
        <p:guide orient="horz" pos="4065"/>
        <p:guide orient="horz" pos="799"/>
        <p:guide pos="38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88EED22-E6D3-4973-8837-F45172ADBA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B666B8-287D-4A6E-A612-F3EA7B3731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4110E-36CB-4B0D-A23F-EED05EDDFDD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85A53A-B213-4586-81F4-F1FE55EF2C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C65B35-EA08-4C0C-854B-A850E42092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F536B-8537-4346-ADD0-AE2249D34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75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E4481-FDAC-465C-927A-FE90BEEE73D8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788C-9B22-44C6-85DD-06A9DAF8B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68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000790-533C-41B8-8EBB-76B12FAB303A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B68702-9D06-4B23-B893-1884BB0CC49C}"/>
              </a:ext>
            </a:extLst>
          </p:cNvPr>
          <p:cNvSpPr/>
          <p:nvPr userDrawn="1"/>
        </p:nvSpPr>
        <p:spPr>
          <a:xfrm flipH="1">
            <a:off x="9420026" y="4642200"/>
            <a:ext cx="60959" cy="284693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3A205D5-E0E4-4F84-9373-1F8A0CA84BC1}"/>
              </a:ext>
            </a:extLst>
          </p:cNvPr>
          <p:cNvGrpSpPr/>
          <p:nvPr userDrawn="1"/>
        </p:nvGrpSpPr>
        <p:grpSpPr>
          <a:xfrm>
            <a:off x="-2374789" y="508883"/>
            <a:ext cx="1564328" cy="3937382"/>
            <a:chOff x="-1781092" y="508883"/>
            <a:chExt cx="1173246" cy="393738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A6878D-CE3C-4B2D-8DF7-8822562138AF}"/>
                </a:ext>
              </a:extLst>
            </p:cNvPr>
            <p:cNvSpPr/>
            <p:nvPr userDrawn="1"/>
          </p:nvSpPr>
          <p:spPr>
            <a:xfrm>
              <a:off x="-1781092" y="508883"/>
              <a:ext cx="524786" cy="524786"/>
            </a:xfrm>
            <a:prstGeom prst="rect">
              <a:avLst/>
            </a:prstGeom>
            <a:solidFill>
              <a:srgbClr val="C3D7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23F74B0-BD73-4D68-9AF4-88F8C6654698}"/>
                </a:ext>
              </a:extLst>
            </p:cNvPr>
            <p:cNvSpPr/>
            <p:nvPr userDrawn="1"/>
          </p:nvSpPr>
          <p:spPr>
            <a:xfrm>
              <a:off x="-1781092" y="1077649"/>
              <a:ext cx="524786" cy="524786"/>
            </a:xfrm>
            <a:prstGeom prst="rect">
              <a:avLst/>
            </a:prstGeom>
            <a:solidFill>
              <a:srgbClr val="8CB4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2A87CC2-BD2A-46F3-BAD1-4D0660F55111}"/>
                </a:ext>
              </a:extLst>
            </p:cNvPr>
            <p:cNvSpPr/>
            <p:nvPr userDrawn="1"/>
          </p:nvSpPr>
          <p:spPr>
            <a:xfrm>
              <a:off x="-1781092" y="1646415"/>
              <a:ext cx="524786" cy="524786"/>
            </a:xfrm>
            <a:prstGeom prst="rect">
              <a:avLst/>
            </a:prstGeom>
            <a:solidFill>
              <a:srgbClr val="2850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C8FF2F9-8D2C-4057-B6A8-6540B762C0B6}"/>
                </a:ext>
              </a:extLst>
            </p:cNvPr>
            <p:cNvSpPr/>
            <p:nvPr userDrawn="1"/>
          </p:nvSpPr>
          <p:spPr>
            <a:xfrm>
              <a:off x="-1781092" y="2215181"/>
              <a:ext cx="524786" cy="524786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E355BDD-E10A-4C12-A4DA-0A4D96379DD1}"/>
                </a:ext>
              </a:extLst>
            </p:cNvPr>
            <p:cNvSpPr/>
            <p:nvPr userDrawn="1"/>
          </p:nvSpPr>
          <p:spPr>
            <a:xfrm>
              <a:off x="-1781092" y="2783947"/>
              <a:ext cx="524786" cy="5247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D408B1-B259-419A-B5A0-2EA83F090C7B}"/>
                </a:ext>
              </a:extLst>
            </p:cNvPr>
            <p:cNvSpPr/>
            <p:nvPr userDrawn="1"/>
          </p:nvSpPr>
          <p:spPr>
            <a:xfrm>
              <a:off x="-1781092" y="3352713"/>
              <a:ext cx="524786" cy="5247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DC5C99F-9970-4040-9A36-40BDB2E2E07E}"/>
                </a:ext>
              </a:extLst>
            </p:cNvPr>
            <p:cNvSpPr/>
            <p:nvPr userDrawn="1"/>
          </p:nvSpPr>
          <p:spPr>
            <a:xfrm>
              <a:off x="-1781092" y="3921479"/>
              <a:ext cx="524786" cy="524786"/>
            </a:xfrm>
            <a:prstGeom prst="rect">
              <a:avLst/>
            </a:prstGeom>
            <a:solidFill>
              <a:srgbClr val="E4E4E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3F3F19C-52D3-4DF1-861D-30ECC9D5DC63}"/>
                </a:ext>
              </a:extLst>
            </p:cNvPr>
            <p:cNvSpPr/>
            <p:nvPr userDrawn="1"/>
          </p:nvSpPr>
          <p:spPr>
            <a:xfrm>
              <a:off x="-1132632" y="1646415"/>
              <a:ext cx="524786" cy="524786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9A7DC4-5EBF-4FF4-AA37-C4E3991EE2AF}"/>
              </a:ext>
            </a:extLst>
          </p:cNvPr>
          <p:cNvSpPr/>
          <p:nvPr userDrawn="1"/>
        </p:nvSpPr>
        <p:spPr>
          <a:xfrm>
            <a:off x="1908311" y="1646416"/>
            <a:ext cx="2798861" cy="360131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2018 </a:t>
            </a:r>
            <a:r>
              <a:rPr lang="ko-KR" altLang="en-US" sz="1400" dirty="0" err="1"/>
              <a:t>투빅스</a:t>
            </a:r>
            <a:r>
              <a:rPr lang="en-US" altLang="ko-KR" sz="1400" dirty="0"/>
              <a:t> Conference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3D3A43-3E0E-4B6F-8124-9FD142A131D2}"/>
              </a:ext>
            </a:extLst>
          </p:cNvPr>
          <p:cNvSpPr/>
          <p:nvPr userDrawn="1"/>
        </p:nvSpPr>
        <p:spPr>
          <a:xfrm>
            <a:off x="1908311" y="2112313"/>
            <a:ext cx="60959" cy="3601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B2705D-E502-409A-AE23-8601726149BB}"/>
              </a:ext>
            </a:extLst>
          </p:cNvPr>
          <p:cNvSpPr txBox="1"/>
          <p:nvPr userDrawn="1"/>
        </p:nvSpPr>
        <p:spPr>
          <a:xfrm>
            <a:off x="1969269" y="2150031"/>
            <a:ext cx="2863604" cy="284693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l"/>
            <a:r>
              <a:rPr lang="ko-KR" altLang="en-US" sz="1400" b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모델의 이해를 돕기 위한 가장 최적의 설명</a:t>
            </a:r>
            <a:r>
              <a:rPr lang="en-US" altLang="ko-KR" sz="1400" b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</a:t>
            </a:r>
            <a:endParaRPr lang="ko-KR" altLang="en-US" sz="1400" b="0" spc="-100" dirty="0" err="1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871EC0-23A2-4424-B388-B7584F99CAB9}"/>
              </a:ext>
            </a:extLst>
          </p:cNvPr>
          <p:cNvSpPr txBox="1"/>
          <p:nvPr userDrawn="1"/>
        </p:nvSpPr>
        <p:spPr>
          <a:xfrm>
            <a:off x="3772150" y="3163544"/>
            <a:ext cx="4647747" cy="530915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sz="3000" b="0" spc="-100" dirty="0">
                <a:solidFill>
                  <a:srgbClr val="333F5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DR &amp; QA Model Description</a:t>
            </a:r>
            <a:endParaRPr lang="ko-KR" altLang="en-US" sz="3000" b="0" spc="-100" dirty="0">
              <a:solidFill>
                <a:srgbClr val="333F5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DE92F1-1C0D-447B-844B-5E64231ABFF4}"/>
              </a:ext>
            </a:extLst>
          </p:cNvPr>
          <p:cNvSpPr txBox="1"/>
          <p:nvPr userDrawn="1"/>
        </p:nvSpPr>
        <p:spPr>
          <a:xfrm>
            <a:off x="9521947" y="4642200"/>
            <a:ext cx="571310" cy="284693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ko-KR" altLang="en-US" sz="1400" b="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장유영</a:t>
            </a:r>
            <a:endParaRPr lang="ko-KR" altLang="en-US" sz="1400" b="0" spc="-1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F9A0A6-8C71-4A3A-9EED-59A73D43952D}"/>
              </a:ext>
            </a:extLst>
          </p:cNvPr>
          <p:cNvSpPr txBox="1"/>
          <p:nvPr userDrawn="1"/>
        </p:nvSpPr>
        <p:spPr>
          <a:xfrm>
            <a:off x="7903660" y="4642200"/>
            <a:ext cx="1475404" cy="284693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ko-KR" altLang="en-US" sz="1400" b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고려대학교 통계학과</a:t>
            </a:r>
          </a:p>
        </p:txBody>
      </p:sp>
    </p:spTree>
    <p:extLst>
      <p:ext uri="{BB962C8B-B14F-4D97-AF65-F5344CB8AC3E}">
        <p14:creationId xmlns:p14="http://schemas.microsoft.com/office/powerpoint/2010/main" val="300033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두운 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263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둥둥 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F7F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134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05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익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910EA7-2FDA-4FC7-8725-BE815E232ACC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F1E8E6-6B95-4A70-8903-5E68A988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9561" y="6446413"/>
            <a:ext cx="1110747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77C3786-0B83-48A4-A767-49B8AFB2B8AE}"/>
              </a:ext>
            </a:extLst>
          </p:cNvPr>
          <p:cNvGrpSpPr/>
          <p:nvPr userDrawn="1"/>
        </p:nvGrpSpPr>
        <p:grpSpPr>
          <a:xfrm>
            <a:off x="-2374789" y="508883"/>
            <a:ext cx="1564328" cy="3937382"/>
            <a:chOff x="-1781092" y="508883"/>
            <a:chExt cx="1173246" cy="393738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432AE05-4B49-46BD-A106-070A92F9BC39}"/>
                </a:ext>
              </a:extLst>
            </p:cNvPr>
            <p:cNvSpPr/>
            <p:nvPr userDrawn="1"/>
          </p:nvSpPr>
          <p:spPr>
            <a:xfrm>
              <a:off x="-1781092" y="508883"/>
              <a:ext cx="524786" cy="524786"/>
            </a:xfrm>
            <a:prstGeom prst="rect">
              <a:avLst/>
            </a:prstGeom>
            <a:solidFill>
              <a:srgbClr val="C3D7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C25947-A74A-48DD-965D-D21D51F66E68}"/>
                </a:ext>
              </a:extLst>
            </p:cNvPr>
            <p:cNvSpPr/>
            <p:nvPr userDrawn="1"/>
          </p:nvSpPr>
          <p:spPr>
            <a:xfrm>
              <a:off x="-1781092" y="1077649"/>
              <a:ext cx="524786" cy="524786"/>
            </a:xfrm>
            <a:prstGeom prst="rect">
              <a:avLst/>
            </a:prstGeom>
            <a:solidFill>
              <a:srgbClr val="8CB4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3A2A46C-B0CF-409B-8916-1C1EBE20E602}"/>
                </a:ext>
              </a:extLst>
            </p:cNvPr>
            <p:cNvSpPr/>
            <p:nvPr userDrawn="1"/>
          </p:nvSpPr>
          <p:spPr>
            <a:xfrm>
              <a:off x="-1781092" y="1646415"/>
              <a:ext cx="524786" cy="524786"/>
            </a:xfrm>
            <a:prstGeom prst="rect">
              <a:avLst/>
            </a:prstGeom>
            <a:solidFill>
              <a:srgbClr val="2850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09D3E59-0E40-4EE3-B4A9-C91D65C2F8DB}"/>
                </a:ext>
              </a:extLst>
            </p:cNvPr>
            <p:cNvSpPr/>
            <p:nvPr userDrawn="1"/>
          </p:nvSpPr>
          <p:spPr>
            <a:xfrm>
              <a:off x="-1781092" y="2215181"/>
              <a:ext cx="524786" cy="524786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B20698E-5E31-41D1-B14B-83421F34F527}"/>
                </a:ext>
              </a:extLst>
            </p:cNvPr>
            <p:cNvSpPr/>
            <p:nvPr userDrawn="1"/>
          </p:nvSpPr>
          <p:spPr>
            <a:xfrm>
              <a:off x="-1781092" y="2783947"/>
              <a:ext cx="524786" cy="5247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7D7DBDC-1A7D-4B00-8B60-96F9395A4C96}"/>
                </a:ext>
              </a:extLst>
            </p:cNvPr>
            <p:cNvSpPr/>
            <p:nvPr userDrawn="1"/>
          </p:nvSpPr>
          <p:spPr>
            <a:xfrm>
              <a:off x="-1781092" y="3352713"/>
              <a:ext cx="524786" cy="5247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114463-5366-41DC-91FA-C3A36A598C5A}"/>
                </a:ext>
              </a:extLst>
            </p:cNvPr>
            <p:cNvSpPr/>
            <p:nvPr userDrawn="1"/>
          </p:nvSpPr>
          <p:spPr>
            <a:xfrm>
              <a:off x="-1781092" y="3921479"/>
              <a:ext cx="524786" cy="524786"/>
            </a:xfrm>
            <a:prstGeom prst="rect">
              <a:avLst/>
            </a:prstGeom>
            <a:solidFill>
              <a:srgbClr val="E4E4E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A5CCDFB-C0A1-4F86-9632-28D5A77D1047}"/>
                </a:ext>
              </a:extLst>
            </p:cNvPr>
            <p:cNvSpPr/>
            <p:nvPr userDrawn="1"/>
          </p:nvSpPr>
          <p:spPr>
            <a:xfrm>
              <a:off x="-1132632" y="1646415"/>
              <a:ext cx="524786" cy="524786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EE947C2-FA68-4751-988B-90D774F08E8C}"/>
              </a:ext>
            </a:extLst>
          </p:cNvPr>
          <p:cNvSpPr txBox="1"/>
          <p:nvPr userDrawn="1"/>
        </p:nvSpPr>
        <p:spPr>
          <a:xfrm>
            <a:off x="5670882" y="6471780"/>
            <a:ext cx="850233" cy="223138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sz="1000" b="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DrQA</a:t>
            </a:r>
            <a:r>
              <a:rPr lang="en-US" altLang="ko-KR" sz="1000" b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b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코드 설명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285D23-574F-41B4-91D6-BFDA5B9722F9}"/>
              </a:ext>
            </a:extLst>
          </p:cNvPr>
          <p:cNvSpPr txBox="1"/>
          <p:nvPr userDrawn="1"/>
        </p:nvSpPr>
        <p:spPr>
          <a:xfrm>
            <a:off x="-1097333" y="3735153"/>
            <a:ext cx="683520" cy="284693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ko-KR" altLang="en-US" sz="1400" b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중간 </a:t>
            </a:r>
            <a:r>
              <a:rPr lang="en-US" altLang="ko-KR" sz="1400" b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1.0</a:t>
            </a:r>
            <a:endParaRPr lang="ko-KR" altLang="en-US" sz="1400" b="0" spc="-100" dirty="0" err="1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AC9B4-02C4-417D-93E9-19B56F44C109}"/>
              </a:ext>
            </a:extLst>
          </p:cNvPr>
          <p:cNvSpPr txBox="1"/>
          <p:nvPr userDrawn="1"/>
        </p:nvSpPr>
        <p:spPr>
          <a:xfrm>
            <a:off x="4760186" y="684949"/>
            <a:ext cx="2671629" cy="438582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sz="2400" b="0" spc="-100" dirty="0">
                <a:solidFill>
                  <a:srgbClr val="333F5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Executive</a:t>
            </a:r>
            <a:r>
              <a:rPr lang="ko-KR" altLang="en-US" sz="2400" b="0" spc="-100" dirty="0">
                <a:solidFill>
                  <a:srgbClr val="333F5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400" b="0" spc="-100" dirty="0">
                <a:solidFill>
                  <a:srgbClr val="333F5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Summary</a:t>
            </a:r>
            <a:endParaRPr lang="ko-KR" altLang="en-US" sz="1400" b="0" spc="-100" dirty="0" err="1">
              <a:solidFill>
                <a:srgbClr val="333F5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A401D27-7D3E-447C-BB34-8C55FAAD3D06}"/>
              </a:ext>
            </a:extLst>
          </p:cNvPr>
          <p:cNvSpPr/>
          <p:nvPr userDrawn="1"/>
        </p:nvSpPr>
        <p:spPr>
          <a:xfrm>
            <a:off x="4491486" y="824649"/>
            <a:ext cx="165181" cy="165181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2D7B035-D2A1-4E51-A635-565292E5E74C}"/>
              </a:ext>
            </a:extLst>
          </p:cNvPr>
          <p:cNvSpPr/>
          <p:nvPr userDrawn="1"/>
        </p:nvSpPr>
        <p:spPr>
          <a:xfrm>
            <a:off x="7535334" y="824649"/>
            <a:ext cx="165181" cy="165181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3597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709" userDrawn="1">
          <p15:clr>
            <a:srgbClr val="FBAE40"/>
          </p15:clr>
        </p15:guide>
        <p15:guide id="4" orient="horz" pos="4065" userDrawn="1">
          <p15:clr>
            <a:srgbClr val="FBAE40"/>
          </p15:clr>
        </p15:guide>
        <p15:guide id="5" pos="181" userDrawn="1">
          <p15:clr>
            <a:srgbClr val="FBAE40"/>
          </p15:clr>
        </p15:guide>
        <p15:guide id="6" pos="7469" userDrawn="1">
          <p15:clr>
            <a:srgbClr val="FBAE40"/>
          </p15:clr>
        </p15:guide>
        <p15:guide id="7" orient="horz" pos="240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06B9C96-2D96-49F4-94BB-A032DA4846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F389FE9-ECD9-4192-8598-7A670A670B18}"/>
              </a:ext>
            </a:extLst>
          </p:cNvPr>
          <p:cNvGrpSpPr/>
          <p:nvPr userDrawn="1"/>
        </p:nvGrpSpPr>
        <p:grpSpPr>
          <a:xfrm>
            <a:off x="582356" y="1046860"/>
            <a:ext cx="11027288" cy="5811141"/>
            <a:chOff x="436767" y="581113"/>
            <a:chExt cx="8270466" cy="581114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4AEC599-AC65-4626-8FCB-D93A445CE618}"/>
                </a:ext>
              </a:extLst>
            </p:cNvPr>
            <p:cNvGrpSpPr/>
            <p:nvPr userDrawn="1"/>
          </p:nvGrpSpPr>
          <p:grpSpPr>
            <a:xfrm>
              <a:off x="436767" y="581113"/>
              <a:ext cx="8270466" cy="5811141"/>
              <a:chOff x="406123" y="1039647"/>
              <a:chExt cx="8067170" cy="4746072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A383EE2-7632-44A4-800B-4469CCA5C26B}"/>
                  </a:ext>
                </a:extLst>
              </p:cNvPr>
              <p:cNvSpPr/>
              <p:nvPr userDrawn="1"/>
            </p:nvSpPr>
            <p:spPr>
              <a:xfrm>
                <a:off x="406123" y="1039647"/>
                <a:ext cx="4165877" cy="474607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6C2282D-059F-4280-83F7-611E0EA6959B}"/>
                  </a:ext>
                </a:extLst>
              </p:cNvPr>
              <p:cNvSpPr/>
              <p:nvPr userDrawn="1"/>
            </p:nvSpPr>
            <p:spPr>
              <a:xfrm>
                <a:off x="4307416" y="1039647"/>
                <a:ext cx="4165877" cy="474607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38402FF-5707-4191-89C1-6AE7EF5CB8C5}"/>
                </a:ext>
              </a:extLst>
            </p:cNvPr>
            <p:cNvSpPr/>
            <p:nvPr userDrawn="1"/>
          </p:nvSpPr>
          <p:spPr>
            <a:xfrm>
              <a:off x="703612" y="5494406"/>
              <a:ext cx="3979333" cy="659514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4C1E957-9EDE-444F-89F5-0DA52461D71B}"/>
                </a:ext>
              </a:extLst>
            </p:cNvPr>
            <p:cNvSpPr/>
            <p:nvPr userDrawn="1"/>
          </p:nvSpPr>
          <p:spPr>
            <a:xfrm>
              <a:off x="4459817" y="5494406"/>
              <a:ext cx="3979333" cy="659514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620A318-7820-46A0-BF6C-13E1F73A30F7}"/>
                </a:ext>
              </a:extLst>
            </p:cNvPr>
            <p:cNvGrpSpPr/>
            <p:nvPr userDrawn="1"/>
          </p:nvGrpSpPr>
          <p:grpSpPr>
            <a:xfrm>
              <a:off x="704850" y="3421451"/>
              <a:ext cx="7734300" cy="2660650"/>
              <a:chOff x="704850" y="4920924"/>
              <a:chExt cx="7734300" cy="2660650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A17C1AB-CAB6-4B5C-AD92-8410DB0F22D2}"/>
                  </a:ext>
                </a:extLst>
              </p:cNvPr>
              <p:cNvSpPr/>
              <p:nvPr userDrawn="1"/>
            </p:nvSpPr>
            <p:spPr>
              <a:xfrm>
                <a:off x="4572000" y="4920924"/>
                <a:ext cx="3867150" cy="2660650"/>
              </a:xfrm>
              <a:prstGeom prst="rect">
                <a:avLst/>
              </a:prstGeom>
              <a:gradFill flip="none" rotWithShape="1">
                <a:gsLst>
                  <a:gs pos="0">
                    <a:srgbClr val="CBCBCB"/>
                  </a:gs>
                  <a:gs pos="50000">
                    <a:srgbClr val="DEDEDE"/>
                  </a:gs>
                  <a:gs pos="100000">
                    <a:srgbClr val="FDFDFD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500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6EABF44-D222-42C0-AD7D-E92F9ABDB869}"/>
                  </a:ext>
                </a:extLst>
              </p:cNvPr>
              <p:cNvSpPr/>
              <p:nvPr userDrawn="1"/>
            </p:nvSpPr>
            <p:spPr>
              <a:xfrm>
                <a:off x="704850" y="4920924"/>
                <a:ext cx="3867150" cy="2660650"/>
              </a:xfrm>
              <a:prstGeom prst="rect">
                <a:avLst/>
              </a:prstGeom>
              <a:gradFill flip="none" rotWithShape="1">
                <a:gsLst>
                  <a:gs pos="0">
                    <a:srgbClr val="D3D3D3"/>
                  </a:gs>
                  <a:gs pos="50000">
                    <a:srgbClr val="EAEAEA"/>
                  </a:gs>
                  <a:gs pos="100000">
                    <a:srgbClr val="FBFBFB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500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F1C9569-4E34-41CE-8F8C-8CF0F42ACACB}"/>
                </a:ext>
              </a:extLst>
            </p:cNvPr>
            <p:cNvGrpSpPr/>
            <p:nvPr userDrawn="1"/>
          </p:nvGrpSpPr>
          <p:grpSpPr>
            <a:xfrm>
              <a:off x="704850" y="763459"/>
              <a:ext cx="7734300" cy="2660650"/>
              <a:chOff x="704850" y="1159320"/>
              <a:chExt cx="7734300" cy="266065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0409271-4F91-4410-8288-00C5046AC497}"/>
                  </a:ext>
                </a:extLst>
              </p:cNvPr>
              <p:cNvSpPr/>
              <p:nvPr userDrawn="1"/>
            </p:nvSpPr>
            <p:spPr>
              <a:xfrm>
                <a:off x="704850" y="1159320"/>
                <a:ext cx="3867150" cy="266065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5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FE4402A-ECCA-4B7F-B94A-51CB5E852F28}"/>
                  </a:ext>
                </a:extLst>
              </p:cNvPr>
              <p:cNvSpPr/>
              <p:nvPr userDrawn="1"/>
            </p:nvSpPr>
            <p:spPr>
              <a:xfrm>
                <a:off x="4572000" y="1159320"/>
                <a:ext cx="3867150" cy="2660650"/>
              </a:xfrm>
              <a:prstGeom prst="rect">
                <a:avLst/>
              </a:prstGeom>
              <a:gradFill flip="none" rotWithShape="1">
                <a:gsLst>
                  <a:gs pos="1000">
                    <a:srgbClr val="E6E6E6"/>
                  </a:gs>
                  <a:gs pos="50000">
                    <a:srgbClr val="F3F3F3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500" dirty="0"/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340FB82-712E-4504-9286-A94C43DC27C7}"/>
              </a:ext>
            </a:extLst>
          </p:cNvPr>
          <p:cNvGrpSpPr/>
          <p:nvPr userDrawn="1"/>
        </p:nvGrpSpPr>
        <p:grpSpPr>
          <a:xfrm>
            <a:off x="1826155" y="-18433"/>
            <a:ext cx="8533381" cy="1383514"/>
            <a:chOff x="1560961" y="34"/>
            <a:chExt cx="6400036" cy="13835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AEAD3166-2F57-440C-BED1-911D83A8EC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60961" y="34"/>
              <a:ext cx="666754" cy="1383514"/>
            </a:xfrm>
            <a:prstGeom prst="rect">
              <a:avLst/>
            </a:prstGeom>
          </p:spPr>
        </p:pic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52FD900A-1332-4017-8F75-B1D496F2C8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94243" y="34"/>
              <a:ext cx="666754" cy="1383514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9F85BD4-C37C-4D40-8779-80C27AC20942}"/>
              </a:ext>
            </a:extLst>
          </p:cNvPr>
          <p:cNvSpPr txBox="1"/>
          <p:nvPr userDrawn="1"/>
        </p:nvSpPr>
        <p:spPr>
          <a:xfrm>
            <a:off x="5093001" y="460907"/>
            <a:ext cx="2005998" cy="530915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sz="3000" b="0" spc="-100" dirty="0"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CONTENTS</a:t>
            </a:r>
            <a:endParaRPr lang="ko-KR" altLang="en-US" sz="3000" b="0" spc="-100" dirty="0" err="1">
              <a:solidFill>
                <a:schemeClr val="bg1">
                  <a:lumMod val="9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22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이사이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677D1A-8C38-4D7E-9DD9-D7F5B5D35D48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3516-AD8A-4740-8B04-83EB92E0007E}"/>
              </a:ext>
            </a:extLst>
          </p:cNvPr>
          <p:cNvSpPr/>
          <p:nvPr userDrawn="1"/>
        </p:nvSpPr>
        <p:spPr>
          <a:xfrm>
            <a:off x="0" y="530579"/>
            <a:ext cx="12192000" cy="2178755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9045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코드 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910EA7-2FDA-4FC7-8725-BE815E232ACC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 userDrawn="1"/>
        </p:nvSpPr>
        <p:spPr>
          <a:xfrm>
            <a:off x="311574" y="538480"/>
            <a:ext cx="11545993" cy="590042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825923" y="690880"/>
            <a:ext cx="10810664" cy="4267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리드메시지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514773" y="680720"/>
            <a:ext cx="121920" cy="44704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텍스트 개체 틀 50">
            <a:extLst>
              <a:ext uri="{FF2B5EF4-FFF2-40B4-BE49-F238E27FC236}">
                <a16:creationId xmlns:a16="http://schemas.microsoft.com/office/drawing/2014/main" id="{80BD4B7E-195F-4EB2-B359-69F33B83B5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027" y="180401"/>
            <a:ext cx="5267887" cy="238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F1E8E6-6B95-4A70-8903-5E68A988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9561" y="6446413"/>
            <a:ext cx="1110747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77C3786-0B83-48A4-A767-49B8AFB2B8AE}"/>
              </a:ext>
            </a:extLst>
          </p:cNvPr>
          <p:cNvGrpSpPr/>
          <p:nvPr userDrawn="1"/>
        </p:nvGrpSpPr>
        <p:grpSpPr>
          <a:xfrm>
            <a:off x="-2374789" y="508883"/>
            <a:ext cx="1564328" cy="3937382"/>
            <a:chOff x="-1781092" y="508883"/>
            <a:chExt cx="1173246" cy="393738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432AE05-4B49-46BD-A106-070A92F9BC39}"/>
                </a:ext>
              </a:extLst>
            </p:cNvPr>
            <p:cNvSpPr/>
            <p:nvPr userDrawn="1"/>
          </p:nvSpPr>
          <p:spPr>
            <a:xfrm>
              <a:off x="-1781092" y="508883"/>
              <a:ext cx="524786" cy="524786"/>
            </a:xfrm>
            <a:prstGeom prst="rect">
              <a:avLst/>
            </a:prstGeom>
            <a:solidFill>
              <a:srgbClr val="C3D7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C25947-A74A-48DD-965D-D21D51F66E68}"/>
                </a:ext>
              </a:extLst>
            </p:cNvPr>
            <p:cNvSpPr/>
            <p:nvPr userDrawn="1"/>
          </p:nvSpPr>
          <p:spPr>
            <a:xfrm>
              <a:off x="-1781092" y="1077649"/>
              <a:ext cx="524786" cy="524786"/>
            </a:xfrm>
            <a:prstGeom prst="rect">
              <a:avLst/>
            </a:prstGeom>
            <a:solidFill>
              <a:srgbClr val="8CB4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3A2A46C-B0CF-409B-8916-1C1EBE20E602}"/>
                </a:ext>
              </a:extLst>
            </p:cNvPr>
            <p:cNvSpPr/>
            <p:nvPr userDrawn="1"/>
          </p:nvSpPr>
          <p:spPr>
            <a:xfrm>
              <a:off x="-1781092" y="1646415"/>
              <a:ext cx="524786" cy="524786"/>
            </a:xfrm>
            <a:prstGeom prst="rect">
              <a:avLst/>
            </a:prstGeom>
            <a:solidFill>
              <a:srgbClr val="2850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09D3E59-0E40-4EE3-B4A9-C91D65C2F8DB}"/>
                </a:ext>
              </a:extLst>
            </p:cNvPr>
            <p:cNvSpPr/>
            <p:nvPr userDrawn="1"/>
          </p:nvSpPr>
          <p:spPr>
            <a:xfrm>
              <a:off x="-1781092" y="2215181"/>
              <a:ext cx="524786" cy="524786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B20698E-5E31-41D1-B14B-83421F34F527}"/>
                </a:ext>
              </a:extLst>
            </p:cNvPr>
            <p:cNvSpPr/>
            <p:nvPr userDrawn="1"/>
          </p:nvSpPr>
          <p:spPr>
            <a:xfrm>
              <a:off x="-1781092" y="2783947"/>
              <a:ext cx="524786" cy="5247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7D7DBDC-1A7D-4B00-8B60-96F9395A4C96}"/>
                </a:ext>
              </a:extLst>
            </p:cNvPr>
            <p:cNvSpPr/>
            <p:nvPr userDrawn="1"/>
          </p:nvSpPr>
          <p:spPr>
            <a:xfrm>
              <a:off x="-1781092" y="3352713"/>
              <a:ext cx="524786" cy="5247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114463-5366-41DC-91FA-C3A36A598C5A}"/>
                </a:ext>
              </a:extLst>
            </p:cNvPr>
            <p:cNvSpPr/>
            <p:nvPr userDrawn="1"/>
          </p:nvSpPr>
          <p:spPr>
            <a:xfrm>
              <a:off x="-1781092" y="3921479"/>
              <a:ext cx="524786" cy="524786"/>
            </a:xfrm>
            <a:prstGeom prst="rect">
              <a:avLst/>
            </a:prstGeom>
            <a:solidFill>
              <a:srgbClr val="E4E4E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A5CCDFB-C0A1-4F86-9632-28D5A77D1047}"/>
                </a:ext>
              </a:extLst>
            </p:cNvPr>
            <p:cNvSpPr/>
            <p:nvPr userDrawn="1"/>
          </p:nvSpPr>
          <p:spPr>
            <a:xfrm>
              <a:off x="-1132632" y="1646415"/>
              <a:ext cx="524786" cy="524786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EE947C2-FA68-4751-988B-90D774F08E8C}"/>
              </a:ext>
            </a:extLst>
          </p:cNvPr>
          <p:cNvSpPr txBox="1"/>
          <p:nvPr userDrawn="1"/>
        </p:nvSpPr>
        <p:spPr>
          <a:xfrm>
            <a:off x="5670883" y="6471780"/>
            <a:ext cx="850233" cy="223138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sz="1000" b="0" spc="-100" dirty="0" err="1"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DrQA</a:t>
            </a:r>
            <a:r>
              <a:rPr lang="en-US" altLang="ko-KR" sz="1000" b="0" spc="-100" dirty="0"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b="0" spc="-100" dirty="0"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코드 설명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285D23-574F-41B4-91D6-BFDA5B9722F9}"/>
              </a:ext>
            </a:extLst>
          </p:cNvPr>
          <p:cNvSpPr txBox="1"/>
          <p:nvPr userDrawn="1"/>
        </p:nvSpPr>
        <p:spPr>
          <a:xfrm>
            <a:off x="-1097333" y="3735153"/>
            <a:ext cx="683520" cy="284693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ko-KR" altLang="en-US" sz="1400" b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중간 </a:t>
            </a:r>
            <a:r>
              <a:rPr lang="en-US" altLang="ko-KR" sz="1400" b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1.0</a:t>
            </a:r>
            <a:endParaRPr lang="ko-KR" altLang="en-US" sz="1400" b="0" spc="-100" dirty="0" err="1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5459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709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181">
          <p15:clr>
            <a:srgbClr val="FBAE40"/>
          </p15:clr>
        </p15:guide>
        <p15:guide id="6" pos="7469">
          <p15:clr>
            <a:srgbClr val="FBAE40"/>
          </p15:clr>
        </p15:guide>
        <p15:guide id="7" orient="horz" pos="240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 (1) 축약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910EA7-2FDA-4FC7-8725-BE815E232ACC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 userDrawn="1"/>
        </p:nvSpPr>
        <p:spPr>
          <a:xfrm>
            <a:off x="311574" y="538480"/>
            <a:ext cx="11545993" cy="590042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825923" y="690880"/>
            <a:ext cx="10810664" cy="4267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pPr lvl="0"/>
            <a:r>
              <a:rPr lang="ko-KR" altLang="en-US"/>
              <a:t>리드메시지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514773" y="680720"/>
            <a:ext cx="121920" cy="44704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텍스트 개체 틀 50">
            <a:extLst>
              <a:ext uri="{FF2B5EF4-FFF2-40B4-BE49-F238E27FC236}">
                <a16:creationId xmlns:a16="http://schemas.microsoft.com/office/drawing/2014/main" id="{80BD4B7E-195F-4EB2-B359-69F33B83B5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027" y="180401"/>
            <a:ext cx="5267887" cy="238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F1E8E6-6B95-4A70-8903-5E68A988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9561" y="6446413"/>
            <a:ext cx="1110747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77C3786-0B83-48A4-A767-49B8AFB2B8AE}"/>
              </a:ext>
            </a:extLst>
          </p:cNvPr>
          <p:cNvGrpSpPr/>
          <p:nvPr userDrawn="1"/>
        </p:nvGrpSpPr>
        <p:grpSpPr>
          <a:xfrm>
            <a:off x="-2374789" y="508883"/>
            <a:ext cx="1564328" cy="3937382"/>
            <a:chOff x="-1781092" y="508883"/>
            <a:chExt cx="1173246" cy="393738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432AE05-4B49-46BD-A106-070A92F9BC39}"/>
                </a:ext>
              </a:extLst>
            </p:cNvPr>
            <p:cNvSpPr/>
            <p:nvPr userDrawn="1"/>
          </p:nvSpPr>
          <p:spPr>
            <a:xfrm>
              <a:off x="-1781092" y="508883"/>
              <a:ext cx="524786" cy="524786"/>
            </a:xfrm>
            <a:prstGeom prst="rect">
              <a:avLst/>
            </a:prstGeom>
            <a:solidFill>
              <a:srgbClr val="C3D7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C25947-A74A-48DD-965D-D21D51F66E68}"/>
                </a:ext>
              </a:extLst>
            </p:cNvPr>
            <p:cNvSpPr/>
            <p:nvPr userDrawn="1"/>
          </p:nvSpPr>
          <p:spPr>
            <a:xfrm>
              <a:off x="-1781092" y="1077649"/>
              <a:ext cx="524786" cy="524786"/>
            </a:xfrm>
            <a:prstGeom prst="rect">
              <a:avLst/>
            </a:prstGeom>
            <a:solidFill>
              <a:srgbClr val="8CB4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3A2A46C-B0CF-409B-8916-1C1EBE20E602}"/>
                </a:ext>
              </a:extLst>
            </p:cNvPr>
            <p:cNvSpPr/>
            <p:nvPr userDrawn="1"/>
          </p:nvSpPr>
          <p:spPr>
            <a:xfrm>
              <a:off x="-1781092" y="1646415"/>
              <a:ext cx="524786" cy="524786"/>
            </a:xfrm>
            <a:prstGeom prst="rect">
              <a:avLst/>
            </a:prstGeom>
            <a:solidFill>
              <a:srgbClr val="2850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09D3E59-0E40-4EE3-B4A9-C91D65C2F8DB}"/>
                </a:ext>
              </a:extLst>
            </p:cNvPr>
            <p:cNvSpPr/>
            <p:nvPr userDrawn="1"/>
          </p:nvSpPr>
          <p:spPr>
            <a:xfrm>
              <a:off x="-1781092" y="2215181"/>
              <a:ext cx="524786" cy="524786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B20698E-5E31-41D1-B14B-83421F34F527}"/>
                </a:ext>
              </a:extLst>
            </p:cNvPr>
            <p:cNvSpPr/>
            <p:nvPr userDrawn="1"/>
          </p:nvSpPr>
          <p:spPr>
            <a:xfrm>
              <a:off x="-1781092" y="2783947"/>
              <a:ext cx="524786" cy="5247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7D7DBDC-1A7D-4B00-8B60-96F9395A4C96}"/>
                </a:ext>
              </a:extLst>
            </p:cNvPr>
            <p:cNvSpPr/>
            <p:nvPr userDrawn="1"/>
          </p:nvSpPr>
          <p:spPr>
            <a:xfrm>
              <a:off x="-1781092" y="3352713"/>
              <a:ext cx="524786" cy="5247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114463-5366-41DC-91FA-C3A36A598C5A}"/>
                </a:ext>
              </a:extLst>
            </p:cNvPr>
            <p:cNvSpPr/>
            <p:nvPr userDrawn="1"/>
          </p:nvSpPr>
          <p:spPr>
            <a:xfrm>
              <a:off x="-1781092" y="3921479"/>
              <a:ext cx="524786" cy="524786"/>
            </a:xfrm>
            <a:prstGeom prst="rect">
              <a:avLst/>
            </a:prstGeom>
            <a:solidFill>
              <a:srgbClr val="E4E4E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A5CCDFB-C0A1-4F86-9632-28D5A77D1047}"/>
                </a:ext>
              </a:extLst>
            </p:cNvPr>
            <p:cNvSpPr/>
            <p:nvPr userDrawn="1"/>
          </p:nvSpPr>
          <p:spPr>
            <a:xfrm>
              <a:off x="-1132632" y="1646415"/>
              <a:ext cx="524786" cy="524786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EE947C2-FA68-4751-988B-90D774F08E8C}"/>
              </a:ext>
            </a:extLst>
          </p:cNvPr>
          <p:cNvSpPr txBox="1"/>
          <p:nvPr userDrawn="1"/>
        </p:nvSpPr>
        <p:spPr>
          <a:xfrm>
            <a:off x="5670883" y="6471780"/>
            <a:ext cx="850233" cy="223138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sz="1000" b="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DrQA</a:t>
            </a:r>
            <a:r>
              <a:rPr lang="en-US" altLang="ko-KR" sz="1000" b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b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코드 설명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285D23-574F-41B4-91D6-BFDA5B9722F9}"/>
              </a:ext>
            </a:extLst>
          </p:cNvPr>
          <p:cNvSpPr txBox="1"/>
          <p:nvPr userDrawn="1"/>
        </p:nvSpPr>
        <p:spPr>
          <a:xfrm>
            <a:off x="-1097333" y="3735153"/>
            <a:ext cx="683520" cy="284693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ko-KR" altLang="en-US" sz="1400" b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중간 </a:t>
            </a:r>
            <a:r>
              <a:rPr lang="en-US" altLang="ko-KR" sz="1400" b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1.0</a:t>
            </a:r>
            <a:endParaRPr lang="ko-KR" altLang="en-US" sz="1400" b="0" spc="-100" dirty="0" err="1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5848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709" userDrawn="1">
          <p15:clr>
            <a:srgbClr val="FBAE40"/>
          </p15:clr>
        </p15:guide>
        <p15:guide id="4" orient="horz" pos="4065" userDrawn="1">
          <p15:clr>
            <a:srgbClr val="FBAE40"/>
          </p15:clr>
        </p15:guide>
        <p15:guide id="5" pos="181" userDrawn="1">
          <p15:clr>
            <a:srgbClr val="FBAE40"/>
          </p15:clr>
        </p15:guide>
        <p15:guide id="6" pos="7469" userDrawn="1">
          <p15:clr>
            <a:srgbClr val="FBAE40"/>
          </p15:clr>
        </p15:guide>
        <p15:guide id="7" orient="horz" pos="240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 (2) 리드메시지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910EA7-2FDA-4FC7-8725-BE815E232ACC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 userDrawn="1"/>
        </p:nvSpPr>
        <p:spPr>
          <a:xfrm>
            <a:off x="311574" y="538480"/>
            <a:ext cx="11545993" cy="590042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825923" y="690880"/>
            <a:ext cx="10810664" cy="8810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리드메시지</a:t>
            </a:r>
            <a:endParaRPr lang="en-US" altLang="ko-KR" dirty="0"/>
          </a:p>
          <a:p>
            <a:pPr lvl="0"/>
            <a:r>
              <a:rPr lang="en-US" altLang="ko-KR" dirty="0"/>
              <a:t>22</a:t>
            </a:r>
            <a:r>
              <a:rPr lang="ko-KR" altLang="en-US" dirty="0"/>
              <a:t>포인트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514773" y="680720"/>
            <a:ext cx="121920" cy="89125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텍스트 개체 틀 50">
            <a:extLst>
              <a:ext uri="{FF2B5EF4-FFF2-40B4-BE49-F238E27FC236}">
                <a16:creationId xmlns:a16="http://schemas.microsoft.com/office/drawing/2014/main" id="{80BD4B7E-195F-4EB2-B359-69F33B83B5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027" y="180401"/>
            <a:ext cx="5267887" cy="238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F1E8E6-6B95-4A70-8903-5E68A988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9561" y="6446413"/>
            <a:ext cx="1110747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77C3786-0B83-48A4-A767-49B8AFB2B8AE}"/>
              </a:ext>
            </a:extLst>
          </p:cNvPr>
          <p:cNvGrpSpPr/>
          <p:nvPr userDrawn="1"/>
        </p:nvGrpSpPr>
        <p:grpSpPr>
          <a:xfrm>
            <a:off x="-2374789" y="508883"/>
            <a:ext cx="1564328" cy="3937382"/>
            <a:chOff x="-1781092" y="508883"/>
            <a:chExt cx="1173246" cy="393738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432AE05-4B49-46BD-A106-070A92F9BC39}"/>
                </a:ext>
              </a:extLst>
            </p:cNvPr>
            <p:cNvSpPr/>
            <p:nvPr userDrawn="1"/>
          </p:nvSpPr>
          <p:spPr>
            <a:xfrm>
              <a:off x="-1781092" y="508883"/>
              <a:ext cx="524786" cy="524786"/>
            </a:xfrm>
            <a:prstGeom prst="rect">
              <a:avLst/>
            </a:prstGeom>
            <a:solidFill>
              <a:srgbClr val="C3D7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C25947-A74A-48DD-965D-D21D51F66E68}"/>
                </a:ext>
              </a:extLst>
            </p:cNvPr>
            <p:cNvSpPr/>
            <p:nvPr userDrawn="1"/>
          </p:nvSpPr>
          <p:spPr>
            <a:xfrm>
              <a:off x="-1781092" y="1077649"/>
              <a:ext cx="524786" cy="524786"/>
            </a:xfrm>
            <a:prstGeom prst="rect">
              <a:avLst/>
            </a:prstGeom>
            <a:solidFill>
              <a:srgbClr val="8CB4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3A2A46C-B0CF-409B-8916-1C1EBE20E602}"/>
                </a:ext>
              </a:extLst>
            </p:cNvPr>
            <p:cNvSpPr/>
            <p:nvPr userDrawn="1"/>
          </p:nvSpPr>
          <p:spPr>
            <a:xfrm>
              <a:off x="-1781092" y="1646415"/>
              <a:ext cx="524786" cy="524786"/>
            </a:xfrm>
            <a:prstGeom prst="rect">
              <a:avLst/>
            </a:prstGeom>
            <a:solidFill>
              <a:srgbClr val="2850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09D3E59-0E40-4EE3-B4A9-C91D65C2F8DB}"/>
                </a:ext>
              </a:extLst>
            </p:cNvPr>
            <p:cNvSpPr/>
            <p:nvPr userDrawn="1"/>
          </p:nvSpPr>
          <p:spPr>
            <a:xfrm>
              <a:off x="-1781092" y="2215181"/>
              <a:ext cx="524786" cy="524786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B20698E-5E31-41D1-B14B-83421F34F527}"/>
                </a:ext>
              </a:extLst>
            </p:cNvPr>
            <p:cNvSpPr/>
            <p:nvPr userDrawn="1"/>
          </p:nvSpPr>
          <p:spPr>
            <a:xfrm>
              <a:off x="-1781092" y="2783947"/>
              <a:ext cx="524786" cy="5247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7D7DBDC-1A7D-4B00-8B60-96F9395A4C96}"/>
                </a:ext>
              </a:extLst>
            </p:cNvPr>
            <p:cNvSpPr/>
            <p:nvPr userDrawn="1"/>
          </p:nvSpPr>
          <p:spPr>
            <a:xfrm>
              <a:off x="-1781092" y="3352713"/>
              <a:ext cx="524786" cy="5247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114463-5366-41DC-91FA-C3A36A598C5A}"/>
                </a:ext>
              </a:extLst>
            </p:cNvPr>
            <p:cNvSpPr/>
            <p:nvPr userDrawn="1"/>
          </p:nvSpPr>
          <p:spPr>
            <a:xfrm>
              <a:off x="-1781092" y="3921479"/>
              <a:ext cx="524786" cy="524786"/>
            </a:xfrm>
            <a:prstGeom prst="rect">
              <a:avLst/>
            </a:prstGeom>
            <a:solidFill>
              <a:srgbClr val="E4E4E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A5CCDFB-C0A1-4F86-9632-28D5A77D1047}"/>
                </a:ext>
              </a:extLst>
            </p:cNvPr>
            <p:cNvSpPr/>
            <p:nvPr userDrawn="1"/>
          </p:nvSpPr>
          <p:spPr>
            <a:xfrm>
              <a:off x="-1132632" y="1646415"/>
              <a:ext cx="524786" cy="524786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EE947C2-FA68-4751-988B-90D774F08E8C}"/>
              </a:ext>
            </a:extLst>
          </p:cNvPr>
          <p:cNvSpPr txBox="1"/>
          <p:nvPr userDrawn="1"/>
        </p:nvSpPr>
        <p:spPr>
          <a:xfrm>
            <a:off x="5670883" y="6471780"/>
            <a:ext cx="850233" cy="223138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sz="1000" b="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DrQA</a:t>
            </a:r>
            <a:r>
              <a:rPr lang="en-US" altLang="ko-KR" sz="1000" b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b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코드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DEE70-97C5-4903-BAC9-A13373511FCF}"/>
              </a:ext>
            </a:extLst>
          </p:cNvPr>
          <p:cNvSpPr txBox="1"/>
          <p:nvPr userDrawn="1"/>
        </p:nvSpPr>
        <p:spPr>
          <a:xfrm>
            <a:off x="-1097333" y="3735153"/>
            <a:ext cx="683520" cy="284693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ko-KR" altLang="en-US" sz="1400" b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중간 </a:t>
            </a:r>
            <a:r>
              <a:rPr lang="en-US" altLang="ko-KR" sz="1400" b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1.6</a:t>
            </a:r>
            <a:endParaRPr lang="ko-KR" altLang="en-US" sz="1400" b="0" spc="-100" dirty="0" err="1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9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임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910EA7-2FDA-4FC7-8725-BE815E232ACC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 userDrawn="1"/>
        </p:nvSpPr>
        <p:spPr>
          <a:xfrm>
            <a:off x="311574" y="538480"/>
            <a:ext cx="11545993" cy="590042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825923" y="690880"/>
            <a:ext cx="10810664" cy="4267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pPr lvl="0"/>
            <a:r>
              <a:rPr lang="ko-KR" altLang="en-US"/>
              <a:t>리드메시지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514773" y="680720"/>
            <a:ext cx="121920" cy="44704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텍스트 개체 틀 50">
            <a:extLst>
              <a:ext uri="{FF2B5EF4-FFF2-40B4-BE49-F238E27FC236}">
                <a16:creationId xmlns:a16="http://schemas.microsoft.com/office/drawing/2014/main" id="{80BD4B7E-195F-4EB2-B359-69F33B83B5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027" y="180401"/>
            <a:ext cx="4197111" cy="238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0" y="1268414"/>
            <a:ext cx="12192000" cy="2586037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BAD4048-B364-4849-8A1A-058651C5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9561" y="6446413"/>
            <a:ext cx="1110747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7753B9F-63D2-4C2E-AA17-076E05FAD640}"/>
              </a:ext>
            </a:extLst>
          </p:cNvPr>
          <p:cNvGrpSpPr/>
          <p:nvPr userDrawn="1"/>
        </p:nvGrpSpPr>
        <p:grpSpPr>
          <a:xfrm>
            <a:off x="-2374789" y="508883"/>
            <a:ext cx="1564328" cy="3937382"/>
            <a:chOff x="-1781092" y="508883"/>
            <a:chExt cx="1173246" cy="393738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97B2301-7CA9-4082-90D7-73AD6AA118C8}"/>
                </a:ext>
              </a:extLst>
            </p:cNvPr>
            <p:cNvSpPr/>
            <p:nvPr userDrawn="1"/>
          </p:nvSpPr>
          <p:spPr>
            <a:xfrm>
              <a:off x="-1781092" y="508883"/>
              <a:ext cx="524786" cy="524786"/>
            </a:xfrm>
            <a:prstGeom prst="rect">
              <a:avLst/>
            </a:prstGeom>
            <a:solidFill>
              <a:srgbClr val="C3D7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7EA1617-FB33-408F-87DA-B3D91B8B9171}"/>
                </a:ext>
              </a:extLst>
            </p:cNvPr>
            <p:cNvSpPr/>
            <p:nvPr userDrawn="1"/>
          </p:nvSpPr>
          <p:spPr>
            <a:xfrm>
              <a:off x="-1781092" y="1077649"/>
              <a:ext cx="524786" cy="524786"/>
            </a:xfrm>
            <a:prstGeom prst="rect">
              <a:avLst/>
            </a:prstGeom>
            <a:solidFill>
              <a:srgbClr val="8CB4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E2A1760-8C0D-400E-BAC4-7470E05713C3}"/>
                </a:ext>
              </a:extLst>
            </p:cNvPr>
            <p:cNvSpPr/>
            <p:nvPr userDrawn="1"/>
          </p:nvSpPr>
          <p:spPr>
            <a:xfrm>
              <a:off x="-1781092" y="1646415"/>
              <a:ext cx="524786" cy="524786"/>
            </a:xfrm>
            <a:prstGeom prst="rect">
              <a:avLst/>
            </a:prstGeom>
            <a:solidFill>
              <a:srgbClr val="2850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B40EC1A-519E-4BCC-B9D6-98F410297CD5}"/>
                </a:ext>
              </a:extLst>
            </p:cNvPr>
            <p:cNvSpPr/>
            <p:nvPr userDrawn="1"/>
          </p:nvSpPr>
          <p:spPr>
            <a:xfrm>
              <a:off x="-1781092" y="2215181"/>
              <a:ext cx="524786" cy="524786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A99D571-7CBD-4D8B-AF3E-D7374B29721F}"/>
                </a:ext>
              </a:extLst>
            </p:cNvPr>
            <p:cNvSpPr/>
            <p:nvPr userDrawn="1"/>
          </p:nvSpPr>
          <p:spPr>
            <a:xfrm>
              <a:off x="-1781092" y="2783947"/>
              <a:ext cx="524786" cy="5247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A5A8DE3-17C6-4B4D-B5C6-AC34D7539596}"/>
                </a:ext>
              </a:extLst>
            </p:cNvPr>
            <p:cNvSpPr/>
            <p:nvPr userDrawn="1"/>
          </p:nvSpPr>
          <p:spPr>
            <a:xfrm>
              <a:off x="-1781092" y="3352713"/>
              <a:ext cx="524786" cy="5247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88F09AF-44BF-4A6B-88BB-C90BFA0F6F3E}"/>
                </a:ext>
              </a:extLst>
            </p:cNvPr>
            <p:cNvSpPr/>
            <p:nvPr userDrawn="1"/>
          </p:nvSpPr>
          <p:spPr>
            <a:xfrm>
              <a:off x="-1781092" y="3921479"/>
              <a:ext cx="524786" cy="524786"/>
            </a:xfrm>
            <a:prstGeom prst="rect">
              <a:avLst/>
            </a:prstGeom>
            <a:solidFill>
              <a:srgbClr val="E4E4E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6C4D74A-B70A-436F-B1E9-C887FDFF34FF}"/>
                </a:ext>
              </a:extLst>
            </p:cNvPr>
            <p:cNvSpPr/>
            <p:nvPr userDrawn="1"/>
          </p:nvSpPr>
          <p:spPr>
            <a:xfrm>
              <a:off x="-1132632" y="1646415"/>
              <a:ext cx="524786" cy="524786"/>
            </a:xfrm>
            <a:prstGeom prst="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64B73E-9461-4ECD-862A-8FBC5D74D71C}"/>
              </a:ext>
            </a:extLst>
          </p:cNvPr>
          <p:cNvSpPr txBox="1"/>
          <p:nvPr userDrawn="1"/>
        </p:nvSpPr>
        <p:spPr>
          <a:xfrm>
            <a:off x="5670883" y="6471780"/>
            <a:ext cx="850233" cy="223138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sz="1000" b="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DrQA</a:t>
            </a:r>
            <a:r>
              <a:rPr lang="en-US" altLang="ko-KR" sz="1000" b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000" b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코드 설명</a:t>
            </a:r>
          </a:p>
        </p:txBody>
      </p:sp>
    </p:spTree>
    <p:extLst>
      <p:ext uri="{BB962C8B-B14F-4D97-AF65-F5344CB8AC3E}">
        <p14:creationId xmlns:p14="http://schemas.microsoft.com/office/powerpoint/2010/main" val="384167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End of Document</a:t>
            </a:r>
            <a:endParaRPr lang="ko-KR" altLang="en-US" sz="200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762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42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66" r:id="rId3"/>
    <p:sldLayoutId id="2147483679" r:id="rId4"/>
    <p:sldLayoutId id="2147483681" r:id="rId5"/>
    <p:sldLayoutId id="2147483667" r:id="rId6"/>
    <p:sldLayoutId id="2147483675" r:id="rId7"/>
    <p:sldLayoutId id="2147483668" r:id="rId8"/>
    <p:sldLayoutId id="2147483672" r:id="rId9"/>
    <p:sldLayoutId id="2147483678" r:id="rId10"/>
    <p:sldLayoutId id="2147483680" r:id="rId11"/>
    <p:sldLayoutId id="214748367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7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000.pn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10" Type="http://schemas.openxmlformats.org/officeDocument/2006/relationships/image" Target="../media/image19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1.png"/><Relationship Id="rId4" Type="http://schemas.openxmlformats.org/officeDocument/2006/relationships/image" Target="../media/image9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2000.png"/><Relationship Id="rId7" Type="http://schemas.openxmlformats.org/officeDocument/2006/relationships/image" Target="../media/image2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190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48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4.png"/><Relationship Id="rId3" Type="http://schemas.openxmlformats.org/officeDocument/2006/relationships/image" Target="../media/image51.png"/><Relationship Id="rId7" Type="http://schemas.openxmlformats.org/officeDocument/2006/relationships/image" Target="../media/image48.png"/><Relationship Id="rId12" Type="http://schemas.openxmlformats.org/officeDocument/2006/relationships/image" Target="../media/image1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image" Target="../media/image12.png"/><Relationship Id="rId5" Type="http://schemas.openxmlformats.org/officeDocument/2006/relationships/image" Target="../media/image53.png"/><Relationship Id="rId10" Type="http://schemas.openxmlformats.org/officeDocument/2006/relationships/image" Target="../media/image59.png"/><Relationship Id="rId4" Type="http://schemas.openxmlformats.org/officeDocument/2006/relationships/image" Target="../media/image49.png"/><Relationship Id="rId9" Type="http://schemas.openxmlformats.org/officeDocument/2006/relationships/image" Target="../media/image55.png"/><Relationship Id="rId1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81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0FBD96-72DE-4369-A63C-66EBEDDE16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Hidden State Matrix(H)</a:t>
            </a:r>
            <a:r>
              <a:rPr lang="ko-KR" altLang="en-US" dirty="0"/>
              <a:t>는 각 구성 원소의 강조 포인트를 잡아</a:t>
            </a:r>
            <a:r>
              <a:rPr lang="en-US" altLang="ko-KR" dirty="0"/>
              <a:t>(a) </a:t>
            </a:r>
            <a:r>
              <a:rPr lang="ko-KR" altLang="en-US" b="1" dirty="0"/>
              <a:t>자기자신</a:t>
            </a:r>
            <a:r>
              <a:rPr lang="en-US" altLang="ko-KR" b="1" dirty="0"/>
              <a:t>(H)</a:t>
            </a:r>
            <a:r>
              <a:rPr lang="ko-KR" altLang="en-US" b="1" dirty="0"/>
              <a:t>과 곱하여</a:t>
            </a:r>
            <a:endParaRPr lang="en-US" altLang="ko-KR" b="1" dirty="0"/>
          </a:p>
          <a:p>
            <a:r>
              <a:rPr lang="ko-KR" altLang="en-US" dirty="0"/>
              <a:t>새로운 </a:t>
            </a:r>
            <a:r>
              <a:rPr lang="en-US" altLang="ko-KR" dirty="0"/>
              <a:t>Embedding </a:t>
            </a:r>
            <a:r>
              <a:rPr lang="ko-KR" altLang="en-US" dirty="0"/>
              <a:t>벡터인 </a:t>
            </a:r>
            <a:r>
              <a:rPr lang="en-US" altLang="ko-KR" dirty="0"/>
              <a:t>m</a:t>
            </a:r>
            <a:r>
              <a:rPr lang="ko-KR" altLang="en-US" dirty="0"/>
              <a:t>을 생성함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6CDE9B-936C-4EAB-BFFD-2E8E31775A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Ch1. Background – </a:t>
            </a:r>
            <a:r>
              <a:rPr lang="ko-KR" altLang="en-US" dirty="0"/>
              <a:t>필수 개념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396B5CE-5CE6-49E0-8DB8-B0C5F056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3978" y="6446413"/>
            <a:ext cx="833060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7245BABA-89B3-4F14-AAEF-109792A19566}"/>
              </a:ext>
            </a:extLst>
          </p:cNvPr>
          <p:cNvGrpSpPr/>
          <p:nvPr/>
        </p:nvGrpSpPr>
        <p:grpSpPr>
          <a:xfrm>
            <a:off x="4053869" y="2585005"/>
            <a:ext cx="4939288" cy="3661296"/>
            <a:chOff x="4991343" y="2502812"/>
            <a:chExt cx="4939288" cy="3661296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DBC0657-440C-4BF3-A9C4-2120341071BF}"/>
                </a:ext>
              </a:extLst>
            </p:cNvPr>
            <p:cNvSpPr txBox="1"/>
            <p:nvPr/>
          </p:nvSpPr>
          <p:spPr>
            <a:xfrm>
              <a:off x="4991343" y="2933117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*</a:t>
              </a:r>
              <a:endParaRPr lang="ko-KR" altLang="en-US" sz="1400" dirty="0" err="1"/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CFB350F3-9420-4A52-988C-7662D81DC2A4}"/>
                </a:ext>
              </a:extLst>
            </p:cNvPr>
            <p:cNvGrpSpPr/>
            <p:nvPr/>
          </p:nvGrpSpPr>
          <p:grpSpPr>
            <a:xfrm>
              <a:off x="5332065" y="2502812"/>
              <a:ext cx="4598566" cy="3661296"/>
              <a:chOff x="5332065" y="2502812"/>
              <a:chExt cx="4598566" cy="3661296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80A092A-A372-4955-A68E-1C7EE874D955}"/>
                  </a:ext>
                </a:extLst>
              </p:cNvPr>
              <p:cNvSpPr txBox="1"/>
              <p:nvPr/>
            </p:nvSpPr>
            <p:spPr>
              <a:xfrm>
                <a:off x="7086824" y="2933117"/>
                <a:ext cx="2904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=</a:t>
                </a:r>
                <a:endParaRPr lang="ko-KR" altLang="en-US" sz="1400" dirty="0" err="1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E650F1F-8F84-4B96-A410-54E0074872AC}"/>
                  </a:ext>
                </a:extLst>
              </p:cNvPr>
              <p:cNvSpPr txBox="1"/>
              <p:nvPr/>
            </p:nvSpPr>
            <p:spPr>
              <a:xfrm>
                <a:off x="6168063" y="5856331"/>
                <a:ext cx="37625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1400" b="1" dirty="0"/>
                  <a:t>S</a:t>
                </a:r>
                <a:r>
                  <a:rPr lang="en-US" altLang="ko-KR" sz="1400" dirty="0"/>
                  <a:t> = </a:t>
                </a:r>
                <a:r>
                  <a:rPr lang="ko-KR" altLang="en-US" sz="1400" dirty="0"/>
                  <a:t>하나의 문장 </a:t>
                </a:r>
                <a:r>
                  <a:rPr lang="en-US" altLang="ko-KR" sz="1400" dirty="0"/>
                  <a:t>(n=# </a:t>
                </a:r>
                <a:r>
                  <a:rPr lang="ko-KR" altLang="en-US" sz="1400" dirty="0"/>
                  <a:t>토큰</a:t>
                </a:r>
                <a:r>
                  <a:rPr lang="en-US" altLang="ko-KR" sz="1400" dirty="0"/>
                  <a:t>, d=Embedding dim)</a:t>
                </a:r>
                <a:endParaRPr lang="ko-KR" altLang="en-US" sz="1400" dirty="0" err="1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D533A92-6FF5-4142-B96A-D175B8C2665F}"/>
                  </a:ext>
                </a:extLst>
              </p:cNvPr>
              <p:cNvSpPr txBox="1"/>
              <p:nvPr/>
            </p:nvSpPr>
            <p:spPr>
              <a:xfrm>
                <a:off x="6168063" y="3951817"/>
                <a:ext cx="290957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1400" b="1" dirty="0"/>
                  <a:t>H</a:t>
                </a:r>
                <a:r>
                  <a:rPr lang="en-US" altLang="ko-KR" sz="1400" dirty="0"/>
                  <a:t> = Bi-LSTM Hidden State (n, 2u)</a:t>
                </a:r>
              </a:p>
              <a:p>
                <a:pPr algn="l"/>
                <a:r>
                  <a:rPr lang="en-US" altLang="ko-KR" sz="1400" dirty="0"/>
                  <a:t> *u = # hidden unit of Uni-LSTM</a:t>
                </a:r>
              </a:p>
              <a:p>
                <a:pPr algn="l"/>
                <a:r>
                  <a:rPr lang="en-US" altLang="ko-KR" sz="1400" dirty="0"/>
                  <a:t> *</a:t>
                </a:r>
                <a:r>
                  <a:rPr lang="ko-KR" altLang="en-US" sz="1400" dirty="0"/>
                  <a:t>왼쪽 그림은 정확히 말해서는 </a:t>
                </a:r>
                <a:r>
                  <a:rPr lang="en-US" altLang="ko-KR" sz="1400" dirty="0"/>
                  <a:t>H.T</a:t>
                </a:r>
                <a:endParaRPr lang="ko-KR" altLang="en-US" sz="1400" dirty="0" err="1"/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ABA5D1A4-6332-4D16-9359-9D6EB7D213BD}"/>
                  </a:ext>
                </a:extLst>
              </p:cNvPr>
              <p:cNvGrpSpPr/>
              <p:nvPr/>
            </p:nvGrpSpPr>
            <p:grpSpPr>
              <a:xfrm>
                <a:off x="5332065" y="2515558"/>
                <a:ext cx="1659913" cy="1142894"/>
                <a:chOff x="2928252" y="2317158"/>
                <a:chExt cx="1659913" cy="1142894"/>
              </a:xfrm>
            </p:grpSpPr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228B1396-0D52-49E8-A666-8424263BD9BD}"/>
                    </a:ext>
                  </a:extLst>
                </p:cNvPr>
                <p:cNvSpPr txBox="1"/>
                <p:nvPr/>
              </p:nvSpPr>
              <p:spPr>
                <a:xfrm>
                  <a:off x="3315619" y="2317158"/>
                  <a:ext cx="8851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H</a:t>
                  </a:r>
                  <a:r>
                    <a:rPr lang="en-US" altLang="ko-KR" sz="1400" dirty="0"/>
                    <a:t> (n, 2u)</a:t>
                  </a:r>
                  <a:endParaRPr lang="ko-KR" altLang="en-US" sz="1400" dirty="0" err="1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A7D40536-85DC-4CEF-BB72-3B52515D0A96}"/>
                    </a:ext>
                  </a:extLst>
                </p:cNvPr>
                <p:cNvSpPr/>
                <p:nvPr/>
              </p:nvSpPr>
              <p:spPr>
                <a:xfrm>
                  <a:off x="2931861" y="2623132"/>
                  <a:ext cx="1656304" cy="20923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h1.T</a:t>
                  </a:r>
                  <a:endPara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FCED887C-C486-42A9-8384-EB11248AB111}"/>
                    </a:ext>
                  </a:extLst>
                </p:cNvPr>
                <p:cNvSpPr/>
                <p:nvPr/>
              </p:nvSpPr>
              <p:spPr>
                <a:xfrm>
                  <a:off x="2931861" y="2832362"/>
                  <a:ext cx="1656304" cy="20923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h2.T</a:t>
                  </a:r>
                  <a:endPara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5F2455AF-9B4F-46EF-BD74-5A2A4D3478D4}"/>
                    </a:ext>
                  </a:extLst>
                </p:cNvPr>
                <p:cNvSpPr/>
                <p:nvPr/>
              </p:nvSpPr>
              <p:spPr>
                <a:xfrm>
                  <a:off x="2931861" y="3041592"/>
                  <a:ext cx="1656304" cy="20923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h3.T</a:t>
                  </a:r>
                  <a:endPara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F1E115F6-3DC2-4FD6-974C-74478028DE01}"/>
                    </a:ext>
                  </a:extLst>
                </p:cNvPr>
                <p:cNvSpPr/>
                <p:nvPr/>
              </p:nvSpPr>
              <p:spPr>
                <a:xfrm>
                  <a:off x="2931861" y="3250822"/>
                  <a:ext cx="1656304" cy="20923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h4.T</a:t>
                  </a:r>
                  <a:endPara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7E85B5AC-8D5E-48B4-B336-048A3215180B}"/>
                    </a:ext>
                  </a:extLst>
                </p:cNvPr>
                <p:cNvSpPr/>
                <p:nvPr/>
              </p:nvSpPr>
              <p:spPr>
                <a:xfrm>
                  <a:off x="2928252" y="2634000"/>
                  <a:ext cx="1656304" cy="821888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D7832043-5C26-4786-B562-51EA90836637}"/>
                  </a:ext>
                </a:extLst>
              </p:cNvPr>
              <p:cNvSpPr/>
              <p:nvPr/>
            </p:nvSpPr>
            <p:spPr>
              <a:xfrm>
                <a:off x="7512897" y="2982391"/>
                <a:ext cx="1656304" cy="2092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 (1, 2u)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876EB94-F03C-4D22-AF5A-660B6458B365}"/>
                  </a:ext>
                </a:extLst>
              </p:cNvPr>
              <p:cNvSpPr txBox="1"/>
              <p:nvPr/>
            </p:nvSpPr>
            <p:spPr>
              <a:xfrm>
                <a:off x="7059832" y="2502812"/>
                <a:ext cx="25624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1400" b="1" dirty="0"/>
                  <a:t>m</a:t>
                </a:r>
                <a:r>
                  <a:rPr lang="en-US" altLang="ko-KR" sz="1400" dirty="0"/>
                  <a:t> = </a:t>
                </a:r>
                <a:r>
                  <a:rPr lang="ko-KR" altLang="en-US" sz="1400" dirty="0"/>
                  <a:t>새로운 </a:t>
                </a:r>
                <a:r>
                  <a:rPr lang="en-US" altLang="ko-KR" sz="1400" dirty="0"/>
                  <a:t>Embedding Vector</a:t>
                </a:r>
                <a:endParaRPr lang="ko-KR" altLang="en-US" sz="1400" dirty="0" err="1"/>
              </a:p>
            </p:txBody>
          </p:sp>
        </p:grp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2E57102-212E-4491-A61F-A4EE5EEA0908}"/>
              </a:ext>
            </a:extLst>
          </p:cNvPr>
          <p:cNvGrpSpPr/>
          <p:nvPr/>
        </p:nvGrpSpPr>
        <p:grpSpPr>
          <a:xfrm>
            <a:off x="1953577" y="3024336"/>
            <a:ext cx="3060095" cy="3181717"/>
            <a:chOff x="1953577" y="3024336"/>
            <a:chExt cx="3060095" cy="3181717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3FF0EA97-8B6F-496D-B856-32C3D8C83C48}"/>
                </a:ext>
              </a:extLst>
            </p:cNvPr>
            <p:cNvGrpSpPr/>
            <p:nvPr/>
          </p:nvGrpSpPr>
          <p:grpSpPr>
            <a:xfrm>
              <a:off x="1956065" y="4881668"/>
              <a:ext cx="3057607" cy="1324385"/>
              <a:chOff x="3063431" y="3889927"/>
              <a:chExt cx="3057607" cy="1324385"/>
            </a:xfrm>
          </p:grpSpPr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6420CE7D-F986-4597-921C-E44AEC817AEA}"/>
                  </a:ext>
                </a:extLst>
              </p:cNvPr>
              <p:cNvGrpSpPr/>
              <p:nvPr/>
            </p:nvGrpSpPr>
            <p:grpSpPr>
              <a:xfrm>
                <a:off x="3161356" y="4003479"/>
                <a:ext cx="2861756" cy="1097281"/>
                <a:chOff x="3125576" y="4039261"/>
                <a:chExt cx="2861756" cy="1097281"/>
              </a:xfrm>
            </p:grpSpPr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10083B91-9776-43BE-AD89-8E5E4141D0FE}"/>
                    </a:ext>
                  </a:extLst>
                </p:cNvPr>
                <p:cNvSpPr/>
                <p:nvPr/>
              </p:nvSpPr>
              <p:spPr>
                <a:xfrm>
                  <a:off x="3125576" y="4039261"/>
                  <a:ext cx="467700" cy="109728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난</a:t>
                  </a:r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30CFA945-34DC-4A42-9EFA-5A933949CD35}"/>
                    </a:ext>
                  </a:extLst>
                </p:cNvPr>
                <p:cNvSpPr/>
                <p:nvPr/>
              </p:nvSpPr>
              <p:spPr>
                <a:xfrm>
                  <a:off x="3745778" y="4039261"/>
                  <a:ext cx="467700" cy="109728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가을</a:t>
                  </a:r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31BEC9CE-D34F-4C79-B3C6-71F30903D908}"/>
                    </a:ext>
                  </a:extLst>
                </p:cNvPr>
                <p:cNvSpPr/>
                <p:nvPr/>
              </p:nvSpPr>
              <p:spPr>
                <a:xfrm>
                  <a:off x="5519632" y="4039261"/>
                  <a:ext cx="467700" cy="109728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.</a:t>
                  </a:r>
                  <a:endPara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66D0682B-5D3F-45BF-936F-E1F940EAD82B}"/>
                    </a:ext>
                  </a:extLst>
                </p:cNvPr>
                <p:cNvSpPr/>
                <p:nvPr/>
              </p:nvSpPr>
              <p:spPr>
                <a:xfrm>
                  <a:off x="4899430" y="4039261"/>
                  <a:ext cx="467700" cy="109728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한다</a:t>
                  </a:r>
                </a:p>
              </p:txBody>
            </p:sp>
            <p:grpSp>
              <p:nvGrpSpPr>
                <p:cNvPr id="158" name="그룹 157">
                  <a:extLst>
                    <a:ext uri="{FF2B5EF4-FFF2-40B4-BE49-F238E27FC236}">
                      <a16:creationId xmlns:a16="http://schemas.microsoft.com/office/drawing/2014/main" id="{DC169DF6-EFD1-4A5C-B655-314F5FB73124}"/>
                    </a:ext>
                  </a:extLst>
                </p:cNvPr>
                <p:cNvGrpSpPr/>
                <p:nvPr/>
              </p:nvGrpSpPr>
              <p:grpSpPr>
                <a:xfrm>
                  <a:off x="4389476" y="4552120"/>
                  <a:ext cx="333956" cy="71562"/>
                  <a:chOff x="2433099" y="1995777"/>
                  <a:chExt cx="333956" cy="71562"/>
                </a:xfrm>
              </p:grpSpPr>
              <p:sp>
                <p:nvSpPr>
                  <p:cNvPr id="159" name="타원 158">
                    <a:extLst>
                      <a:ext uri="{FF2B5EF4-FFF2-40B4-BE49-F238E27FC236}">
                        <a16:creationId xmlns:a16="http://schemas.microsoft.com/office/drawing/2014/main" id="{F27959F1-9547-440E-8CA8-12BE7E2AEAA9}"/>
                      </a:ext>
                    </a:extLst>
                  </p:cNvPr>
                  <p:cNvSpPr/>
                  <p:nvPr/>
                </p:nvSpPr>
                <p:spPr>
                  <a:xfrm>
                    <a:off x="2433099" y="1995777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0" name="타원 159">
                    <a:extLst>
                      <a:ext uri="{FF2B5EF4-FFF2-40B4-BE49-F238E27FC236}">
                        <a16:creationId xmlns:a16="http://schemas.microsoft.com/office/drawing/2014/main" id="{6CC470FF-9FBC-4D4C-B960-9C0593E8E1CE}"/>
                      </a:ext>
                    </a:extLst>
                  </p:cNvPr>
                  <p:cNvSpPr/>
                  <p:nvPr/>
                </p:nvSpPr>
                <p:spPr>
                  <a:xfrm>
                    <a:off x="2564296" y="1995777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1" name="타원 160">
                    <a:extLst>
                      <a:ext uri="{FF2B5EF4-FFF2-40B4-BE49-F238E27FC236}">
                        <a16:creationId xmlns:a16="http://schemas.microsoft.com/office/drawing/2014/main" id="{A1EDCBE5-159A-4A12-AA6F-E690346B2559}"/>
                      </a:ext>
                    </a:extLst>
                  </p:cNvPr>
                  <p:cNvSpPr/>
                  <p:nvPr/>
                </p:nvSpPr>
                <p:spPr>
                  <a:xfrm>
                    <a:off x="2695493" y="1995777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0F4D728A-55FA-401B-A12A-EEFDBFDDF48D}"/>
                  </a:ext>
                </a:extLst>
              </p:cNvPr>
              <p:cNvSpPr/>
              <p:nvPr/>
            </p:nvSpPr>
            <p:spPr>
              <a:xfrm>
                <a:off x="3063431" y="3889927"/>
                <a:ext cx="3057607" cy="1324385"/>
              </a:xfrm>
              <a:prstGeom prst="rect">
                <a:avLst/>
              </a:prstGeom>
              <a:noFill/>
              <a:ln w="38100"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15B802A9-5785-4271-9C9F-7CB8414F5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4658" y="4708977"/>
              <a:ext cx="0" cy="28624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FB47A3C5-129B-4891-B1BA-ECD27B5C6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2811" y="4708977"/>
              <a:ext cx="0" cy="28624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38C59AAC-8470-439C-B42C-F04275FDBB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751" y="4708977"/>
              <a:ext cx="0" cy="28624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1F9D6FD5-0132-46EA-978F-292A234FAE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5952" y="4708977"/>
              <a:ext cx="0" cy="28624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247EB055-B992-44EB-8D92-A3BC9C692E3F}"/>
                </a:ext>
              </a:extLst>
            </p:cNvPr>
            <p:cNvGrpSpPr/>
            <p:nvPr/>
          </p:nvGrpSpPr>
          <p:grpSpPr>
            <a:xfrm>
              <a:off x="1953577" y="4017213"/>
              <a:ext cx="3057607" cy="691763"/>
              <a:chOff x="3040709" y="3371352"/>
              <a:chExt cx="3057607" cy="691763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8FB230EE-B066-46BF-AB84-D5139B57A79C}"/>
                  </a:ext>
                </a:extLst>
              </p:cNvPr>
              <p:cNvSpPr/>
              <p:nvPr/>
            </p:nvSpPr>
            <p:spPr>
              <a:xfrm>
                <a:off x="3179266" y="3429000"/>
                <a:ext cx="365047" cy="5773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h1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D82258C6-E987-4257-8FD3-F52536201E4D}"/>
                  </a:ext>
                </a:extLst>
              </p:cNvPr>
              <p:cNvSpPr/>
              <p:nvPr/>
            </p:nvSpPr>
            <p:spPr>
              <a:xfrm>
                <a:off x="3807419" y="3429000"/>
                <a:ext cx="365047" cy="5773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h2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A816E124-DE3A-4E8F-A93A-542FFC150378}"/>
                  </a:ext>
                </a:extLst>
              </p:cNvPr>
              <p:cNvSpPr/>
              <p:nvPr/>
            </p:nvSpPr>
            <p:spPr>
              <a:xfrm>
                <a:off x="4971536" y="3429000"/>
                <a:ext cx="365047" cy="5773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h..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713B1C71-CC6F-4990-AF4F-6AEE7EB1C64F}"/>
                  </a:ext>
                </a:extLst>
              </p:cNvPr>
              <p:cNvSpPr/>
              <p:nvPr/>
            </p:nvSpPr>
            <p:spPr>
              <a:xfrm>
                <a:off x="5580560" y="3429000"/>
                <a:ext cx="365047" cy="5773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hn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6E6A319E-87F2-4997-9C59-4586EB71D738}"/>
                  </a:ext>
                </a:extLst>
              </p:cNvPr>
              <p:cNvSpPr/>
              <p:nvPr/>
            </p:nvSpPr>
            <p:spPr>
              <a:xfrm>
                <a:off x="3040709" y="3371352"/>
                <a:ext cx="3057607" cy="691763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EED0E9C0-C6B9-41BA-AC2A-F07C6A66E33B}"/>
                  </a:ext>
                </a:extLst>
              </p:cNvPr>
              <p:cNvGrpSpPr/>
              <p:nvPr/>
            </p:nvGrpSpPr>
            <p:grpSpPr>
              <a:xfrm>
                <a:off x="4405022" y="3681452"/>
                <a:ext cx="333956" cy="71562"/>
                <a:chOff x="2433099" y="1995777"/>
                <a:chExt cx="333956" cy="71562"/>
              </a:xfrm>
            </p:grpSpPr>
            <p:sp>
              <p:nvSpPr>
                <p:cNvPr id="149" name="타원 148">
                  <a:extLst>
                    <a:ext uri="{FF2B5EF4-FFF2-40B4-BE49-F238E27FC236}">
                      <a16:creationId xmlns:a16="http://schemas.microsoft.com/office/drawing/2014/main" id="{01D2717E-3E37-4831-B51F-B074B8091B9B}"/>
                    </a:ext>
                  </a:extLst>
                </p:cNvPr>
                <p:cNvSpPr/>
                <p:nvPr/>
              </p:nvSpPr>
              <p:spPr>
                <a:xfrm>
                  <a:off x="2433099" y="1995777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F52B1CC5-43B0-45BA-B597-64BFD6866302}"/>
                    </a:ext>
                  </a:extLst>
                </p:cNvPr>
                <p:cNvSpPr/>
                <p:nvPr/>
              </p:nvSpPr>
              <p:spPr>
                <a:xfrm>
                  <a:off x="2564296" y="1995777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34509924-C8FB-4DBA-8A64-0BD88988600D}"/>
                    </a:ext>
                  </a:extLst>
                </p:cNvPr>
                <p:cNvSpPr/>
                <p:nvPr/>
              </p:nvSpPr>
              <p:spPr>
                <a:xfrm>
                  <a:off x="2695493" y="1995777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0758FDA6-B345-489D-99B6-E6244E581B4E}"/>
                </a:ext>
              </a:extLst>
            </p:cNvPr>
            <p:cNvCxnSpPr>
              <a:cxnSpLocks/>
              <a:stCxn id="147" idx="0"/>
            </p:cNvCxnSpPr>
            <p:nvPr/>
          </p:nvCxnSpPr>
          <p:spPr>
            <a:xfrm flipV="1">
              <a:off x="3482381" y="3460623"/>
              <a:ext cx="0" cy="55659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4177C3BC-EDFE-4DE1-BABA-E16387770ED5}"/>
                </a:ext>
              </a:extLst>
            </p:cNvPr>
            <p:cNvCxnSpPr>
              <a:cxnSpLocks/>
              <a:stCxn id="143" idx="0"/>
            </p:cNvCxnSpPr>
            <p:nvPr/>
          </p:nvCxnSpPr>
          <p:spPr>
            <a:xfrm flipV="1">
              <a:off x="2274658" y="3460623"/>
              <a:ext cx="1207723" cy="614238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D89F3602-F718-40FC-8685-B944CEE9247D}"/>
                </a:ext>
              </a:extLst>
            </p:cNvPr>
            <p:cNvCxnSpPr>
              <a:cxnSpLocks/>
              <a:stCxn id="146" idx="0"/>
            </p:cNvCxnSpPr>
            <p:nvPr/>
          </p:nvCxnSpPr>
          <p:spPr>
            <a:xfrm flipH="1" flipV="1">
              <a:off x="3482381" y="3460623"/>
              <a:ext cx="1193571" cy="614238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802232E-E50A-4EC1-9C59-269F1D5E7039}"/>
                </a:ext>
              </a:extLst>
            </p:cNvPr>
            <p:cNvSpPr/>
            <p:nvPr/>
          </p:nvSpPr>
          <p:spPr>
            <a:xfrm>
              <a:off x="3064015" y="3024336"/>
              <a:ext cx="843950" cy="209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 (1, n)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7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0FBD96-72DE-4369-A63C-66EBEDDE16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5923" y="690880"/>
            <a:ext cx="10810664" cy="881098"/>
          </a:xfrm>
        </p:spPr>
        <p:txBody>
          <a:bodyPr/>
          <a:lstStyle/>
          <a:p>
            <a:r>
              <a:rPr lang="en-US" altLang="ko-KR" dirty="0"/>
              <a:t>Hidden State Matrix(H)</a:t>
            </a:r>
            <a:r>
              <a:rPr lang="ko-KR" altLang="en-US" dirty="0"/>
              <a:t>는 총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hidden state</a:t>
            </a:r>
            <a:r>
              <a:rPr lang="ko-KR" altLang="en-US" dirty="0"/>
              <a:t>를 수직으로 쌓은</a:t>
            </a:r>
            <a:endParaRPr lang="en-US" altLang="ko-KR" dirty="0"/>
          </a:p>
          <a:p>
            <a:r>
              <a:rPr lang="ko-KR" altLang="en-US" dirty="0"/>
              <a:t>단방향 </a:t>
            </a:r>
            <a:r>
              <a:rPr lang="en-US" altLang="ko-KR" dirty="0"/>
              <a:t>hidden state matrix</a:t>
            </a:r>
            <a:r>
              <a:rPr lang="ko-KR" altLang="en-US" dirty="0"/>
              <a:t>를 수평으로 </a:t>
            </a:r>
            <a:r>
              <a:rPr lang="en-US" altLang="ko-KR" dirty="0"/>
              <a:t>Stack</a:t>
            </a:r>
            <a:r>
              <a:rPr lang="ko-KR" altLang="en-US" dirty="0"/>
              <a:t>한 행렬임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6CDE9B-936C-4EAB-BFFD-2E8E31775A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Ch1. Background – </a:t>
            </a:r>
            <a:r>
              <a:rPr lang="ko-KR" altLang="en-US" dirty="0"/>
              <a:t>필수 개념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396B5CE-5CE6-49E0-8DB8-B0C5F056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3978" y="6446413"/>
            <a:ext cx="833060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778118F7-3CAD-46C7-B174-382D3B531079}"/>
              </a:ext>
            </a:extLst>
          </p:cNvPr>
          <p:cNvGrpSpPr/>
          <p:nvPr/>
        </p:nvGrpSpPr>
        <p:grpSpPr>
          <a:xfrm>
            <a:off x="1953577" y="3024336"/>
            <a:ext cx="3060095" cy="3181717"/>
            <a:chOff x="1953577" y="3024336"/>
            <a:chExt cx="3060095" cy="3181717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B0B24EAB-7610-468D-94D7-D20EB8FD3A2C}"/>
                </a:ext>
              </a:extLst>
            </p:cNvPr>
            <p:cNvGrpSpPr/>
            <p:nvPr/>
          </p:nvGrpSpPr>
          <p:grpSpPr>
            <a:xfrm>
              <a:off x="1956065" y="4881668"/>
              <a:ext cx="3057607" cy="1324385"/>
              <a:chOff x="3063431" y="3889927"/>
              <a:chExt cx="3057607" cy="1324385"/>
            </a:xfrm>
          </p:grpSpPr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0F4A8260-DA8C-4D3A-9E13-705B1053FF30}"/>
                  </a:ext>
                </a:extLst>
              </p:cNvPr>
              <p:cNvGrpSpPr/>
              <p:nvPr/>
            </p:nvGrpSpPr>
            <p:grpSpPr>
              <a:xfrm>
                <a:off x="3161356" y="4003479"/>
                <a:ext cx="2861756" cy="1097281"/>
                <a:chOff x="3125576" y="4039261"/>
                <a:chExt cx="2861756" cy="1097281"/>
              </a:xfrm>
            </p:grpSpPr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DED24E5A-2B01-4F19-865A-CD9CC7E6C1A8}"/>
                    </a:ext>
                  </a:extLst>
                </p:cNvPr>
                <p:cNvSpPr/>
                <p:nvPr/>
              </p:nvSpPr>
              <p:spPr>
                <a:xfrm>
                  <a:off x="3125576" y="4039261"/>
                  <a:ext cx="467700" cy="109728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난</a:t>
                  </a:r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2BBFA845-5367-4EDA-9D23-EA65DE54D6AF}"/>
                    </a:ext>
                  </a:extLst>
                </p:cNvPr>
                <p:cNvSpPr/>
                <p:nvPr/>
              </p:nvSpPr>
              <p:spPr>
                <a:xfrm>
                  <a:off x="3745778" y="4039261"/>
                  <a:ext cx="467700" cy="109728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가을</a:t>
                  </a:r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B95816B2-F7AB-4E17-9C1B-FE9941C34C0A}"/>
                    </a:ext>
                  </a:extLst>
                </p:cNvPr>
                <p:cNvSpPr/>
                <p:nvPr/>
              </p:nvSpPr>
              <p:spPr>
                <a:xfrm>
                  <a:off x="5519632" y="4039261"/>
                  <a:ext cx="467700" cy="109728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.</a:t>
                  </a:r>
                  <a:endPara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9F740B55-C0CD-4DC3-A4CE-F3184A8172E7}"/>
                    </a:ext>
                  </a:extLst>
                </p:cNvPr>
                <p:cNvSpPr/>
                <p:nvPr/>
              </p:nvSpPr>
              <p:spPr>
                <a:xfrm>
                  <a:off x="4899430" y="4039261"/>
                  <a:ext cx="467700" cy="109728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한다</a:t>
                  </a:r>
                </a:p>
              </p:txBody>
            </p:sp>
            <p:grpSp>
              <p:nvGrpSpPr>
                <p:cNvPr id="112" name="그룹 111">
                  <a:extLst>
                    <a:ext uri="{FF2B5EF4-FFF2-40B4-BE49-F238E27FC236}">
                      <a16:creationId xmlns:a16="http://schemas.microsoft.com/office/drawing/2014/main" id="{49FA2301-3839-4088-BC27-115CD56CB77B}"/>
                    </a:ext>
                  </a:extLst>
                </p:cNvPr>
                <p:cNvGrpSpPr/>
                <p:nvPr/>
              </p:nvGrpSpPr>
              <p:grpSpPr>
                <a:xfrm>
                  <a:off x="4389476" y="4552120"/>
                  <a:ext cx="333956" cy="71562"/>
                  <a:chOff x="2433099" y="1995777"/>
                  <a:chExt cx="333956" cy="71562"/>
                </a:xfrm>
              </p:grpSpPr>
              <p:sp>
                <p:nvSpPr>
                  <p:cNvPr id="113" name="타원 112">
                    <a:extLst>
                      <a:ext uri="{FF2B5EF4-FFF2-40B4-BE49-F238E27FC236}">
                        <a16:creationId xmlns:a16="http://schemas.microsoft.com/office/drawing/2014/main" id="{9F2E104E-9DD6-4FC3-9F21-A83B9292BE59}"/>
                      </a:ext>
                    </a:extLst>
                  </p:cNvPr>
                  <p:cNvSpPr/>
                  <p:nvPr/>
                </p:nvSpPr>
                <p:spPr>
                  <a:xfrm>
                    <a:off x="2433099" y="1995777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4" name="타원 113">
                    <a:extLst>
                      <a:ext uri="{FF2B5EF4-FFF2-40B4-BE49-F238E27FC236}">
                        <a16:creationId xmlns:a16="http://schemas.microsoft.com/office/drawing/2014/main" id="{439D3DC2-4F01-4C4F-B2D1-01A315B609E3}"/>
                      </a:ext>
                    </a:extLst>
                  </p:cNvPr>
                  <p:cNvSpPr/>
                  <p:nvPr/>
                </p:nvSpPr>
                <p:spPr>
                  <a:xfrm>
                    <a:off x="2564296" y="1995777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5" name="타원 114">
                    <a:extLst>
                      <a:ext uri="{FF2B5EF4-FFF2-40B4-BE49-F238E27FC236}">
                        <a16:creationId xmlns:a16="http://schemas.microsoft.com/office/drawing/2014/main" id="{25A169EB-2139-4380-890A-1282E5E7B9B1}"/>
                      </a:ext>
                    </a:extLst>
                  </p:cNvPr>
                  <p:cNvSpPr/>
                  <p:nvPr/>
                </p:nvSpPr>
                <p:spPr>
                  <a:xfrm>
                    <a:off x="2695493" y="1995777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340E4D4D-8B6F-4D1D-8D82-F7E4773F3001}"/>
                  </a:ext>
                </a:extLst>
              </p:cNvPr>
              <p:cNvSpPr/>
              <p:nvPr/>
            </p:nvSpPr>
            <p:spPr>
              <a:xfrm>
                <a:off x="3063431" y="3889927"/>
                <a:ext cx="3057607" cy="1324385"/>
              </a:xfrm>
              <a:prstGeom prst="rect">
                <a:avLst/>
              </a:prstGeom>
              <a:noFill/>
              <a:ln w="38100"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0546B2CE-5F9F-4676-8574-9F4747688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4658" y="4708977"/>
              <a:ext cx="0" cy="28624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A7ABB3C4-0449-4708-A36D-2159C78F3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2811" y="4708977"/>
              <a:ext cx="0" cy="28624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D575FF63-7187-4DD5-A3B9-8CB0B9AAA2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751" y="4708977"/>
              <a:ext cx="0" cy="28624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7971E001-7421-4810-8333-A9B55313A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5952" y="4708977"/>
              <a:ext cx="0" cy="28624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811F7FA0-F7AD-4F41-9CF7-3D8F5A1A26EF}"/>
                </a:ext>
              </a:extLst>
            </p:cNvPr>
            <p:cNvGrpSpPr/>
            <p:nvPr/>
          </p:nvGrpSpPr>
          <p:grpSpPr>
            <a:xfrm>
              <a:off x="1953577" y="4017213"/>
              <a:ext cx="3057607" cy="691763"/>
              <a:chOff x="3040709" y="3371352"/>
              <a:chExt cx="3057607" cy="691763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254DB2F1-CED8-4AB5-80C7-FFC92F26F5D6}"/>
                  </a:ext>
                </a:extLst>
              </p:cNvPr>
              <p:cNvSpPr/>
              <p:nvPr/>
            </p:nvSpPr>
            <p:spPr>
              <a:xfrm>
                <a:off x="3179266" y="3429000"/>
                <a:ext cx="365047" cy="5773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h1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F4F5F192-79EF-4AA8-8110-37364A2B6E4E}"/>
                  </a:ext>
                </a:extLst>
              </p:cNvPr>
              <p:cNvSpPr/>
              <p:nvPr/>
            </p:nvSpPr>
            <p:spPr>
              <a:xfrm>
                <a:off x="3807419" y="3429000"/>
                <a:ext cx="365047" cy="5773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h2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74398016-070B-40BC-AA3B-AA4CA6A8C1AF}"/>
                  </a:ext>
                </a:extLst>
              </p:cNvPr>
              <p:cNvSpPr/>
              <p:nvPr/>
            </p:nvSpPr>
            <p:spPr>
              <a:xfrm>
                <a:off x="4971536" y="3429000"/>
                <a:ext cx="365047" cy="5773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h..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BF5F2B90-EE21-4768-8F7A-0421BC644E42}"/>
                  </a:ext>
                </a:extLst>
              </p:cNvPr>
              <p:cNvSpPr/>
              <p:nvPr/>
            </p:nvSpPr>
            <p:spPr>
              <a:xfrm>
                <a:off x="5580560" y="3429000"/>
                <a:ext cx="365047" cy="5773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hn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34DA50C3-747D-47ED-8E64-A1868FF56E9D}"/>
                  </a:ext>
                </a:extLst>
              </p:cNvPr>
              <p:cNvSpPr/>
              <p:nvPr/>
            </p:nvSpPr>
            <p:spPr>
              <a:xfrm>
                <a:off x="3040709" y="3371352"/>
                <a:ext cx="3057607" cy="691763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9B3AD5EC-E8E7-4B54-8F9E-7473C3839A93}"/>
                  </a:ext>
                </a:extLst>
              </p:cNvPr>
              <p:cNvGrpSpPr/>
              <p:nvPr/>
            </p:nvGrpSpPr>
            <p:grpSpPr>
              <a:xfrm>
                <a:off x="4405022" y="3681452"/>
                <a:ext cx="333956" cy="71562"/>
                <a:chOff x="2433099" y="1995777"/>
                <a:chExt cx="333956" cy="71562"/>
              </a:xfrm>
            </p:grpSpPr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EAB9F4A4-C978-48E4-A3E3-662E3F8F7BF8}"/>
                    </a:ext>
                  </a:extLst>
                </p:cNvPr>
                <p:cNvSpPr/>
                <p:nvPr/>
              </p:nvSpPr>
              <p:spPr>
                <a:xfrm>
                  <a:off x="2433099" y="1995777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410D0E0D-ABC1-41AF-8F3D-504805DDCBA8}"/>
                    </a:ext>
                  </a:extLst>
                </p:cNvPr>
                <p:cNvSpPr/>
                <p:nvPr/>
              </p:nvSpPr>
              <p:spPr>
                <a:xfrm>
                  <a:off x="2564296" y="1995777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C5C6B2C5-E2CC-4AF5-8AF8-C9529C7B6599}"/>
                    </a:ext>
                  </a:extLst>
                </p:cNvPr>
                <p:cNvSpPr/>
                <p:nvPr/>
              </p:nvSpPr>
              <p:spPr>
                <a:xfrm>
                  <a:off x="2695493" y="1995777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AD0594AA-4AAC-482E-AB3D-0D3974D9721F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flipV="1">
              <a:off x="3482381" y="3460623"/>
              <a:ext cx="0" cy="55659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E3C55DB0-9559-4A68-B3ED-72B4EA077ED2}"/>
                </a:ext>
              </a:extLst>
            </p:cNvPr>
            <p:cNvCxnSpPr>
              <a:cxnSpLocks/>
              <a:stCxn id="97" idx="0"/>
            </p:cNvCxnSpPr>
            <p:nvPr/>
          </p:nvCxnSpPr>
          <p:spPr>
            <a:xfrm flipV="1">
              <a:off x="2274658" y="3460623"/>
              <a:ext cx="1207723" cy="614238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BC2BCFAB-F7F9-4FF0-8B93-1A0C35B3CE80}"/>
                </a:ext>
              </a:extLst>
            </p:cNvPr>
            <p:cNvCxnSpPr>
              <a:cxnSpLocks/>
              <a:stCxn id="100" idx="0"/>
            </p:cNvCxnSpPr>
            <p:nvPr/>
          </p:nvCxnSpPr>
          <p:spPr>
            <a:xfrm flipH="1" flipV="1">
              <a:off x="3482381" y="3460623"/>
              <a:ext cx="1193571" cy="614238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DEA754E-7940-42B9-A811-C5CDB0319FFD}"/>
                </a:ext>
              </a:extLst>
            </p:cNvPr>
            <p:cNvSpPr/>
            <p:nvPr/>
          </p:nvSpPr>
          <p:spPr>
            <a:xfrm>
              <a:off x="3064015" y="3024336"/>
              <a:ext cx="843950" cy="209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 (1, n)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34BD337-FA11-47F4-8D77-DE569438D1FA}"/>
              </a:ext>
            </a:extLst>
          </p:cNvPr>
          <p:cNvGrpSpPr/>
          <p:nvPr/>
        </p:nvGrpSpPr>
        <p:grpSpPr>
          <a:xfrm>
            <a:off x="5022556" y="1654068"/>
            <a:ext cx="5215868" cy="4304725"/>
            <a:chOff x="5022556" y="1654068"/>
            <a:chExt cx="5215868" cy="4304725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7EE58A45-CD70-4467-B949-A493138CA241}"/>
                </a:ext>
              </a:extLst>
            </p:cNvPr>
            <p:cNvGrpSpPr/>
            <p:nvPr/>
          </p:nvGrpSpPr>
          <p:grpSpPr>
            <a:xfrm>
              <a:off x="6569965" y="2673812"/>
              <a:ext cx="2433515" cy="1708826"/>
              <a:chOff x="4484119" y="2631867"/>
              <a:chExt cx="2433515" cy="1708826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8A5DC861-C010-488E-9518-D731591402BB}"/>
                  </a:ext>
                </a:extLst>
              </p:cNvPr>
              <p:cNvGrpSpPr/>
              <p:nvPr/>
            </p:nvGrpSpPr>
            <p:grpSpPr>
              <a:xfrm>
                <a:off x="4484119" y="3039948"/>
                <a:ext cx="2433515" cy="1300745"/>
                <a:chOff x="4484119" y="3039948"/>
                <a:chExt cx="2433515" cy="1300745"/>
              </a:xfrm>
            </p:grpSpPr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59AC24B3-F01B-44A2-AC95-1BA8F8B4F194}"/>
                    </a:ext>
                  </a:extLst>
                </p:cNvPr>
                <p:cNvGrpSpPr/>
                <p:nvPr/>
              </p:nvGrpSpPr>
              <p:grpSpPr>
                <a:xfrm>
                  <a:off x="4560391" y="3105752"/>
                  <a:ext cx="2280971" cy="836920"/>
                  <a:chOff x="4576141" y="3102458"/>
                  <a:chExt cx="2280971" cy="836920"/>
                </a:xfrm>
              </p:grpSpPr>
              <p:grpSp>
                <p:nvGrpSpPr>
                  <p:cNvPr id="87" name="그룹 86">
                    <a:extLst>
                      <a:ext uri="{FF2B5EF4-FFF2-40B4-BE49-F238E27FC236}">
                        <a16:creationId xmlns:a16="http://schemas.microsoft.com/office/drawing/2014/main" id="{CFBCCE98-7017-4486-9C56-F31126D93DA9}"/>
                      </a:ext>
                    </a:extLst>
                  </p:cNvPr>
                  <p:cNvGrpSpPr/>
                  <p:nvPr/>
                </p:nvGrpSpPr>
                <p:grpSpPr>
                  <a:xfrm>
                    <a:off x="4576141" y="3102458"/>
                    <a:ext cx="1111869" cy="836920"/>
                    <a:chOff x="4748318" y="2888877"/>
                    <a:chExt cx="1656304" cy="836920"/>
                  </a:xfrm>
                </p:grpSpPr>
                <p:sp>
                  <p:nvSpPr>
                    <p:cNvPr id="93" name="직사각형 92">
                      <a:extLst>
                        <a:ext uri="{FF2B5EF4-FFF2-40B4-BE49-F238E27FC236}">
                          <a16:creationId xmlns:a16="http://schemas.microsoft.com/office/drawing/2014/main" id="{2D3561FD-ED32-471E-B30E-DE6BD8FA35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8318" y="2888877"/>
                      <a:ext cx="1656304" cy="20923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h1.T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94" name="직사각형 93">
                      <a:extLst>
                        <a:ext uri="{FF2B5EF4-FFF2-40B4-BE49-F238E27FC236}">
                          <a16:creationId xmlns:a16="http://schemas.microsoft.com/office/drawing/2014/main" id="{5D53CD93-7672-470B-BF60-D130E962C8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8318" y="3098107"/>
                      <a:ext cx="1656304" cy="20923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h2.T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95" name="직사각형 94">
                      <a:extLst>
                        <a:ext uri="{FF2B5EF4-FFF2-40B4-BE49-F238E27FC236}">
                          <a16:creationId xmlns:a16="http://schemas.microsoft.com/office/drawing/2014/main" id="{A9E60561-6CA1-4FF4-B5DE-A626063AB7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8318" y="3307337"/>
                      <a:ext cx="1656304" cy="20923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h3.T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96" name="직사각형 95">
                      <a:extLst>
                        <a:ext uri="{FF2B5EF4-FFF2-40B4-BE49-F238E27FC236}">
                          <a16:creationId xmlns:a16="http://schemas.microsoft.com/office/drawing/2014/main" id="{DA4A8AD9-6656-4DF7-ABD6-1B791A22D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8318" y="3516567"/>
                      <a:ext cx="1656304" cy="20923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h4.T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88" name="그룹 87">
                    <a:extLst>
                      <a:ext uri="{FF2B5EF4-FFF2-40B4-BE49-F238E27FC236}">
                        <a16:creationId xmlns:a16="http://schemas.microsoft.com/office/drawing/2014/main" id="{57A380E4-5771-4D5C-8758-100171A6C082}"/>
                      </a:ext>
                    </a:extLst>
                  </p:cNvPr>
                  <p:cNvGrpSpPr/>
                  <p:nvPr/>
                </p:nvGrpSpPr>
                <p:grpSpPr>
                  <a:xfrm>
                    <a:off x="5745243" y="3102458"/>
                    <a:ext cx="1111869" cy="836920"/>
                    <a:chOff x="4748318" y="2888877"/>
                    <a:chExt cx="1656304" cy="836920"/>
                  </a:xfrm>
                </p:grpSpPr>
                <p:sp>
                  <p:nvSpPr>
                    <p:cNvPr id="89" name="직사각형 88">
                      <a:extLst>
                        <a:ext uri="{FF2B5EF4-FFF2-40B4-BE49-F238E27FC236}">
                          <a16:creationId xmlns:a16="http://schemas.microsoft.com/office/drawing/2014/main" id="{C5D59CBF-CD45-4D72-9743-32FB5A6A3C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8318" y="2888877"/>
                      <a:ext cx="1656304" cy="20923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h1.T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90" name="직사각형 89">
                      <a:extLst>
                        <a:ext uri="{FF2B5EF4-FFF2-40B4-BE49-F238E27FC236}">
                          <a16:creationId xmlns:a16="http://schemas.microsoft.com/office/drawing/2014/main" id="{590CBB78-87DA-4098-B01D-4C165F2814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8318" y="3098107"/>
                      <a:ext cx="1656304" cy="20923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h2.T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91" name="직사각형 90">
                      <a:extLst>
                        <a:ext uri="{FF2B5EF4-FFF2-40B4-BE49-F238E27FC236}">
                          <a16:creationId xmlns:a16="http://schemas.microsoft.com/office/drawing/2014/main" id="{5950BADC-8F1C-4CC8-B151-9BF6651AED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8318" y="3307337"/>
                      <a:ext cx="1656304" cy="20923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h3.T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92" name="직사각형 91">
                      <a:extLst>
                        <a:ext uri="{FF2B5EF4-FFF2-40B4-BE49-F238E27FC236}">
                          <a16:creationId xmlns:a16="http://schemas.microsoft.com/office/drawing/2014/main" id="{477C22D4-E3EB-40C3-BA98-A9452B1E35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8318" y="3516567"/>
                      <a:ext cx="1656304" cy="20923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h4.T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0" name="그룹 79">
                  <a:extLst>
                    <a:ext uri="{FF2B5EF4-FFF2-40B4-BE49-F238E27FC236}">
                      <a16:creationId xmlns:a16="http://schemas.microsoft.com/office/drawing/2014/main" id="{9360EF5F-4B08-4FD4-A1C4-E2D5115DEA7A}"/>
                    </a:ext>
                  </a:extLst>
                </p:cNvPr>
                <p:cNvGrpSpPr/>
                <p:nvPr/>
              </p:nvGrpSpPr>
              <p:grpSpPr>
                <a:xfrm>
                  <a:off x="4681055" y="4032916"/>
                  <a:ext cx="913155" cy="307777"/>
                  <a:chOff x="4681055" y="4032916"/>
                  <a:chExt cx="913155" cy="307777"/>
                </a:xfrm>
              </p:grpSpPr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5CC4292-362B-49C6-9396-7DB8F63E8C3C}"/>
                      </a:ext>
                    </a:extLst>
                  </p:cNvPr>
                  <p:cNvSpPr txBox="1"/>
                  <p:nvPr/>
                </p:nvSpPr>
                <p:spPr>
                  <a:xfrm>
                    <a:off x="4989557" y="4032916"/>
                    <a:ext cx="60465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(n, u)</a:t>
                    </a:r>
                    <a:endParaRPr lang="ko-KR" altLang="en-US" sz="1400" dirty="0" err="1"/>
                  </a:p>
                </p:txBody>
              </p:sp>
              <p:pic>
                <p:nvPicPr>
                  <p:cNvPr id="86" name="그림 85">
                    <a:extLst>
                      <a:ext uri="{FF2B5EF4-FFF2-40B4-BE49-F238E27FC236}">
                        <a16:creationId xmlns:a16="http://schemas.microsoft.com/office/drawing/2014/main" id="{B6D0F3D8-4132-4636-B680-5EB2253D63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681055" y="4045418"/>
                    <a:ext cx="304800" cy="29527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1" name="그룹 80">
                  <a:extLst>
                    <a:ext uri="{FF2B5EF4-FFF2-40B4-BE49-F238E27FC236}">
                      <a16:creationId xmlns:a16="http://schemas.microsoft.com/office/drawing/2014/main" id="{0846BF23-2BAB-458B-8B89-70E6E8C6B21F}"/>
                    </a:ext>
                  </a:extLst>
                </p:cNvPr>
                <p:cNvGrpSpPr/>
                <p:nvPr/>
              </p:nvGrpSpPr>
              <p:grpSpPr>
                <a:xfrm>
                  <a:off x="5865500" y="4026948"/>
                  <a:ext cx="871353" cy="313745"/>
                  <a:chOff x="5985759" y="4026948"/>
                  <a:chExt cx="871353" cy="313745"/>
                </a:xfrm>
              </p:grpSpPr>
              <p:pic>
                <p:nvPicPr>
                  <p:cNvPr id="83" name="그림 82">
                    <a:extLst>
                      <a:ext uri="{FF2B5EF4-FFF2-40B4-BE49-F238E27FC236}">
                        <a16:creationId xmlns:a16="http://schemas.microsoft.com/office/drawing/2014/main" id="{67A93C38-17BB-4CAB-B9AB-7558F21D49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85759" y="4026948"/>
                    <a:ext cx="266700" cy="295275"/>
                  </a:xfrm>
                  <a:prstGeom prst="rect">
                    <a:avLst/>
                  </a:prstGeom>
                </p:spPr>
              </p:pic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A8A7F65C-15C8-41E4-BF1F-FE91DE310B0A}"/>
                      </a:ext>
                    </a:extLst>
                  </p:cNvPr>
                  <p:cNvSpPr txBox="1"/>
                  <p:nvPr/>
                </p:nvSpPr>
                <p:spPr>
                  <a:xfrm>
                    <a:off x="6252459" y="4032916"/>
                    <a:ext cx="60465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(n, u)</a:t>
                    </a:r>
                    <a:endParaRPr lang="ko-KR" altLang="en-US" sz="1400" dirty="0" err="1"/>
                  </a:p>
                </p:txBody>
              </p:sp>
            </p:grp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DB78A4A2-B39C-4AF3-9A0A-0C7A5D95285E}"/>
                    </a:ext>
                  </a:extLst>
                </p:cNvPr>
                <p:cNvSpPr/>
                <p:nvPr/>
              </p:nvSpPr>
              <p:spPr>
                <a:xfrm>
                  <a:off x="4484119" y="3039948"/>
                  <a:ext cx="2433515" cy="968529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EFD915E-7E77-4F7D-A3B3-AC13664A855A}"/>
                  </a:ext>
                </a:extLst>
              </p:cNvPr>
              <p:cNvSpPr txBox="1"/>
              <p:nvPr/>
            </p:nvSpPr>
            <p:spPr>
              <a:xfrm>
                <a:off x="5258287" y="2631867"/>
                <a:ext cx="8851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H</a:t>
                </a:r>
                <a:r>
                  <a:rPr lang="en-US" altLang="ko-KR" sz="1400" dirty="0"/>
                  <a:t> (n, 2u)</a:t>
                </a:r>
                <a:endParaRPr lang="ko-KR" altLang="en-US" sz="1400" dirty="0" err="1"/>
              </a:p>
            </p:txBody>
          </p:sp>
        </p:grp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53D5A21E-EE84-4E4E-A501-F0EA5A97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5021" y="4780456"/>
              <a:ext cx="4903403" cy="1178337"/>
            </a:xfrm>
            <a:prstGeom prst="rect">
              <a:avLst/>
            </a:prstGeom>
          </p:spPr>
        </p:pic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9AC22A4-6FE6-42E3-B7D9-94BE68FA4CBC}"/>
                </a:ext>
              </a:extLst>
            </p:cNvPr>
            <p:cNvGrpSpPr/>
            <p:nvPr/>
          </p:nvGrpSpPr>
          <p:grpSpPr>
            <a:xfrm>
              <a:off x="5022556" y="1654068"/>
              <a:ext cx="2150525" cy="384084"/>
              <a:chOff x="5273320" y="1612123"/>
              <a:chExt cx="2150525" cy="384084"/>
            </a:xfrm>
          </p:grpSpPr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5DB95503-0760-4E3B-8832-BAE6EE1EA8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0683" y="1996207"/>
                <a:ext cx="2055798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1A7BFF6-7A25-4BE2-894C-A52D14BFD4E0}"/>
                  </a:ext>
                </a:extLst>
              </p:cNvPr>
              <p:cNvSpPr txBox="1"/>
              <p:nvPr/>
            </p:nvSpPr>
            <p:spPr>
              <a:xfrm>
                <a:off x="5273320" y="1612123"/>
                <a:ext cx="21505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Hidden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State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Matrix</a:t>
                </a:r>
                <a:r>
                  <a:rPr lang="ko-KR" altLang="en-US" sz="1400" dirty="0"/>
                  <a:t> 설명</a:t>
                </a:r>
                <a:endParaRPr lang="en-US" altLang="ko-KR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176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0FBD96-72DE-4369-A63C-66EBEDDE16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Hidden State Matrix(H)</a:t>
            </a:r>
            <a:r>
              <a:rPr lang="ko-KR" altLang="en-US" dirty="0"/>
              <a:t>에서 중요한 근거 단어를 찾아내는</a:t>
            </a:r>
            <a:endParaRPr lang="en-US" altLang="ko-KR" dirty="0"/>
          </a:p>
          <a:p>
            <a:r>
              <a:rPr lang="ko-KR" altLang="en-US" dirty="0"/>
              <a:t>가중치 벡터 </a:t>
            </a:r>
            <a:r>
              <a:rPr lang="en-US" altLang="ko-KR" dirty="0"/>
              <a:t>a</a:t>
            </a:r>
            <a:r>
              <a:rPr lang="ko-KR" altLang="en-US" dirty="0"/>
              <a:t>는 아래와 같이 계산됨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6CDE9B-936C-4EAB-BFFD-2E8E31775A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Ch1. Background – </a:t>
            </a:r>
            <a:r>
              <a:rPr lang="ko-KR" altLang="en-US" dirty="0"/>
              <a:t>필수 개념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396B5CE-5CE6-49E0-8DB8-B0C5F056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3978" y="6446413"/>
            <a:ext cx="833060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691FA-0EB5-4AC6-A561-F8B38E9A1F4B}"/>
              </a:ext>
            </a:extLst>
          </p:cNvPr>
          <p:cNvSpPr txBox="1"/>
          <p:nvPr/>
        </p:nvSpPr>
        <p:spPr>
          <a:xfrm>
            <a:off x="5102452" y="589827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1" dirty="0"/>
              <a:t>S</a:t>
            </a:r>
            <a:endParaRPr lang="ko-KR" altLang="en-US" sz="1400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476E6-69F7-4855-AFFC-A0B3B4F90FAD}"/>
              </a:ext>
            </a:extLst>
          </p:cNvPr>
          <p:cNvSpPr txBox="1"/>
          <p:nvPr/>
        </p:nvSpPr>
        <p:spPr>
          <a:xfrm>
            <a:off x="5102452" y="399376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1" dirty="0"/>
              <a:t>H.T</a:t>
            </a:r>
            <a:endParaRPr lang="ko-KR" altLang="en-US" sz="1400" dirty="0" err="1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17D88E1-3AA9-4E1F-8E5E-C0AC3407B847}"/>
              </a:ext>
            </a:extLst>
          </p:cNvPr>
          <p:cNvGrpSpPr/>
          <p:nvPr/>
        </p:nvGrpSpPr>
        <p:grpSpPr>
          <a:xfrm>
            <a:off x="6627564" y="2398233"/>
            <a:ext cx="4627491" cy="3632825"/>
            <a:chOff x="5653731" y="2398233"/>
            <a:chExt cx="4627491" cy="363282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E954D9D-7AF1-4175-92D5-6BC29254610A}"/>
                </a:ext>
              </a:extLst>
            </p:cNvPr>
            <p:cNvGrpSpPr/>
            <p:nvPr/>
          </p:nvGrpSpPr>
          <p:grpSpPr>
            <a:xfrm>
              <a:off x="5653731" y="2398233"/>
              <a:ext cx="4627491" cy="835332"/>
              <a:chOff x="3612972" y="2170706"/>
              <a:chExt cx="4627491" cy="835332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A92CA032-C7D7-40B0-9282-99A342A1F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63851" y="2170706"/>
                <a:ext cx="4576612" cy="620057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010C7413-AC03-4F97-BA3F-7CA712B19B7C}"/>
                      </a:ext>
                    </a:extLst>
                  </p:cNvPr>
                  <p:cNvSpPr txBox="1"/>
                  <p:nvPr/>
                </p:nvSpPr>
                <p:spPr>
                  <a:xfrm>
                    <a:off x="5546789" y="2698261"/>
                    <a:ext cx="7178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(1,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ko-KR" altLang="en-US" sz="1400" dirty="0" err="1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22FDEAF8-CEFE-44AC-83C0-72739269FA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6789" y="2698261"/>
                    <a:ext cx="7178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564" t="-3922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FB86781-2A18-438B-9D02-C9022B7897DC}"/>
                      </a:ext>
                    </a:extLst>
                  </p:cNvPr>
                  <p:cNvSpPr txBox="1"/>
                  <p:nvPr/>
                </p:nvSpPr>
                <p:spPr>
                  <a:xfrm>
                    <a:off x="6713894" y="2698261"/>
                    <a:ext cx="78444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ko-KR" altLang="en-US" sz="1400" dirty="0" err="1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ED763B0D-F824-48B5-96E1-6F05C4264A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3894" y="2698261"/>
                    <a:ext cx="784447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26" t="-3922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CDE34AC-1AF8-44B2-8039-E36A58DBF0CA}"/>
                      </a:ext>
                    </a:extLst>
                  </p:cNvPr>
                  <p:cNvSpPr txBox="1"/>
                  <p:nvPr/>
                </p:nvSpPr>
                <p:spPr>
                  <a:xfrm>
                    <a:off x="7347266" y="2698261"/>
                    <a:ext cx="68268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(2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ko-KR" altLang="en-US" sz="1400" dirty="0" err="1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47FCB7B8-78FA-4766-B07D-92AC2664D7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7266" y="2698261"/>
                    <a:ext cx="682687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86" t="-3922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92080F48-1438-49BE-907B-C681C9954AA4}"/>
                      </a:ext>
                    </a:extLst>
                  </p:cNvPr>
                  <p:cNvSpPr txBox="1"/>
                  <p:nvPr/>
                </p:nvSpPr>
                <p:spPr>
                  <a:xfrm>
                    <a:off x="3612972" y="2698261"/>
                    <a:ext cx="68268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(1</a:t>
                    </a:r>
                    <a14:m>
                      <m:oMath xmlns:m="http://schemas.openxmlformats.org/officeDocument/2006/math"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ko-KR" altLang="en-US" sz="1400" dirty="0" err="1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B1AA1081-CFA6-450C-A9E7-5D41139B0F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2972" y="2698261"/>
                    <a:ext cx="682687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3922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56B2F6AB-D070-4405-AFC5-774512036F15}"/>
                    </a:ext>
                  </a:extLst>
                </p:cNvPr>
                <p:cNvSpPr/>
                <p:nvPr/>
              </p:nvSpPr>
              <p:spPr>
                <a:xfrm>
                  <a:off x="5676401" y="3575539"/>
                  <a:ext cx="4576611" cy="54721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H</a:t>
                  </a:r>
                  <a:r>
                    <a: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를 </a:t>
                  </a:r>
                  <a:r>
                    <a: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Input</a:t>
                  </a:r>
                  <a:r>
                    <a: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으로 놓고 </a:t>
                  </a:r>
                  <a:r>
                    <a: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H</a:t>
                  </a:r>
                  <a:r>
                    <a: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내부에 있는 </a:t>
                  </a:r>
                  <a:r>
                    <a: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n</a:t>
                  </a:r>
                  <a:r>
                    <a: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개의 </a:t>
                  </a:r>
                  <a:r>
                    <a: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hidden state vector(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)</a:t>
                  </a:r>
                  <a:r>
                    <a: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의 선형결합을 취한 뒤</a:t>
                  </a:r>
                  <a:r>
                    <a: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, tanh </a:t>
                  </a:r>
                  <a:r>
                    <a: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함수를 통과시킨다</a:t>
                  </a:r>
                  <a:r>
                    <a: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.</a:t>
                  </a:r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56B2F6AB-D070-4405-AFC5-774512036F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401" y="3575539"/>
                  <a:ext cx="4576611" cy="547210"/>
                </a:xfrm>
                <a:prstGeom prst="rect">
                  <a:avLst/>
                </a:prstGeom>
                <a:blipFill>
                  <a:blip r:embed="rId7"/>
                  <a:stretch>
                    <a:fillRect b="-7778"/>
                  </a:stretch>
                </a:blip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47FD538-A41B-4D5C-A6B3-C7233A620320}"/>
                </a:ext>
              </a:extLst>
            </p:cNvPr>
            <p:cNvSpPr/>
            <p:nvPr/>
          </p:nvSpPr>
          <p:spPr>
            <a:xfrm>
              <a:off x="5676401" y="4211642"/>
              <a:ext cx="4576611" cy="547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벡터와 행렬은 모두 학습되는 가중치 행렬이다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BE61CC1-58F5-41DA-A3BE-B69A8B99609C}"/>
                </a:ext>
              </a:extLst>
            </p:cNvPr>
            <p:cNvSpPr/>
            <p:nvPr/>
          </p:nvSpPr>
          <p:spPr>
            <a:xfrm>
              <a:off x="5676401" y="4847745"/>
              <a:ext cx="4576611" cy="547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Softmax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함수를 통과하여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는 원소 총합이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인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이산형 확률분포를 갖는 벡터가 된다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88000F-0710-45EB-B066-68D3C2F54DAD}"/>
                </a:ext>
              </a:extLst>
            </p:cNvPr>
            <p:cNvSpPr/>
            <p:nvPr/>
          </p:nvSpPr>
          <p:spPr>
            <a:xfrm>
              <a:off x="5676401" y="5483848"/>
              <a:ext cx="4576611" cy="547210"/>
            </a:xfrm>
            <a:prstGeom prst="rect">
              <a:avLst/>
            </a:prstGeom>
            <a:solidFill>
              <a:srgbClr val="FFD966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는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에서 중요한 단어에 높은 가중치를 부여하는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강조 역할을 하는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</a:t>
              </a:r>
              <a:r>
                <a: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가중치 벡터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1524272-BF65-4DBC-9EDF-3FC6A879B9C9}"/>
              </a:ext>
            </a:extLst>
          </p:cNvPr>
          <p:cNvGrpSpPr/>
          <p:nvPr/>
        </p:nvGrpSpPr>
        <p:grpSpPr>
          <a:xfrm>
            <a:off x="5068101" y="1654068"/>
            <a:ext cx="2055798" cy="384084"/>
            <a:chOff x="5320683" y="1612123"/>
            <a:chExt cx="2055798" cy="384084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054C442-98D7-4D59-AF4D-C33389C8EF5C}"/>
                </a:ext>
              </a:extLst>
            </p:cNvPr>
            <p:cNvCxnSpPr>
              <a:cxnSpLocks/>
            </p:cNvCxnSpPr>
            <p:nvPr/>
          </p:nvCxnSpPr>
          <p:spPr>
            <a:xfrm>
              <a:off x="5320683" y="1996207"/>
              <a:ext cx="2055798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0346E3-8324-49C9-865E-BC7D75533B1C}"/>
                </a:ext>
              </a:extLst>
            </p:cNvPr>
            <p:cNvSpPr txBox="1"/>
            <p:nvPr/>
          </p:nvSpPr>
          <p:spPr>
            <a:xfrm>
              <a:off x="5583792" y="1612123"/>
              <a:ext cx="15295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가중치 벡터 </a:t>
              </a:r>
              <a:r>
                <a:rPr lang="en-US" altLang="ko-KR" sz="1400" dirty="0"/>
                <a:t>a</a:t>
              </a:r>
              <a:r>
                <a:rPr lang="ko-KR" altLang="en-US" sz="1400" dirty="0"/>
                <a:t> 설명</a:t>
              </a:r>
              <a:endParaRPr lang="en-US" altLang="ko-KR" sz="14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EC4906C-C92C-4A99-B0C9-0417F62A553C}"/>
              </a:ext>
            </a:extLst>
          </p:cNvPr>
          <p:cNvGrpSpPr/>
          <p:nvPr/>
        </p:nvGrpSpPr>
        <p:grpSpPr>
          <a:xfrm>
            <a:off x="1953577" y="3024336"/>
            <a:ext cx="3060095" cy="3181717"/>
            <a:chOff x="1953577" y="3024336"/>
            <a:chExt cx="3060095" cy="3181717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F3FC831-CA41-44A9-A4CE-795BEA4688C4}"/>
                </a:ext>
              </a:extLst>
            </p:cNvPr>
            <p:cNvGrpSpPr/>
            <p:nvPr/>
          </p:nvGrpSpPr>
          <p:grpSpPr>
            <a:xfrm>
              <a:off x="1956065" y="4881668"/>
              <a:ext cx="3057607" cy="1324385"/>
              <a:chOff x="3063431" y="3889927"/>
              <a:chExt cx="3057607" cy="1324385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6A5020E0-BF33-48F5-9407-B64E8833D422}"/>
                  </a:ext>
                </a:extLst>
              </p:cNvPr>
              <p:cNvGrpSpPr/>
              <p:nvPr/>
            </p:nvGrpSpPr>
            <p:grpSpPr>
              <a:xfrm>
                <a:off x="3161356" y="4003479"/>
                <a:ext cx="2861756" cy="1097281"/>
                <a:chOff x="3125576" y="4039261"/>
                <a:chExt cx="2861756" cy="1097281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849DFA29-2927-44C2-86BE-D048F4262F16}"/>
                    </a:ext>
                  </a:extLst>
                </p:cNvPr>
                <p:cNvSpPr/>
                <p:nvPr/>
              </p:nvSpPr>
              <p:spPr>
                <a:xfrm>
                  <a:off x="3125576" y="4039261"/>
                  <a:ext cx="467700" cy="109728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난</a:t>
                  </a:r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9E521A0E-4C51-49BF-A53E-CBD08760B482}"/>
                    </a:ext>
                  </a:extLst>
                </p:cNvPr>
                <p:cNvSpPr/>
                <p:nvPr/>
              </p:nvSpPr>
              <p:spPr>
                <a:xfrm>
                  <a:off x="3745778" y="4039261"/>
                  <a:ext cx="467700" cy="109728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가을</a:t>
                  </a:r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45E7E8D4-F138-4C8A-BE15-95CE0266A74C}"/>
                    </a:ext>
                  </a:extLst>
                </p:cNvPr>
                <p:cNvSpPr/>
                <p:nvPr/>
              </p:nvSpPr>
              <p:spPr>
                <a:xfrm>
                  <a:off x="5519632" y="4039261"/>
                  <a:ext cx="467700" cy="109728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.</a:t>
                  </a:r>
                  <a:endPara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A11AA27C-4A60-4718-8659-8494E9AE4938}"/>
                    </a:ext>
                  </a:extLst>
                </p:cNvPr>
                <p:cNvSpPr/>
                <p:nvPr/>
              </p:nvSpPr>
              <p:spPr>
                <a:xfrm>
                  <a:off x="4899430" y="4039261"/>
                  <a:ext cx="467700" cy="109728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한다</a:t>
                  </a:r>
                </a:p>
              </p:txBody>
            </p:sp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937905E7-9F15-4BB2-B48E-1D984DDE3466}"/>
                    </a:ext>
                  </a:extLst>
                </p:cNvPr>
                <p:cNvGrpSpPr/>
                <p:nvPr/>
              </p:nvGrpSpPr>
              <p:grpSpPr>
                <a:xfrm>
                  <a:off x="4389476" y="4552120"/>
                  <a:ext cx="333956" cy="71562"/>
                  <a:chOff x="2433099" y="1995777"/>
                  <a:chExt cx="333956" cy="71562"/>
                </a:xfrm>
              </p:grpSpPr>
              <p:sp>
                <p:nvSpPr>
                  <p:cNvPr id="78" name="타원 77">
                    <a:extLst>
                      <a:ext uri="{FF2B5EF4-FFF2-40B4-BE49-F238E27FC236}">
                        <a16:creationId xmlns:a16="http://schemas.microsoft.com/office/drawing/2014/main" id="{08E4310C-3769-42EB-A599-7EDB64ADF0F8}"/>
                      </a:ext>
                    </a:extLst>
                  </p:cNvPr>
                  <p:cNvSpPr/>
                  <p:nvPr/>
                </p:nvSpPr>
                <p:spPr>
                  <a:xfrm>
                    <a:off x="2433099" y="1995777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" name="타원 78">
                    <a:extLst>
                      <a:ext uri="{FF2B5EF4-FFF2-40B4-BE49-F238E27FC236}">
                        <a16:creationId xmlns:a16="http://schemas.microsoft.com/office/drawing/2014/main" id="{D39FC951-E28D-498B-97FA-1195C9FE21C7}"/>
                      </a:ext>
                    </a:extLst>
                  </p:cNvPr>
                  <p:cNvSpPr/>
                  <p:nvPr/>
                </p:nvSpPr>
                <p:spPr>
                  <a:xfrm>
                    <a:off x="2564296" y="1995777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" name="타원 79">
                    <a:extLst>
                      <a:ext uri="{FF2B5EF4-FFF2-40B4-BE49-F238E27FC236}">
                        <a16:creationId xmlns:a16="http://schemas.microsoft.com/office/drawing/2014/main" id="{D126C5CA-F535-4AEF-AFAC-ADE2BF054C46}"/>
                      </a:ext>
                    </a:extLst>
                  </p:cNvPr>
                  <p:cNvSpPr/>
                  <p:nvPr/>
                </p:nvSpPr>
                <p:spPr>
                  <a:xfrm>
                    <a:off x="2695493" y="1995777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5CC1BB03-52E2-423C-A812-121EC61DC21E}"/>
                  </a:ext>
                </a:extLst>
              </p:cNvPr>
              <p:cNvSpPr/>
              <p:nvPr/>
            </p:nvSpPr>
            <p:spPr>
              <a:xfrm>
                <a:off x="3063431" y="3889927"/>
                <a:ext cx="3057607" cy="1324385"/>
              </a:xfrm>
              <a:prstGeom prst="rect">
                <a:avLst/>
              </a:prstGeom>
              <a:noFill/>
              <a:ln w="38100"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0BB3B55-081C-46B7-B750-827388806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4658" y="4708977"/>
              <a:ext cx="0" cy="28624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15B1E338-A9DB-4128-A993-DCEEB36B1E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2811" y="4708977"/>
              <a:ext cx="0" cy="28624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C822B52-4BBB-444E-840B-78B93AABE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751" y="4708977"/>
              <a:ext cx="0" cy="28624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821E03E2-09D7-421D-A9C9-D79D66C0C2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5952" y="4708977"/>
              <a:ext cx="0" cy="28624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F1A8EDC-B486-4BB2-BE33-CE455458DF03}"/>
                </a:ext>
              </a:extLst>
            </p:cNvPr>
            <p:cNvGrpSpPr/>
            <p:nvPr/>
          </p:nvGrpSpPr>
          <p:grpSpPr>
            <a:xfrm>
              <a:off x="1953577" y="4017213"/>
              <a:ext cx="3057607" cy="691763"/>
              <a:chOff x="3040709" y="3371352"/>
              <a:chExt cx="3057607" cy="691763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80A56D9E-7A42-4385-9C55-23052CA7EAFD}"/>
                  </a:ext>
                </a:extLst>
              </p:cNvPr>
              <p:cNvSpPr/>
              <p:nvPr/>
            </p:nvSpPr>
            <p:spPr>
              <a:xfrm>
                <a:off x="3179266" y="3429000"/>
                <a:ext cx="365047" cy="5773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h1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4C6E8B7F-4929-41E8-AACC-D8AAE34284F6}"/>
                  </a:ext>
                </a:extLst>
              </p:cNvPr>
              <p:cNvSpPr/>
              <p:nvPr/>
            </p:nvSpPr>
            <p:spPr>
              <a:xfrm>
                <a:off x="3807419" y="3429000"/>
                <a:ext cx="365047" cy="5773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h2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5BE39561-6A20-4398-A007-556D1501CB57}"/>
                  </a:ext>
                </a:extLst>
              </p:cNvPr>
              <p:cNvSpPr/>
              <p:nvPr/>
            </p:nvSpPr>
            <p:spPr>
              <a:xfrm>
                <a:off x="4971536" y="3429000"/>
                <a:ext cx="365047" cy="5773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h..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DED90D62-3E10-4EC4-8796-7DD20990A663}"/>
                  </a:ext>
                </a:extLst>
              </p:cNvPr>
              <p:cNvSpPr/>
              <p:nvPr/>
            </p:nvSpPr>
            <p:spPr>
              <a:xfrm>
                <a:off x="5580560" y="3429000"/>
                <a:ext cx="365047" cy="5773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hn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175E3E1-2195-4876-B98B-7BAC862CAFB7}"/>
                  </a:ext>
                </a:extLst>
              </p:cNvPr>
              <p:cNvSpPr/>
              <p:nvPr/>
            </p:nvSpPr>
            <p:spPr>
              <a:xfrm>
                <a:off x="3040709" y="3371352"/>
                <a:ext cx="3057607" cy="691763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F8E047EB-F136-4D01-A9FB-B5FDB7F38734}"/>
                  </a:ext>
                </a:extLst>
              </p:cNvPr>
              <p:cNvGrpSpPr/>
              <p:nvPr/>
            </p:nvGrpSpPr>
            <p:grpSpPr>
              <a:xfrm>
                <a:off x="4405022" y="3681452"/>
                <a:ext cx="333956" cy="71562"/>
                <a:chOff x="2433099" y="1995777"/>
                <a:chExt cx="333956" cy="71562"/>
              </a:xfrm>
            </p:grpSpPr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2D507347-7BE3-44BF-A970-9133A48317EC}"/>
                    </a:ext>
                  </a:extLst>
                </p:cNvPr>
                <p:cNvSpPr/>
                <p:nvPr/>
              </p:nvSpPr>
              <p:spPr>
                <a:xfrm>
                  <a:off x="2433099" y="1995777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755A2F47-63A2-4A85-B703-BEE0460304B7}"/>
                    </a:ext>
                  </a:extLst>
                </p:cNvPr>
                <p:cNvSpPr/>
                <p:nvPr/>
              </p:nvSpPr>
              <p:spPr>
                <a:xfrm>
                  <a:off x="2564296" y="1995777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88C6D33D-4B98-472F-BD60-3A5D3D01DAF0}"/>
                    </a:ext>
                  </a:extLst>
                </p:cNvPr>
                <p:cNvSpPr/>
                <p:nvPr/>
              </p:nvSpPr>
              <p:spPr>
                <a:xfrm>
                  <a:off x="2695493" y="1995777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21F9DD14-284A-4276-894E-2853096B1BD2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V="1">
              <a:off x="3482381" y="3460623"/>
              <a:ext cx="0" cy="55659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0ECCAFDD-C4A0-4026-9985-9510943C0F3B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flipV="1">
              <a:off x="2274658" y="3460623"/>
              <a:ext cx="1207723" cy="614238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C32C4AD9-E3A2-4F2F-B1C7-12EDB5101082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H="1" flipV="1">
              <a:off x="3482381" y="3460623"/>
              <a:ext cx="1193571" cy="614238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D2A0213-FE2D-4FCB-86F2-45016AF2862B}"/>
                </a:ext>
              </a:extLst>
            </p:cNvPr>
            <p:cNvSpPr/>
            <p:nvPr/>
          </p:nvSpPr>
          <p:spPr>
            <a:xfrm>
              <a:off x="3064015" y="3024336"/>
              <a:ext cx="843950" cy="209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 (1, n)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919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0FBD96-72DE-4369-A63C-66EBEDDE16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Input sentence</a:t>
            </a:r>
            <a:r>
              <a:rPr lang="ko-KR" altLang="en-US" dirty="0"/>
              <a:t>에 대한 새로운 표현인 </a:t>
            </a:r>
            <a:r>
              <a:rPr lang="en-US" altLang="ko-KR" dirty="0"/>
              <a:t>m </a:t>
            </a:r>
            <a:r>
              <a:rPr lang="ko-KR" altLang="en-US" dirty="0"/>
              <a:t>벡터는</a:t>
            </a:r>
            <a:endParaRPr lang="en-US" altLang="ko-KR" dirty="0"/>
          </a:p>
          <a:p>
            <a:r>
              <a:rPr lang="ko-KR" altLang="en-US" dirty="0"/>
              <a:t>한 번에 한 요소에만 집중할 수 있는 한계를</a:t>
            </a:r>
            <a:r>
              <a:rPr lang="en-US" altLang="ko-KR" dirty="0"/>
              <a:t> </a:t>
            </a:r>
            <a:r>
              <a:rPr lang="ko-KR" altLang="en-US" dirty="0"/>
              <a:t>가지기 때문에</a:t>
            </a:r>
            <a:r>
              <a:rPr lang="en-US" altLang="ko-KR" dirty="0"/>
              <a:t>, </a:t>
            </a:r>
            <a:r>
              <a:rPr lang="ko-KR" altLang="en-US" dirty="0"/>
              <a:t>여러 개의 </a:t>
            </a:r>
            <a:r>
              <a:rPr lang="en-US" altLang="ko-KR" dirty="0"/>
              <a:t>m </a:t>
            </a:r>
            <a:r>
              <a:rPr lang="ko-KR" altLang="en-US" dirty="0"/>
              <a:t>벡터가 필요함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6CDE9B-936C-4EAB-BFFD-2E8E31775A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Ch1. Background – </a:t>
            </a:r>
            <a:r>
              <a:rPr lang="ko-KR" altLang="en-US" dirty="0"/>
              <a:t>필수 개념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396B5CE-5CE6-49E0-8DB8-B0C5F056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3978" y="6446413"/>
            <a:ext cx="833060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7817AA5-BBAC-4495-AF04-1D8519AA3A88}"/>
              </a:ext>
            </a:extLst>
          </p:cNvPr>
          <p:cNvGrpSpPr/>
          <p:nvPr/>
        </p:nvGrpSpPr>
        <p:grpSpPr>
          <a:xfrm>
            <a:off x="2756453" y="1654068"/>
            <a:ext cx="6679095" cy="4287308"/>
            <a:chOff x="1232453" y="1612123"/>
            <a:chExt cx="6679095" cy="428730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759CE0B-C19E-4302-B423-655BF538B532}"/>
                </a:ext>
              </a:extLst>
            </p:cNvPr>
            <p:cNvGrpSpPr/>
            <p:nvPr/>
          </p:nvGrpSpPr>
          <p:grpSpPr>
            <a:xfrm>
              <a:off x="3334482" y="1612123"/>
              <a:ext cx="2475036" cy="384084"/>
              <a:chOff x="3441170" y="1612123"/>
              <a:chExt cx="2475036" cy="384084"/>
            </a:xfrm>
          </p:grpSpPr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F6E61D0A-2E9A-41B1-97BB-07DAAA8B4A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1170" y="1996207"/>
                <a:ext cx="2475036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8A8C56-4023-4858-A9E7-42FDD2A570B6}"/>
                  </a:ext>
                </a:extLst>
              </p:cNvPr>
              <p:cNvSpPr txBox="1"/>
              <p:nvPr/>
            </p:nvSpPr>
            <p:spPr>
              <a:xfrm>
                <a:off x="3444921" y="1612123"/>
                <a:ext cx="24675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New Embedding </a:t>
                </a:r>
                <a:r>
                  <a:rPr lang="ko-KR" altLang="en-US" sz="1400" dirty="0"/>
                  <a:t>벡터 </a:t>
                </a:r>
                <a:r>
                  <a:rPr lang="en-US" altLang="ko-KR" sz="1400" dirty="0"/>
                  <a:t>m </a:t>
                </a:r>
                <a:r>
                  <a:rPr lang="ko-KR" altLang="en-US" sz="1400" dirty="0"/>
                  <a:t>설명</a:t>
                </a:r>
                <a:endParaRPr lang="en-US" altLang="ko-KR" sz="1400" dirty="0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A60375D-C3E7-4DB2-A6CC-F7F16CA055A9}"/>
                </a:ext>
              </a:extLst>
            </p:cNvPr>
            <p:cNvSpPr/>
            <p:nvPr/>
          </p:nvSpPr>
          <p:spPr>
            <a:xfrm>
              <a:off x="1463040" y="2743189"/>
              <a:ext cx="1162982" cy="209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0.0 0.0 </a:t>
              </a:r>
              <a:r>
                <a:rPr lang="en-US" altLang="ko-KR" sz="1000" b="1" dirty="0">
                  <a:solidFill>
                    <a:srgbClr val="C00000"/>
                  </a:solidFill>
                </a:rPr>
                <a:t>0.9</a:t>
              </a:r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0.1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4AACFE-04F6-48DE-B08D-450915E4E3D9}"/>
                </a:ext>
              </a:extLst>
            </p:cNvPr>
            <p:cNvSpPr txBox="1"/>
            <p:nvPr/>
          </p:nvSpPr>
          <p:spPr>
            <a:xfrm>
              <a:off x="2731007" y="2693915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*</a:t>
              </a:r>
              <a:endParaRPr lang="ko-KR" altLang="en-US" sz="1400" dirty="0" err="1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408940-A0AD-4323-91DE-E0E37B46DE71}"/>
                </a:ext>
              </a:extLst>
            </p:cNvPr>
            <p:cNvSpPr txBox="1"/>
            <p:nvPr/>
          </p:nvSpPr>
          <p:spPr>
            <a:xfrm>
              <a:off x="4826488" y="2693915"/>
              <a:ext cx="2904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=</a:t>
              </a:r>
              <a:endParaRPr lang="ko-KR" altLang="en-US" sz="1400" dirty="0" err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938BB1-EFCA-4DB7-A71C-AF0841C03412}"/>
                </a:ext>
              </a:extLst>
            </p:cNvPr>
            <p:cNvSpPr txBox="1"/>
            <p:nvPr/>
          </p:nvSpPr>
          <p:spPr>
            <a:xfrm>
              <a:off x="3459096" y="2276356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H</a:t>
              </a:r>
              <a:r>
                <a:rPr lang="en-US" altLang="ko-KR" sz="1400" dirty="0"/>
                <a:t> (n, 2u)</a:t>
              </a:r>
              <a:endParaRPr lang="ko-KR" altLang="en-US" sz="1400" dirty="0" err="1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51CE66-F649-4967-ABB4-64C99F0162F7}"/>
                </a:ext>
              </a:extLst>
            </p:cNvPr>
            <p:cNvSpPr/>
            <p:nvPr/>
          </p:nvSpPr>
          <p:spPr>
            <a:xfrm>
              <a:off x="3075338" y="2582330"/>
              <a:ext cx="1656304" cy="2092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h1.T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B2311B6-D53B-4B2E-909D-F01748758DF0}"/>
                </a:ext>
              </a:extLst>
            </p:cNvPr>
            <p:cNvSpPr/>
            <p:nvPr/>
          </p:nvSpPr>
          <p:spPr>
            <a:xfrm>
              <a:off x="3075338" y="2791560"/>
              <a:ext cx="1656304" cy="2092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h2.T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4A9B4CF-70FC-4A86-8DB5-496A25DF85C6}"/>
                </a:ext>
              </a:extLst>
            </p:cNvPr>
            <p:cNvSpPr/>
            <p:nvPr/>
          </p:nvSpPr>
          <p:spPr>
            <a:xfrm>
              <a:off x="3075338" y="3000790"/>
              <a:ext cx="1656304" cy="2092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rgbClr val="C00000"/>
                  </a:solidFill>
                </a:rPr>
                <a:t>h3.T</a:t>
              </a:r>
              <a:endParaRPr lang="ko-KR" altLang="en-US" sz="1000" b="1" dirty="0">
                <a:solidFill>
                  <a:srgbClr val="C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776B693-4D7F-4B88-9663-3FD1BF4C4C2D}"/>
                </a:ext>
              </a:extLst>
            </p:cNvPr>
            <p:cNvSpPr/>
            <p:nvPr/>
          </p:nvSpPr>
          <p:spPr>
            <a:xfrm>
              <a:off x="3075338" y="3210020"/>
              <a:ext cx="1656304" cy="2092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h4.T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4DA4233-DC7D-4992-9092-92FA3E48BC6A}"/>
                </a:ext>
              </a:extLst>
            </p:cNvPr>
            <p:cNvSpPr/>
            <p:nvPr/>
          </p:nvSpPr>
          <p:spPr>
            <a:xfrm>
              <a:off x="3071729" y="2593198"/>
              <a:ext cx="1656304" cy="82188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12341C-A66D-4436-98AB-F7BAF7ADAD09}"/>
                </a:ext>
              </a:extLst>
            </p:cNvPr>
            <p:cNvSpPr/>
            <p:nvPr/>
          </p:nvSpPr>
          <p:spPr>
            <a:xfrm>
              <a:off x="5252561" y="2743189"/>
              <a:ext cx="1656304" cy="2092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 (1, 2u)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AB7494-5A08-468A-BE27-23F5CF6BBC46}"/>
                </a:ext>
              </a:extLst>
            </p:cNvPr>
            <p:cNvSpPr txBox="1"/>
            <p:nvPr/>
          </p:nvSpPr>
          <p:spPr>
            <a:xfrm>
              <a:off x="4799496" y="2263610"/>
              <a:ext cx="2562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 b="1" dirty="0"/>
                <a:t>m</a:t>
              </a:r>
              <a:r>
                <a:rPr lang="en-US" altLang="ko-KR" sz="1400" dirty="0"/>
                <a:t> = </a:t>
              </a:r>
              <a:r>
                <a:rPr lang="ko-KR" altLang="en-US" sz="1400" dirty="0"/>
                <a:t>새로운 </a:t>
              </a:r>
              <a:r>
                <a:rPr lang="en-US" altLang="ko-KR" sz="1400" dirty="0"/>
                <a:t>Embedding Vector</a:t>
              </a:r>
              <a:endParaRPr lang="ko-KR" altLang="en-US" sz="1400" dirty="0" err="1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735837-C203-4D8A-8A53-864B7D3764FF}"/>
                </a:ext>
              </a:extLst>
            </p:cNvPr>
            <p:cNvSpPr txBox="1"/>
            <p:nvPr/>
          </p:nvSpPr>
          <p:spPr>
            <a:xfrm>
              <a:off x="1670871" y="2276356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a</a:t>
              </a:r>
              <a:r>
                <a:rPr lang="en-US" altLang="ko-KR" sz="1400" dirty="0"/>
                <a:t> (1, n)</a:t>
              </a:r>
              <a:endParaRPr lang="ko-KR" altLang="en-US" sz="1400" dirty="0" err="1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7B381CF-F093-4C6E-BBC7-07B35AF9F3B3}"/>
                </a:ext>
              </a:extLst>
            </p:cNvPr>
            <p:cNvSpPr/>
            <p:nvPr/>
          </p:nvSpPr>
          <p:spPr>
            <a:xfrm>
              <a:off x="1232453" y="3700175"/>
              <a:ext cx="6679095" cy="68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가중치 벡터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와 기존의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Hidden State Matrix H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의 곱으로 생성된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새로운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Embedding Vector m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은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input sentence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에 대한 새로운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Representation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5633D6-FB23-44EE-87EC-232D05A005BE}"/>
                </a:ext>
              </a:extLst>
            </p:cNvPr>
            <p:cNvSpPr/>
            <p:nvPr/>
          </p:nvSpPr>
          <p:spPr>
            <a:xfrm>
              <a:off x="1232453" y="4457763"/>
              <a:ext cx="6679095" cy="68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 벡터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은 문장의 특정 구성 요소에만 집중한 형태이다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가장 중요한 정보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근거 만을 집중적으로 담고 있다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.)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960E17-446F-46A9-969A-2753FB3BADDE}"/>
                </a:ext>
              </a:extLst>
            </p:cNvPr>
            <p:cNvSpPr/>
            <p:nvPr/>
          </p:nvSpPr>
          <p:spPr>
            <a:xfrm>
              <a:off x="1232453" y="5215351"/>
              <a:ext cx="6679095" cy="684080"/>
            </a:xfrm>
            <a:prstGeom prst="rect">
              <a:avLst/>
            </a:prstGeom>
            <a:solidFill>
              <a:srgbClr val="FFD966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그러나 한 문장 내에 중요한 단어는 단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개가 아니라 여러 개일 수 있기 때문에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한 문장의 여러 부분에 집중할 수 있는 </a:t>
              </a:r>
              <a:r>
                <a: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복수의 </a:t>
              </a:r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 필요하다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32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0FBD96-72DE-4369-A63C-66EBEDDE16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복수의 </a:t>
            </a:r>
            <a:r>
              <a:rPr lang="en-US" altLang="ko-KR" dirty="0"/>
              <a:t>m</a:t>
            </a:r>
            <a:r>
              <a:rPr lang="ko-KR" altLang="en-US" dirty="0"/>
              <a:t>을 </a:t>
            </a:r>
            <a:r>
              <a:rPr lang="en-US" altLang="ko-KR" dirty="0"/>
              <a:t>vertical</a:t>
            </a:r>
            <a:r>
              <a:rPr lang="ko-KR" altLang="en-US" dirty="0"/>
              <a:t>하게 쌓은 </a:t>
            </a:r>
            <a:r>
              <a:rPr lang="en-US" altLang="ko-KR" dirty="0"/>
              <a:t>M </a:t>
            </a:r>
            <a:r>
              <a:rPr lang="ko-KR" altLang="en-US" dirty="0"/>
              <a:t>행렬은</a:t>
            </a:r>
            <a:endParaRPr lang="en-US" altLang="ko-KR" dirty="0"/>
          </a:p>
          <a:p>
            <a:r>
              <a:rPr lang="ko-KR" altLang="en-US" dirty="0"/>
              <a:t>강조 포인트의 위치가 반영된 새로운 </a:t>
            </a:r>
            <a:r>
              <a:rPr lang="en-US" altLang="ko-KR" dirty="0"/>
              <a:t>Embedding </a:t>
            </a:r>
            <a:r>
              <a:rPr lang="ko-KR" altLang="en-US" dirty="0"/>
              <a:t>행렬임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6CDE9B-936C-4EAB-BFFD-2E8E31775A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Ch1. Background – </a:t>
            </a:r>
            <a:r>
              <a:rPr lang="ko-KR" altLang="en-US" dirty="0"/>
              <a:t>필수 개념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396B5CE-5CE6-49E0-8DB8-B0C5F056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3978" y="6446413"/>
            <a:ext cx="833060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E936786-5D14-48E4-BF5B-62B55E033784}"/>
              </a:ext>
            </a:extLst>
          </p:cNvPr>
          <p:cNvGrpSpPr/>
          <p:nvPr/>
        </p:nvGrpSpPr>
        <p:grpSpPr>
          <a:xfrm>
            <a:off x="4858482" y="1654068"/>
            <a:ext cx="2475036" cy="384084"/>
            <a:chOff x="3441170" y="1612123"/>
            <a:chExt cx="2475036" cy="384084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1897DB8-C52F-4E7B-9257-B50A04398F6D}"/>
                </a:ext>
              </a:extLst>
            </p:cNvPr>
            <p:cNvCxnSpPr>
              <a:cxnSpLocks/>
            </p:cNvCxnSpPr>
            <p:nvPr/>
          </p:nvCxnSpPr>
          <p:spPr>
            <a:xfrm>
              <a:off x="3441170" y="1996207"/>
              <a:ext cx="2475036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E39AEC-9C18-450F-A839-0EEF39930042}"/>
                </a:ext>
              </a:extLst>
            </p:cNvPr>
            <p:cNvSpPr txBox="1"/>
            <p:nvPr/>
          </p:nvSpPr>
          <p:spPr>
            <a:xfrm>
              <a:off x="3446524" y="1612123"/>
              <a:ext cx="2464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New Embedding </a:t>
              </a:r>
              <a:r>
                <a:rPr lang="ko-KR" altLang="en-US" sz="1400" dirty="0"/>
                <a:t>행렬 </a:t>
              </a:r>
              <a:r>
                <a:rPr lang="en-US" altLang="ko-KR" sz="1400" dirty="0"/>
                <a:t>M </a:t>
              </a:r>
              <a:r>
                <a:rPr lang="ko-KR" altLang="en-US" sz="1400" dirty="0"/>
                <a:t>설명</a:t>
              </a:r>
              <a:endParaRPr lang="en-US" altLang="ko-KR" sz="14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86B3701-8EA2-4B92-AF9A-38A5FC54EEFA}"/>
              </a:ext>
            </a:extLst>
          </p:cNvPr>
          <p:cNvGrpSpPr/>
          <p:nvPr/>
        </p:nvGrpSpPr>
        <p:grpSpPr>
          <a:xfrm>
            <a:off x="2529959" y="2312610"/>
            <a:ext cx="7132083" cy="3690364"/>
            <a:chOff x="2529959" y="2161608"/>
            <a:chExt cx="7132083" cy="369036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D329210-BC27-4F28-AC5B-160CEFFEA565}"/>
                </a:ext>
              </a:extLst>
            </p:cNvPr>
            <p:cNvGrpSpPr/>
            <p:nvPr/>
          </p:nvGrpSpPr>
          <p:grpSpPr>
            <a:xfrm>
              <a:off x="2529959" y="2161608"/>
              <a:ext cx="7132083" cy="701537"/>
              <a:chOff x="1445723" y="2119663"/>
              <a:chExt cx="7132083" cy="701537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98EB5B8-5AB9-493E-BC5D-0DA19630726B}"/>
                  </a:ext>
                </a:extLst>
              </p:cNvPr>
              <p:cNvGrpSpPr/>
              <p:nvPr/>
            </p:nvGrpSpPr>
            <p:grpSpPr>
              <a:xfrm>
                <a:off x="1445723" y="2119663"/>
                <a:ext cx="4026746" cy="701537"/>
                <a:chOff x="2466414" y="2119663"/>
                <a:chExt cx="4026746" cy="701537"/>
              </a:xfrm>
            </p:grpSpPr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3B23A945-0829-4DB2-89C0-0E2402B213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50841" y="2119663"/>
                  <a:ext cx="3842319" cy="497842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DE336D50-E825-49B9-A03C-E5FD664527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88990" y="2513423"/>
                      <a:ext cx="67781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400" dirty="0"/>
                        <a:t>(r,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ko-KR" altLang="en-US" sz="1400" dirty="0" err="1"/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7C3DAF6C-A3C8-4C9D-BC73-BA3BE29B036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88990" y="2513423"/>
                      <a:ext cx="677814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03" t="-1961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8F1FE9C1-259C-417F-95D2-632ED5AD7E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16953" y="2513423"/>
                      <a:ext cx="78444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400" dirty="0"/>
                        <a:t>(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ko-KR" altLang="en-US" sz="1400" dirty="0" err="1"/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CA9994BF-5500-4A01-B94E-A76EE947CC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6953" y="2513423"/>
                      <a:ext cx="784447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326" t="-1961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37E4C4D1-D632-4592-B69A-EBB8E4FDBB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50325" y="2513423"/>
                      <a:ext cx="68268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400" dirty="0"/>
                        <a:t>(2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ko-KR" altLang="en-US" sz="1400" dirty="0" err="1"/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7E9FC26F-C4F7-4004-BADF-F8BEA7B038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0325" y="2513423"/>
                      <a:ext cx="682687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786" t="-1961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81786750-1D1A-4B91-A516-B2410DD199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6414" y="2513423"/>
                      <a:ext cx="68268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400" dirty="0"/>
                        <a:t>(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ko-KR" altLang="en-US" sz="1400" dirty="0" err="1"/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CDCFB53-0F29-4647-AE00-40798353751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6414" y="2513423"/>
                      <a:ext cx="682687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t="-1961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AB74BC-7FD4-4C5C-B532-9A8E86EC0CB2}"/>
                  </a:ext>
                </a:extLst>
              </p:cNvPr>
              <p:cNvSpPr txBox="1"/>
              <p:nvPr/>
            </p:nvSpPr>
            <p:spPr>
              <a:xfrm>
                <a:off x="5472469" y="2181544"/>
                <a:ext cx="31053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1400" dirty="0"/>
                  <a:t>* </a:t>
                </a:r>
                <a:r>
                  <a:rPr lang="ko-KR" altLang="en-US" sz="1400" dirty="0"/>
                  <a:t>총 </a:t>
                </a:r>
                <a:r>
                  <a:rPr lang="en-US" altLang="ko-KR" sz="1400" dirty="0"/>
                  <a:t>r</a:t>
                </a:r>
                <a:r>
                  <a:rPr lang="ko-KR" altLang="en-US" sz="1400" dirty="0"/>
                  <a:t>번 시행하여 </a:t>
                </a:r>
                <a:r>
                  <a:rPr lang="en-US" altLang="ko-KR" sz="1400" dirty="0"/>
                  <a:t>r</a:t>
                </a:r>
                <a:r>
                  <a:rPr lang="ko-KR" altLang="en-US" sz="1400" dirty="0"/>
                  <a:t>개의 </a:t>
                </a:r>
                <a:r>
                  <a:rPr lang="en-US" altLang="ko-KR" sz="1400" dirty="0"/>
                  <a:t>m</a:t>
                </a:r>
                <a:r>
                  <a:rPr lang="ko-KR" altLang="en-US" sz="1400" dirty="0"/>
                  <a:t>을 얻는 작업임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EF612C7-8FAF-4D62-95FB-8DF64FE58B5E}"/>
                </a:ext>
              </a:extLst>
            </p:cNvPr>
            <p:cNvGrpSpPr/>
            <p:nvPr/>
          </p:nvGrpSpPr>
          <p:grpSpPr>
            <a:xfrm>
              <a:off x="3373088" y="2991799"/>
              <a:ext cx="5445825" cy="1171252"/>
              <a:chOff x="1727809" y="2949854"/>
              <a:chExt cx="5445825" cy="117125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55D2284-D213-4DE6-BD6E-31DC654C6FE3}"/>
                  </a:ext>
                </a:extLst>
              </p:cNvPr>
              <p:cNvSpPr/>
              <p:nvPr/>
            </p:nvSpPr>
            <p:spPr>
              <a:xfrm>
                <a:off x="1727809" y="3268575"/>
                <a:ext cx="1162982" cy="2092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0.0 0.0 </a:t>
                </a:r>
                <a:r>
                  <a:rPr lang="en-US" altLang="ko-KR" sz="1000" b="1" dirty="0">
                    <a:solidFill>
                      <a:srgbClr val="C00000"/>
                    </a:solidFill>
                  </a:rPr>
                  <a:t>0.9</a:t>
                </a:r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0.1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4175C0-4D74-4629-A566-1923FC9AB247}"/>
                  </a:ext>
                </a:extLst>
              </p:cNvPr>
              <p:cNvSpPr txBox="1"/>
              <p:nvPr/>
            </p:nvSpPr>
            <p:spPr>
              <a:xfrm>
                <a:off x="2995776" y="3380159"/>
                <a:ext cx="2648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*</a:t>
                </a:r>
                <a:endParaRPr lang="ko-KR" altLang="en-US" sz="1400" dirty="0" err="1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4E2741-ADE2-4617-93A9-4B8425C56DFC}"/>
                  </a:ext>
                </a:extLst>
              </p:cNvPr>
              <p:cNvSpPr txBox="1"/>
              <p:nvPr/>
            </p:nvSpPr>
            <p:spPr>
              <a:xfrm>
                <a:off x="5091257" y="3380159"/>
                <a:ext cx="2904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=</a:t>
                </a:r>
                <a:endParaRPr lang="ko-KR" altLang="en-US" sz="1400" dirty="0" err="1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CE68F7-0420-4196-9C74-72B11DC5C521}"/>
                  </a:ext>
                </a:extLst>
              </p:cNvPr>
              <p:cNvSpPr txBox="1"/>
              <p:nvPr/>
            </p:nvSpPr>
            <p:spPr>
              <a:xfrm>
                <a:off x="3723865" y="2962600"/>
                <a:ext cx="8851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H</a:t>
                </a:r>
                <a:r>
                  <a:rPr lang="en-US" altLang="ko-KR" sz="1400" dirty="0"/>
                  <a:t> (n, 2u)</a:t>
                </a:r>
                <a:endParaRPr lang="ko-KR" altLang="en-US" sz="1400" dirty="0" err="1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5F69C4B-2170-420B-AC21-C6F0F12F06DB}"/>
                  </a:ext>
                </a:extLst>
              </p:cNvPr>
              <p:cNvSpPr/>
              <p:nvPr/>
            </p:nvSpPr>
            <p:spPr>
              <a:xfrm>
                <a:off x="3340107" y="3268574"/>
                <a:ext cx="1656304" cy="2092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h1.T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BBB2368-A44A-44B2-BB20-F2DFBD75A2DA}"/>
                  </a:ext>
                </a:extLst>
              </p:cNvPr>
              <p:cNvSpPr/>
              <p:nvPr/>
            </p:nvSpPr>
            <p:spPr>
              <a:xfrm>
                <a:off x="3340107" y="3477804"/>
                <a:ext cx="1656304" cy="2092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h2.T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7626322-B3F3-4273-BDF7-9E5811940F33}"/>
                  </a:ext>
                </a:extLst>
              </p:cNvPr>
              <p:cNvSpPr/>
              <p:nvPr/>
            </p:nvSpPr>
            <p:spPr>
              <a:xfrm>
                <a:off x="3340107" y="3687034"/>
                <a:ext cx="1656304" cy="2092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h3.T</a:t>
                </a:r>
                <a:endPara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D8D666B-385D-494D-B6F5-E9EC55DB37CB}"/>
                  </a:ext>
                </a:extLst>
              </p:cNvPr>
              <p:cNvSpPr/>
              <p:nvPr/>
            </p:nvSpPr>
            <p:spPr>
              <a:xfrm>
                <a:off x="3340107" y="3896264"/>
                <a:ext cx="1656304" cy="2092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h4.T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C9BE7E7-B6E9-4029-A13A-354240237D6C}"/>
                  </a:ext>
                </a:extLst>
              </p:cNvPr>
              <p:cNvSpPr/>
              <p:nvPr/>
            </p:nvSpPr>
            <p:spPr>
              <a:xfrm>
                <a:off x="3336498" y="3279442"/>
                <a:ext cx="1656304" cy="821888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996FA15-998C-4AA9-A5DC-09C1EA27BA90}"/>
                  </a:ext>
                </a:extLst>
              </p:cNvPr>
              <p:cNvSpPr/>
              <p:nvPr/>
            </p:nvSpPr>
            <p:spPr>
              <a:xfrm>
                <a:off x="5517330" y="3268574"/>
                <a:ext cx="1656304" cy="2092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 (1, 2u)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420F3D-5AD9-4A81-A45C-AF13404221DC}"/>
                  </a:ext>
                </a:extLst>
              </p:cNvPr>
              <p:cNvSpPr txBox="1"/>
              <p:nvPr/>
            </p:nvSpPr>
            <p:spPr>
              <a:xfrm>
                <a:off x="5910106" y="2949854"/>
                <a:ext cx="8707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M</a:t>
                </a:r>
                <a:r>
                  <a:rPr lang="en-US" altLang="ko-KR" sz="1400" dirty="0"/>
                  <a:t> (r, 2u)</a:t>
                </a:r>
                <a:endParaRPr lang="ko-KR" altLang="en-US" sz="14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6F2D34-CB75-4288-AD93-1C24DB6C6FD8}"/>
                  </a:ext>
                </a:extLst>
              </p:cNvPr>
              <p:cNvSpPr txBox="1"/>
              <p:nvPr/>
            </p:nvSpPr>
            <p:spPr>
              <a:xfrm>
                <a:off x="1942854" y="2962600"/>
                <a:ext cx="7328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A</a:t>
                </a:r>
                <a:r>
                  <a:rPr lang="en-US" altLang="ko-KR" sz="1400" dirty="0"/>
                  <a:t> (r, n)</a:t>
                </a:r>
                <a:endParaRPr lang="ko-KR" altLang="en-US" sz="1400" dirty="0" err="1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C967DA9-E8AF-4B45-B133-4FD66E25D512}"/>
                  </a:ext>
                </a:extLst>
              </p:cNvPr>
              <p:cNvSpPr/>
              <p:nvPr/>
            </p:nvSpPr>
            <p:spPr>
              <a:xfrm>
                <a:off x="1727809" y="3483009"/>
                <a:ext cx="1162982" cy="2092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0.0 0.0 0.1 </a:t>
                </a:r>
                <a:r>
                  <a:rPr lang="en-US" altLang="ko-KR" sz="1000" b="1" dirty="0">
                    <a:solidFill>
                      <a:srgbClr val="C00000"/>
                    </a:solidFill>
                  </a:rPr>
                  <a:t>0.9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69FCE2E-189A-41EE-B724-035077B4CA27}"/>
                  </a:ext>
                </a:extLst>
              </p:cNvPr>
              <p:cNvSpPr/>
              <p:nvPr/>
            </p:nvSpPr>
            <p:spPr>
              <a:xfrm>
                <a:off x="1727809" y="3697443"/>
                <a:ext cx="1162982" cy="2092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rgbClr val="C00000"/>
                    </a:solidFill>
                  </a:rPr>
                  <a:t>0.7 </a:t>
                </a:r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0.2 0.0 0.1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C3451F7-11C9-41AF-931F-0F8D93939FDC}"/>
                  </a:ext>
                </a:extLst>
              </p:cNvPr>
              <p:cNvSpPr/>
              <p:nvPr/>
            </p:nvSpPr>
            <p:spPr>
              <a:xfrm>
                <a:off x="1727809" y="3911877"/>
                <a:ext cx="1162982" cy="2092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0.1 </a:t>
                </a:r>
                <a:r>
                  <a:rPr lang="en-US" altLang="ko-KR" sz="1000" b="1" dirty="0">
                    <a:solidFill>
                      <a:srgbClr val="C00000"/>
                    </a:solidFill>
                  </a:rPr>
                  <a:t>0.8</a:t>
                </a:r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0.1 0.0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FDE5655-4810-4C43-8EB2-1B2BF8238636}"/>
                  </a:ext>
                </a:extLst>
              </p:cNvPr>
              <p:cNvSpPr/>
              <p:nvPr/>
            </p:nvSpPr>
            <p:spPr>
              <a:xfrm>
                <a:off x="5517330" y="3475815"/>
                <a:ext cx="1656304" cy="2092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 (1, 2u)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BF7EC1F-C1AA-43CE-8AB9-642057ED847B}"/>
                  </a:ext>
                </a:extLst>
              </p:cNvPr>
              <p:cNvSpPr/>
              <p:nvPr/>
            </p:nvSpPr>
            <p:spPr>
              <a:xfrm>
                <a:off x="5517330" y="3683056"/>
                <a:ext cx="1656304" cy="2092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 (1, 2u)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C420F28-B9BD-4FFD-A16B-9BEFBFD6B33A}"/>
                  </a:ext>
                </a:extLst>
              </p:cNvPr>
              <p:cNvSpPr/>
              <p:nvPr/>
            </p:nvSpPr>
            <p:spPr>
              <a:xfrm>
                <a:off x="5517330" y="3890297"/>
                <a:ext cx="1656304" cy="2092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 (1, 2u)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53D0746-91B4-404B-9528-42E3BD90307A}"/>
                </a:ext>
              </a:extLst>
            </p:cNvPr>
            <p:cNvSpPr/>
            <p:nvPr/>
          </p:nvSpPr>
          <p:spPr>
            <a:xfrm>
              <a:off x="2756453" y="4410304"/>
              <a:ext cx="6679095" cy="68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가중치 행렬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(annotation matrix) A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와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LSTM hidden State Matrix H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를 곱한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행렬인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은 강조 포인트가 덧칠해진 새로운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Embedding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행렬임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23EFC15-D3C9-4C87-B38F-9927C1293149}"/>
                </a:ext>
              </a:extLst>
            </p:cNvPr>
            <p:cNvSpPr/>
            <p:nvPr/>
          </p:nvSpPr>
          <p:spPr>
            <a:xfrm>
              <a:off x="2756453" y="5167892"/>
              <a:ext cx="6679095" cy="68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행렬은 기존의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를 대체하여 이후에 효과적인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Project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진행을 가능하게 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775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571D08F-0291-4510-A96C-3E3DB8AAA9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페널티를 주어야만 </a:t>
            </a:r>
            <a:r>
              <a:rPr lang="en-US" altLang="ko-KR" dirty="0"/>
              <a:t>A</a:t>
            </a:r>
            <a:r>
              <a:rPr lang="ko-KR" altLang="en-US" dirty="0"/>
              <a:t>행렬을 구성할 때</a:t>
            </a:r>
            <a:r>
              <a:rPr lang="en-US" altLang="ko-KR" dirty="0"/>
              <a:t> </a:t>
            </a:r>
            <a:r>
              <a:rPr lang="ko-KR" altLang="en-US" dirty="0"/>
              <a:t>행벡터들이 중복되지 않고</a:t>
            </a:r>
            <a:endParaRPr lang="en-US" altLang="ko-KR" dirty="0"/>
          </a:p>
          <a:p>
            <a:r>
              <a:rPr lang="en-US" altLang="ko-KR" dirty="0"/>
              <a:t>Input </a:t>
            </a:r>
            <a:r>
              <a:rPr lang="ko-KR" altLang="en-US" dirty="0"/>
              <a:t>문장 내에서 다양한 부분을 고려할 수 있음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55301-E535-4237-9B4C-CBC95C6A63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Ch1. Background – </a:t>
            </a:r>
            <a:r>
              <a:rPr lang="ko-KR" altLang="en-US" dirty="0"/>
              <a:t>필수 개념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05A1825-0C20-401C-8B0F-82F5AB87C02A}"/>
              </a:ext>
            </a:extLst>
          </p:cNvPr>
          <p:cNvGrpSpPr/>
          <p:nvPr/>
        </p:nvGrpSpPr>
        <p:grpSpPr>
          <a:xfrm>
            <a:off x="2750768" y="1654307"/>
            <a:ext cx="6690465" cy="4520608"/>
            <a:chOff x="2750768" y="1343914"/>
            <a:chExt cx="6690465" cy="452060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5E5B42C-E57F-4686-896A-DDE4601BF97E}"/>
                </a:ext>
              </a:extLst>
            </p:cNvPr>
            <p:cNvGrpSpPr/>
            <p:nvPr/>
          </p:nvGrpSpPr>
          <p:grpSpPr>
            <a:xfrm>
              <a:off x="4858482" y="1343914"/>
              <a:ext cx="2475036" cy="384084"/>
              <a:chOff x="3441170" y="1612123"/>
              <a:chExt cx="2475036" cy="38408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080E57FD-462A-4870-88A0-B8581AC7D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1170" y="1996207"/>
                <a:ext cx="2475036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8B5F50-CB4B-4830-A6E1-82BC984B304B}"/>
                  </a:ext>
                </a:extLst>
              </p:cNvPr>
              <p:cNvSpPr txBox="1"/>
              <p:nvPr/>
            </p:nvSpPr>
            <p:spPr>
              <a:xfrm>
                <a:off x="3446524" y="1612123"/>
                <a:ext cx="24643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New Embedding </a:t>
                </a:r>
                <a:r>
                  <a:rPr lang="ko-KR" altLang="en-US" sz="1400" dirty="0"/>
                  <a:t>행렬 </a:t>
                </a:r>
                <a:r>
                  <a:rPr lang="en-US" altLang="ko-KR" sz="1400" dirty="0"/>
                  <a:t>M </a:t>
                </a:r>
                <a:r>
                  <a:rPr lang="ko-KR" altLang="en-US" sz="1400" dirty="0"/>
                  <a:t>설명</a:t>
                </a:r>
                <a:endParaRPr lang="en-US" altLang="ko-KR" sz="1400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7A21650-2D28-4283-A82A-CF8A5737848D}"/>
                </a:ext>
              </a:extLst>
            </p:cNvPr>
            <p:cNvGrpSpPr/>
            <p:nvPr/>
          </p:nvGrpSpPr>
          <p:grpSpPr>
            <a:xfrm>
              <a:off x="2750768" y="1878005"/>
              <a:ext cx="6690465" cy="3986517"/>
              <a:chOff x="2750768" y="1870716"/>
              <a:chExt cx="6690465" cy="398651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7E27F95-C4C3-4492-8EBA-E55791284964}"/>
                  </a:ext>
                </a:extLst>
              </p:cNvPr>
              <p:cNvSpPr/>
              <p:nvPr/>
            </p:nvSpPr>
            <p:spPr>
              <a:xfrm>
                <a:off x="2756453" y="4445099"/>
                <a:ext cx="6679095" cy="585077"/>
              </a:xfrm>
              <a:prstGeom prst="rect">
                <a:avLst/>
              </a:prstGeom>
              <a:solidFill>
                <a:srgbClr val="FFD966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Frobenius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norm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을 사용하여 새로운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Penalization Term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을 생성함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이 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를 최소화하는 것이 목표임</a:t>
                </a: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EA5DA76-73EE-4418-BB62-F20A42E85581}"/>
                  </a:ext>
                </a:extLst>
              </p:cNvPr>
              <p:cNvGrpSpPr/>
              <p:nvPr/>
            </p:nvGrpSpPr>
            <p:grpSpPr>
              <a:xfrm>
                <a:off x="4563179" y="1870716"/>
                <a:ext cx="2733447" cy="813162"/>
                <a:chOff x="3039179" y="2138925"/>
                <a:chExt cx="2733447" cy="813162"/>
              </a:xfrm>
            </p:grpSpPr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id="{24154386-17A3-4D3D-90FA-18C944FF4B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371374" y="2138925"/>
                  <a:ext cx="2401252" cy="585077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1378D998-E7F0-4449-913D-C398008B08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39179" y="2644310"/>
                      <a:ext cx="78444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400" dirty="0"/>
                        <a:t>(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ko-KR" altLang="en-US" sz="1400" dirty="0" err="1"/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DB21C69E-1504-42B1-B15E-2B8FF9CF74E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9179" y="2644310"/>
                      <a:ext cx="784447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4000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3D1D5867-7BB5-450E-A4B8-13255F7759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3626" y="2644310"/>
                      <a:ext cx="14266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400" dirty="0"/>
                        <a:t>(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), 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oMath>
                      </a14:m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(r, r)</a:t>
                      </a:r>
                      <a:endParaRPr lang="ko-KR" altLang="en-US" sz="1400" dirty="0" err="1"/>
                    </a:p>
                  </p:txBody>
                </p:sp>
              </mc:Choice>
              <mc:Fallback xmlns="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063C689F-6434-42C2-BA34-84BB43F4AC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3626" y="2644310"/>
                      <a:ext cx="1426694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282" t="-4000" r="-855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19E8083-C903-4125-BA47-D2E72A784261}"/>
                  </a:ext>
                </a:extLst>
              </p:cNvPr>
              <p:cNvGrpSpPr/>
              <p:nvPr/>
            </p:nvGrpSpPr>
            <p:grpSpPr>
              <a:xfrm>
                <a:off x="2750768" y="2753912"/>
                <a:ext cx="6690465" cy="1573280"/>
                <a:chOff x="1849088" y="3022121"/>
                <a:chExt cx="6690465" cy="1573280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61CB4AA3-C964-418A-8357-71C2C3939873}"/>
                    </a:ext>
                  </a:extLst>
                </p:cNvPr>
                <p:cNvSpPr/>
                <p:nvPr/>
              </p:nvSpPr>
              <p:spPr>
                <a:xfrm>
                  <a:off x="1849088" y="3537335"/>
                  <a:ext cx="1162982" cy="20922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0.0 0.0 </a:t>
                  </a:r>
                  <a:r>
                    <a:rPr lang="en-US" altLang="ko-KR" sz="1000" b="1" dirty="0">
                      <a:solidFill>
                        <a:srgbClr val="C00000"/>
                      </a:solidFill>
                    </a:rPr>
                    <a:t>0.9</a:t>
                  </a:r>
                  <a:r>
                    <a:rPr lang="en-US" altLang="ko-K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0.1</a:t>
                  </a:r>
                  <a:endPara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673D2FC-F4BD-4561-83D1-E9D3148CEDD8}"/>
                    </a:ext>
                  </a:extLst>
                </p:cNvPr>
                <p:cNvSpPr txBox="1"/>
                <p:nvPr/>
              </p:nvSpPr>
              <p:spPr>
                <a:xfrm>
                  <a:off x="2064133" y="3024013"/>
                  <a:ext cx="7328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A</a:t>
                  </a:r>
                  <a:r>
                    <a:rPr lang="en-US" altLang="ko-KR" sz="1400" dirty="0"/>
                    <a:t> (r, n)</a:t>
                  </a:r>
                  <a:endParaRPr lang="ko-KR" altLang="en-US" sz="1400" dirty="0" err="1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476133E5-DB27-4FCF-8CCD-E7657D4DF7FE}"/>
                    </a:ext>
                  </a:extLst>
                </p:cNvPr>
                <p:cNvSpPr/>
                <p:nvPr/>
              </p:nvSpPr>
              <p:spPr>
                <a:xfrm>
                  <a:off x="1849088" y="3751769"/>
                  <a:ext cx="1162982" cy="20922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0.0 0.0 0.1 </a:t>
                  </a:r>
                  <a:r>
                    <a:rPr lang="en-US" altLang="ko-KR" sz="1000" b="1" dirty="0">
                      <a:solidFill>
                        <a:srgbClr val="C00000"/>
                      </a:solidFill>
                    </a:rPr>
                    <a:t>0.9</a:t>
                  </a:r>
                  <a:endPara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8DC5792A-F4EF-408A-B218-8189BF679738}"/>
                    </a:ext>
                  </a:extLst>
                </p:cNvPr>
                <p:cNvSpPr/>
                <p:nvPr/>
              </p:nvSpPr>
              <p:spPr>
                <a:xfrm>
                  <a:off x="1849088" y="3966203"/>
                  <a:ext cx="1162982" cy="20922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rgbClr val="C00000"/>
                      </a:solidFill>
                    </a:rPr>
                    <a:t>0.7 </a:t>
                  </a:r>
                  <a:r>
                    <a:rPr lang="en-US" altLang="ko-K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0.2 0.0 0.1</a:t>
                  </a:r>
                  <a:endPara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33CAB160-155A-42BA-9E7C-089582FF409C}"/>
                    </a:ext>
                  </a:extLst>
                </p:cNvPr>
                <p:cNvSpPr/>
                <p:nvPr/>
              </p:nvSpPr>
              <p:spPr>
                <a:xfrm>
                  <a:off x="1849088" y="4180637"/>
                  <a:ext cx="1162982" cy="20922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0.1 </a:t>
                  </a:r>
                  <a:r>
                    <a:rPr lang="en-US" altLang="ko-KR" sz="1000" b="1" dirty="0">
                      <a:solidFill>
                        <a:srgbClr val="C00000"/>
                      </a:solidFill>
                    </a:rPr>
                    <a:t>0.8</a:t>
                  </a:r>
                  <a:r>
                    <a:rPr lang="en-US" altLang="ko-K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0.1 0.0</a:t>
                  </a:r>
                  <a:endPara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F49A8217-4D23-41B5-B298-D1E4C8FD5E7A}"/>
                    </a:ext>
                  </a:extLst>
                </p:cNvPr>
                <p:cNvGrpSpPr/>
                <p:nvPr/>
              </p:nvGrpSpPr>
              <p:grpSpPr>
                <a:xfrm rot="16200000">
                  <a:off x="3242135" y="3382109"/>
                  <a:ext cx="1162982" cy="1162983"/>
                  <a:chOff x="3990509" y="3268575"/>
                  <a:chExt cx="1162982" cy="852531"/>
                </a:xfrm>
              </p:grpSpPr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74AF2500-F2F4-4BB9-AC51-387B64677037}"/>
                      </a:ext>
                    </a:extLst>
                  </p:cNvPr>
                  <p:cNvSpPr/>
                  <p:nvPr/>
                </p:nvSpPr>
                <p:spPr>
                  <a:xfrm>
                    <a:off x="3990509" y="3268575"/>
                    <a:ext cx="1162982" cy="20922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0.0 0.0 </a:t>
                    </a:r>
                    <a:r>
                      <a:rPr lang="en-US" altLang="ko-KR" sz="1000" b="1" dirty="0">
                        <a:solidFill>
                          <a:srgbClr val="C00000"/>
                        </a:solidFill>
                      </a:rPr>
                      <a:t>0.9</a:t>
                    </a:r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 0.1</a:t>
                    </a:r>
                    <a:endPara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8D579BD8-45EB-4107-907C-AE62AD015D2A}"/>
                      </a:ext>
                    </a:extLst>
                  </p:cNvPr>
                  <p:cNvSpPr/>
                  <p:nvPr/>
                </p:nvSpPr>
                <p:spPr>
                  <a:xfrm>
                    <a:off x="3990509" y="3483009"/>
                    <a:ext cx="1162982" cy="20922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0.0 0.0 0.1 </a:t>
                    </a:r>
                    <a:r>
                      <a:rPr lang="en-US" altLang="ko-KR" sz="1000" b="1" dirty="0">
                        <a:solidFill>
                          <a:srgbClr val="C00000"/>
                        </a:solidFill>
                      </a:rPr>
                      <a:t>0.9</a:t>
                    </a:r>
                    <a:endPara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D44C8751-D349-4B70-A7F8-95DE7DC5F408}"/>
                      </a:ext>
                    </a:extLst>
                  </p:cNvPr>
                  <p:cNvSpPr/>
                  <p:nvPr/>
                </p:nvSpPr>
                <p:spPr>
                  <a:xfrm>
                    <a:off x="3990509" y="3697443"/>
                    <a:ext cx="1162982" cy="20922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ko-KR" sz="1000" b="1" dirty="0">
                        <a:solidFill>
                          <a:srgbClr val="C00000"/>
                        </a:solidFill>
                      </a:rPr>
                      <a:t>0.7 </a:t>
                    </a:r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0.2 0.0 0.1</a:t>
                    </a:r>
                    <a:endPara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5F4035F4-E2D8-400D-834E-760D541A7765}"/>
                      </a:ext>
                    </a:extLst>
                  </p:cNvPr>
                  <p:cNvSpPr/>
                  <p:nvPr/>
                </p:nvSpPr>
                <p:spPr>
                  <a:xfrm>
                    <a:off x="3990509" y="3911877"/>
                    <a:ext cx="1162982" cy="20922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0.1 </a:t>
                    </a:r>
                    <a:r>
                      <a:rPr lang="en-US" altLang="ko-KR" sz="1000" b="1" dirty="0">
                        <a:solidFill>
                          <a:srgbClr val="C00000"/>
                        </a:solidFill>
                      </a:rPr>
                      <a:t>0.8</a:t>
                    </a:r>
                    <a:r>
                      <a: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 0.1 0.0</a:t>
                    </a:r>
                    <a:endParaRPr lang="ko-KR" altLang="en-US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FE5175D7-00CC-4B5F-B007-369EFBCBAD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15332" y="3022121"/>
                      <a:ext cx="823687" cy="31156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oMath>
                      </a14:m>
                      <a:r>
                        <a:rPr lang="en-US" altLang="ko-KR" sz="1400" dirty="0"/>
                        <a:t> (r, n)</a:t>
                      </a:r>
                      <a:endParaRPr lang="ko-KR" altLang="en-US" sz="1400" dirty="0" err="1"/>
                    </a:p>
                  </p:txBody>
                </p:sp>
              </mc:Choice>
              <mc:Fallback xmlns="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E8C28EBC-38CF-43AE-9895-381C5D4A29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15332" y="3022121"/>
                      <a:ext cx="823687" cy="31156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1961" r="-1481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1F582604-A3EC-43B8-B3F8-C322C622C882}"/>
                    </a:ext>
                  </a:extLst>
                </p:cNvPr>
                <p:cNvSpPr/>
                <p:nvPr/>
              </p:nvSpPr>
              <p:spPr>
                <a:xfrm>
                  <a:off x="4738885" y="3345322"/>
                  <a:ext cx="1341607" cy="12500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0.81 </a:t>
                  </a:r>
                  <a:r>
                    <a:rPr lang="en-US" altLang="ko-K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0.18 0.01 0.09</a:t>
                  </a:r>
                </a:p>
                <a:p>
                  <a:pPr algn="ctr"/>
                  <a:r>
                    <a:rPr lang="en-US" altLang="ko-K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0.18 </a:t>
                  </a:r>
                  <a:r>
                    <a:rPr lang="en-US" altLang="ko-KR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0.81</a:t>
                  </a:r>
                  <a:r>
                    <a:rPr lang="en-US" altLang="ko-K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0.09 0.01</a:t>
                  </a:r>
                </a:p>
                <a:p>
                  <a:pPr algn="ctr"/>
                  <a:r>
                    <a:rPr lang="en-US" altLang="ko-K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0.01 0.09 </a:t>
                  </a:r>
                  <a:r>
                    <a:rPr lang="en-US" altLang="ko-KR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0.54</a:t>
                  </a:r>
                  <a:r>
                    <a:rPr lang="en-US" altLang="ko-K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0.23</a:t>
                  </a:r>
                </a:p>
                <a:p>
                  <a:pPr algn="ctr"/>
                  <a:r>
                    <a:rPr lang="en-US" altLang="ko-K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0.09 0.01 0.23 </a:t>
                  </a:r>
                  <a:r>
                    <a:rPr lang="en-US" altLang="ko-KR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0.66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EC9AEF1-40D3-4551-8B21-84D9628C0016}"/>
                    </a:ext>
                  </a:extLst>
                </p:cNvPr>
                <p:cNvSpPr txBox="1"/>
                <p:nvPr/>
              </p:nvSpPr>
              <p:spPr>
                <a:xfrm>
                  <a:off x="3012070" y="3860163"/>
                  <a:ext cx="2648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*</a:t>
                  </a:r>
                  <a:endParaRPr lang="ko-KR" altLang="en-US" sz="1400" dirty="0" err="1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F19F3D3-F5E2-4095-A2AB-D07BB0DA1F25}"/>
                    </a:ext>
                  </a:extLst>
                </p:cNvPr>
                <p:cNvSpPr txBox="1"/>
                <p:nvPr/>
              </p:nvSpPr>
              <p:spPr>
                <a:xfrm>
                  <a:off x="4426656" y="3828359"/>
                  <a:ext cx="29046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=</a:t>
                  </a:r>
                  <a:endParaRPr lang="ko-KR" altLang="en-US" sz="1400" dirty="0" err="1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A925FBE-127A-4805-8C32-7379645983E3}"/>
                    </a:ext>
                  </a:extLst>
                </p:cNvPr>
                <p:cNvSpPr txBox="1"/>
                <p:nvPr/>
              </p:nvSpPr>
              <p:spPr>
                <a:xfrm>
                  <a:off x="6155567" y="3674006"/>
                  <a:ext cx="2383986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ko-KR" altLang="en-US" sz="1000" b="1" dirty="0"/>
                    <a:t>대각원소</a:t>
                  </a:r>
                  <a:r>
                    <a:rPr lang="ko-KR" altLang="en-US" sz="1000" dirty="0"/>
                    <a:t>는 </a:t>
                  </a:r>
                  <a:r>
                    <a:rPr lang="en-US" altLang="ko-KR" sz="1000" dirty="0"/>
                    <a:t>1</a:t>
                  </a:r>
                  <a:r>
                    <a:rPr lang="ko-KR" altLang="en-US" sz="1000" dirty="0"/>
                    <a:t>에 가깝게 한다</a:t>
                  </a:r>
                  <a:r>
                    <a:rPr lang="en-US" altLang="ko-KR" sz="1000" dirty="0"/>
                    <a:t>.</a:t>
                  </a:r>
                </a:p>
                <a:p>
                  <a:pPr algn="l"/>
                  <a:r>
                    <a:rPr lang="en-US" altLang="ko-KR" sz="1000" dirty="0"/>
                    <a:t>I</a:t>
                  </a:r>
                  <a:r>
                    <a:rPr lang="ko-KR" altLang="en-US" sz="1000" dirty="0"/>
                    <a:t>의 대각원소인 </a:t>
                  </a:r>
                  <a:r>
                    <a:rPr lang="en-US" altLang="ko-KR" sz="1000" dirty="0"/>
                    <a:t>1</a:t>
                  </a:r>
                  <a:r>
                    <a:rPr lang="ko-KR" altLang="en-US" sz="1000" dirty="0"/>
                    <a:t>을 빼서 </a:t>
                  </a:r>
                  <a:r>
                    <a:rPr lang="en-US" altLang="ko-KR" sz="1000" dirty="0"/>
                    <a:t>0</a:t>
                  </a:r>
                  <a:r>
                    <a:rPr lang="ko-KR" altLang="en-US" sz="1000" dirty="0"/>
                    <a:t>으로 만들어준다</a:t>
                  </a:r>
                  <a:r>
                    <a:rPr lang="en-US" altLang="ko-KR" sz="1000" dirty="0"/>
                    <a:t>.</a:t>
                  </a:r>
                </a:p>
                <a:p>
                  <a:r>
                    <a:rPr lang="ko-KR" altLang="en-US" sz="1000" b="1" dirty="0"/>
                    <a:t>비 대각원소</a:t>
                  </a:r>
                  <a:r>
                    <a:rPr lang="ko-KR" altLang="en-US" sz="1000" dirty="0"/>
                    <a:t>는 </a:t>
                  </a:r>
                  <a:r>
                    <a:rPr lang="en-US" altLang="ko-KR" sz="1000" dirty="0"/>
                    <a:t>0</a:t>
                  </a:r>
                  <a:r>
                    <a:rPr lang="ko-KR" altLang="en-US" sz="1000" dirty="0"/>
                    <a:t>에 가깝게 한다</a:t>
                  </a:r>
                  <a:r>
                    <a:rPr lang="en-US" altLang="ko-KR" sz="1000" dirty="0"/>
                    <a:t>.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545BA68C-B884-4110-AAFF-3BCD85768B47}"/>
                      </a:ext>
                    </a:extLst>
                  </p:cNvPr>
                  <p:cNvSpPr/>
                  <p:nvPr/>
                </p:nvSpPr>
                <p:spPr>
                  <a:xfrm>
                    <a:off x="2756453" y="5089471"/>
                    <a:ext cx="6679095" cy="76776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A </a:t>
                    </a:r>
                    <a:r>
                      <a: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행렬의 각 행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와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a14:m>
                    <a:r>
                      <a: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가 유사할 수록 </a:t>
                    </a:r>
                    <a:r>
                      <a: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P</a:t>
                    </a:r>
                    <a:r>
                      <a: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는 증가하므로</a:t>
                    </a:r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  <a:p>
                    <a:pPr algn="ctr"/>
                    <a:r>
                      <a: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각 시행에서 나온 결과물인 </a:t>
                    </a:r>
                    <a:r>
                      <a: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a </a:t>
                    </a:r>
                    <a:r>
                      <a: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벡터는 서로 다를 수록 좋음</a:t>
                    </a:r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  <a:p>
                    <a:pPr algn="ctr"/>
                    <a:r>
                      <a: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(</a:t>
                    </a:r>
                    <a:r>
                      <a: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각각 문장의 다른 부분을 </a:t>
                    </a:r>
                    <a:r>
                      <a: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pinpoint</a:t>
                    </a:r>
                    <a:r>
                      <a: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하는 것이 좋음</a:t>
                    </a:r>
                    <a:r>
                      <a: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)</a:t>
                    </a:r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545BA68C-B884-4110-AAFF-3BCD85768B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6453" y="5089471"/>
                    <a:ext cx="6679095" cy="76776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299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590BD040-66BC-47B7-8424-28C710C0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3978" y="6446413"/>
            <a:ext cx="833060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450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YTHON codingì ëí ì´ë¯¸ì§ ê²ìê²°ê³¼">
            <a:extLst>
              <a:ext uri="{FF2B5EF4-FFF2-40B4-BE49-F238E27FC236}">
                <a16:creationId xmlns:a16="http://schemas.microsoft.com/office/drawing/2014/main" id="{63E2C6F6-B319-4CF9-B433-4CD17358C8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2662EF-8C4C-4F60-927E-ECAE15EA1EE3}"/>
              </a:ext>
            </a:extLst>
          </p:cNvPr>
          <p:cNvSpPr/>
          <p:nvPr/>
        </p:nvSpPr>
        <p:spPr>
          <a:xfrm>
            <a:off x="28860" y="0"/>
            <a:ext cx="1216314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5725AF-04C0-4FD2-B46D-9D96D55557BB}"/>
              </a:ext>
            </a:extLst>
          </p:cNvPr>
          <p:cNvSpPr txBox="1"/>
          <p:nvPr/>
        </p:nvSpPr>
        <p:spPr>
          <a:xfrm>
            <a:off x="6716085" y="5729479"/>
            <a:ext cx="4768613" cy="530915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en-US" altLang="ko-KR" sz="3000" spc="-100" dirty="0"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Ⅱ. </a:t>
            </a:r>
            <a:r>
              <a:rPr lang="en-US" altLang="ko-KR" sz="3000" spc="-100" dirty="0"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Document</a:t>
            </a:r>
            <a:r>
              <a:rPr lang="ko-KR" altLang="en-US" sz="3000" spc="-100" dirty="0"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3000" spc="-100" dirty="0"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Retriever</a:t>
            </a:r>
            <a:r>
              <a:rPr lang="ko-KR" altLang="en-US" sz="3000" spc="-100" dirty="0"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설명</a:t>
            </a:r>
          </a:p>
        </p:txBody>
      </p:sp>
    </p:spTree>
    <p:extLst>
      <p:ext uri="{BB962C8B-B14F-4D97-AF65-F5344CB8AC3E}">
        <p14:creationId xmlns:p14="http://schemas.microsoft.com/office/powerpoint/2010/main" val="4151048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CAC09C-986E-4616-A6F7-7971356E859C}"/>
              </a:ext>
            </a:extLst>
          </p:cNvPr>
          <p:cNvSpPr txBox="1"/>
          <p:nvPr/>
        </p:nvSpPr>
        <p:spPr>
          <a:xfrm>
            <a:off x="4236585" y="3919783"/>
            <a:ext cx="3718840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ko-KR" altLang="en-US" sz="1400" spc="-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관련 정보 글 찾기 </a:t>
            </a:r>
            <a:r>
              <a:rPr lang="en-US" altLang="ko-KR" sz="1400" spc="-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+ </a:t>
            </a:r>
            <a:r>
              <a:rPr lang="ko-KR" altLang="en-US" sz="1400" spc="-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질문에 대한 답 찾기</a:t>
            </a:r>
            <a:endParaRPr lang="en-US" altLang="ko-KR" sz="1400" spc="-1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/>
            <a:r>
              <a:rPr lang="en-US" altLang="ko-KR" sz="1400" b="1" spc="-1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D</a:t>
            </a:r>
            <a:r>
              <a:rPr lang="en-US" altLang="ko-KR" sz="1400" b="1" spc="-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ocument </a:t>
            </a:r>
            <a:r>
              <a:rPr lang="en-US" altLang="ko-KR" sz="1400" b="1" spc="-1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R</a:t>
            </a:r>
            <a:r>
              <a:rPr lang="en-US" altLang="ko-KR" sz="1400" b="1" spc="-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etriever + </a:t>
            </a:r>
            <a:r>
              <a:rPr lang="en-US" altLang="ko-KR" sz="1400" spc="-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en-US" altLang="ko-KR" sz="1400" spc="-1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Q</a:t>
            </a:r>
            <a:r>
              <a:rPr lang="en-US" altLang="ko-KR" sz="1400" spc="-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uestion &amp; </a:t>
            </a:r>
            <a:r>
              <a:rPr lang="en-US" altLang="ko-KR" sz="1400" spc="-1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A</a:t>
            </a:r>
            <a:r>
              <a:rPr lang="en-US" altLang="ko-KR" sz="1400" spc="-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nswering Model</a:t>
            </a:r>
            <a:endParaRPr lang="ko-KR" altLang="en-US" sz="1400" b="1" spc="-1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16F1563-2244-4525-B7FB-85FD2ADDE803}"/>
              </a:ext>
            </a:extLst>
          </p:cNvPr>
          <p:cNvSpPr/>
          <p:nvPr/>
        </p:nvSpPr>
        <p:spPr>
          <a:xfrm>
            <a:off x="5272179" y="2114396"/>
            <a:ext cx="1647645" cy="1647645"/>
          </a:xfrm>
          <a:prstGeom prst="ellipse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spc="-100" dirty="0" err="1"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DrQA</a:t>
            </a:r>
            <a:endParaRPr lang="en-US" altLang="ko-KR" sz="2200" spc="-100" dirty="0">
              <a:solidFill>
                <a:schemeClr val="bg1">
                  <a:lumMod val="9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2200" spc="-100" dirty="0"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290253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00A340-2359-4831-94B8-EAF4154E3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사용자의 질문이 주어졌을 때</a:t>
            </a:r>
            <a:r>
              <a:rPr lang="en-US" altLang="ko-KR" dirty="0"/>
              <a:t>, </a:t>
            </a:r>
            <a:r>
              <a:rPr lang="ko-KR" altLang="en-US" dirty="0"/>
              <a:t>정보 글</a:t>
            </a:r>
            <a:r>
              <a:rPr lang="en-US" altLang="ko-KR" dirty="0"/>
              <a:t>(Document)</a:t>
            </a:r>
            <a:r>
              <a:rPr lang="ko-KR" altLang="en-US" dirty="0"/>
              <a:t>과의 유사도 계산을 통해</a:t>
            </a:r>
            <a:endParaRPr lang="en-US" altLang="ko-KR" dirty="0"/>
          </a:p>
          <a:p>
            <a:r>
              <a:rPr lang="ko-KR" altLang="en-US" dirty="0"/>
              <a:t>가장 관련성이 높은 </a:t>
            </a:r>
            <a:r>
              <a:rPr lang="en-US" altLang="ko-KR" dirty="0"/>
              <a:t>(</a:t>
            </a:r>
            <a:r>
              <a:rPr lang="ko-KR" altLang="en-US" dirty="0"/>
              <a:t>유사도가 높은</a:t>
            </a:r>
            <a:r>
              <a:rPr lang="en-US" altLang="ko-KR" dirty="0"/>
              <a:t>) </a:t>
            </a:r>
            <a:r>
              <a:rPr lang="ko-KR" altLang="en-US" dirty="0"/>
              <a:t>정보 글들을 출력하는 것이 </a:t>
            </a:r>
            <a:r>
              <a:rPr lang="en-US" altLang="ko-KR" dirty="0"/>
              <a:t>Document Retriever</a:t>
            </a:r>
            <a:r>
              <a:rPr lang="ko-KR" altLang="en-US" dirty="0"/>
              <a:t>의 역할임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375040-E36E-4BDB-841E-FB476D7A68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Ch2. Document Retriever </a:t>
            </a:r>
            <a:r>
              <a:rPr lang="ko-KR" altLang="en-US" dirty="0"/>
              <a:t>설명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1DC183-3701-49DF-B32A-958C3A48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3978" y="6446413"/>
            <a:ext cx="833060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5BB5894-F0CE-4C40-94B1-77E7814F5E49}"/>
              </a:ext>
            </a:extLst>
          </p:cNvPr>
          <p:cNvGrpSpPr/>
          <p:nvPr/>
        </p:nvGrpSpPr>
        <p:grpSpPr>
          <a:xfrm>
            <a:off x="7166208" y="2701917"/>
            <a:ext cx="3689491" cy="1205444"/>
            <a:chOff x="1969437" y="4571190"/>
            <a:chExt cx="3689491" cy="1205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3">
                  <a:extLst>
                    <a:ext uri="{FF2B5EF4-FFF2-40B4-BE49-F238E27FC236}">
                      <a16:creationId xmlns:a16="http://schemas.microsoft.com/office/drawing/2014/main" id="{57CF87F0-02C0-4AFE-8331-AC04CD10BFEE}"/>
                    </a:ext>
                  </a:extLst>
                </p:cNvPr>
                <p:cNvSpPr txBox="1"/>
                <p:nvPr/>
              </p:nvSpPr>
              <p:spPr>
                <a:xfrm>
                  <a:off x="2820893" y="4571190"/>
                  <a:ext cx="1986579" cy="4410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𝑡𝑓</m:t>
                            </m:r>
                          </m:e>
                          <m:sub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ko-KR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kumimoji="1"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kumimoji="1" lang="ko-KR" altLang="en-US" sz="1400" dirty="0" err="1">
                    <a:latin typeface="+mj-lt"/>
                    <a:ea typeface="Malgun Gothic" panose="020B0503020000020004" pitchFamily="34" charset="-127"/>
                  </a:endParaRPr>
                </a:p>
              </p:txBody>
            </p:sp>
          </mc:Choice>
          <mc:Fallback xmlns="">
            <p:sp>
              <p:nvSpPr>
                <p:cNvPr id="14" name="TextBox 3">
                  <a:extLst>
                    <a:ext uri="{FF2B5EF4-FFF2-40B4-BE49-F238E27FC236}">
                      <a16:creationId xmlns:a16="http://schemas.microsoft.com/office/drawing/2014/main" id="{F4DBD1F8-5A93-4B11-B42E-DA07859B73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0893" y="4571190"/>
                  <a:ext cx="1986579" cy="441083"/>
                </a:xfrm>
                <a:prstGeom prst="rect">
                  <a:avLst/>
                </a:prstGeom>
                <a:blipFill>
                  <a:blip r:embed="rId2"/>
                  <a:stretch>
                    <a:fillRect b="-164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4">
                  <a:extLst>
                    <a:ext uri="{FF2B5EF4-FFF2-40B4-BE49-F238E27FC236}">
                      <a16:creationId xmlns:a16="http://schemas.microsoft.com/office/drawing/2014/main" id="{C95DDAD6-64E4-46E8-A540-308AC60A416B}"/>
                    </a:ext>
                  </a:extLst>
                </p:cNvPr>
                <p:cNvSpPr txBox="1"/>
                <p:nvPr/>
              </p:nvSpPr>
              <p:spPr>
                <a:xfrm>
                  <a:off x="1969437" y="5020978"/>
                  <a:ext cx="3689491" cy="755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kumimoji="1" lang="en-US" altLang="ko-KR" sz="1400" dirty="0"/>
                    <a:t> = frequency of </a:t>
                  </a:r>
                  <a14:m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kumimoji="1" lang="en-US" altLang="ko-KR" sz="1400" dirty="0"/>
                    <a:t> in </a:t>
                  </a:r>
                  <a14:m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kumimoji="1" lang="en-US" altLang="ko-KR" sz="1400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kumimoji="1" lang="en-US" altLang="ko-KR" sz="1400" dirty="0"/>
                    <a:t> = number of documents containing </a:t>
                  </a:r>
                  <a14:m>
                    <m:oMath xmlns:m="http://schemas.openxmlformats.org/officeDocument/2006/math"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kumimoji="1" lang="ko-KR" altLang="en-US" sz="1400" dirty="0" err="1"/>
                </a:p>
                <a:p>
                  <a14:m>
                    <m:oMath xmlns:m="http://schemas.openxmlformats.org/officeDocument/2006/math"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kumimoji="1" lang="en-US" altLang="ko-KR" sz="1400" dirty="0"/>
                    <a:t> = total number of documents</a:t>
                  </a:r>
                  <a:endParaRPr kumimoji="1" lang="ko-KR" altLang="en-US" sz="1400" dirty="0" err="1"/>
                </a:p>
              </p:txBody>
            </p:sp>
          </mc:Choice>
          <mc:Fallback xmlns="">
            <p:sp>
              <p:nvSpPr>
                <p:cNvPr id="15" name="TextBox 4">
                  <a:extLst>
                    <a:ext uri="{FF2B5EF4-FFF2-40B4-BE49-F238E27FC236}">
                      <a16:creationId xmlns:a16="http://schemas.microsoft.com/office/drawing/2014/main" id="{5E906BD7-EA02-4341-97C6-D4C1D69A21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9437" y="5020978"/>
                  <a:ext cx="3689491" cy="755656"/>
                </a:xfrm>
                <a:prstGeom prst="rect">
                  <a:avLst/>
                </a:prstGeom>
                <a:blipFill>
                  <a:blip r:embed="rId3"/>
                  <a:stretch>
                    <a:fillRect t="-806" b="-80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D5AC1B-16FB-445E-9F8D-37DE198526FB}"/>
                  </a:ext>
                </a:extLst>
              </p:cNvPr>
              <p:cNvSpPr txBox="1"/>
              <p:nvPr/>
            </p:nvSpPr>
            <p:spPr>
              <a:xfrm>
                <a:off x="6819290" y="4166244"/>
                <a:ext cx="438332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1400" dirty="0"/>
                  <a:t>TF-IDF: Term </a:t>
                </a:r>
                <a14:m>
                  <m:oMath xmlns:m="http://schemas.openxmlformats.org/officeDocument/2006/math">
                    <m:r>
                      <a:rPr kumimoji="1" lang="en-US" altLang="ko-KR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ko-KR" sz="1400" dirty="0"/>
                  <a:t> within document </a:t>
                </a:r>
                <a14:m>
                  <m:oMath xmlns:m="http://schemas.openxmlformats.org/officeDocument/2006/math">
                    <m:r>
                      <a:rPr kumimoji="1" lang="en-US" altLang="ko-KR" sz="1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kumimoji="1" lang="en-US" altLang="ko-K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TF-IDF </a:t>
                </a:r>
                <a:r>
                  <a:rPr lang="ko-KR" altLang="en-US" sz="1400" dirty="0"/>
                  <a:t>기반의 코사인 유사도를 사용</a:t>
                </a:r>
                <a:r>
                  <a:rPr kumimoji="1" lang="ko-KR" altLang="en-US" sz="1400" dirty="0"/>
                  <a:t>함</a:t>
                </a:r>
                <a:endParaRPr kumimoji="1" lang="en-US" altLang="ko-K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벡터 공간에서 각도를 보고 유사도를 판단하는 수치임</a:t>
                </a:r>
                <a:endParaRPr lang="en-US" altLang="ko-K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문서의 길이에 상관없이 정규화 가능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D5AC1B-16FB-445E-9F8D-37DE19852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290" y="4166244"/>
                <a:ext cx="4383326" cy="954107"/>
              </a:xfrm>
              <a:prstGeom prst="rect">
                <a:avLst/>
              </a:prstGeom>
              <a:blipFill>
                <a:blip r:embed="rId4"/>
                <a:stretch>
                  <a:fillRect l="-278" t="-637" b="-5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79149B71-3EB9-40E6-B9D0-F51603D68508}"/>
              </a:ext>
            </a:extLst>
          </p:cNvPr>
          <p:cNvGrpSpPr/>
          <p:nvPr/>
        </p:nvGrpSpPr>
        <p:grpSpPr>
          <a:xfrm>
            <a:off x="940317" y="2701917"/>
            <a:ext cx="4742902" cy="2422194"/>
            <a:chOff x="940317" y="2368342"/>
            <a:chExt cx="4742902" cy="242219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34320DA-40E8-4E32-AA52-B57D8E9015EC}"/>
                </a:ext>
              </a:extLst>
            </p:cNvPr>
            <p:cNvSpPr/>
            <p:nvPr/>
          </p:nvSpPr>
          <p:spPr>
            <a:xfrm>
              <a:off x="1867714" y="2368342"/>
              <a:ext cx="3815505" cy="6760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카보베르데는 누가 발견했는가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1050B5-1165-4FF9-A200-CFF16224D362}"/>
                </a:ext>
              </a:extLst>
            </p:cNvPr>
            <p:cNvSpPr/>
            <p:nvPr/>
          </p:nvSpPr>
          <p:spPr>
            <a:xfrm>
              <a:off x="940317" y="2368342"/>
              <a:ext cx="751750" cy="676013"/>
            </a:xfrm>
            <a:prstGeom prst="rect">
              <a:avLst/>
            </a:prstGeom>
            <a:solidFill>
              <a:srgbClr val="333F50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</a:rPr>
                <a:t>질문</a:t>
              </a:r>
              <a:endParaRPr lang="en-US" altLang="ko-KR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06733AC-6782-42FA-99B2-11C463B74E5A}"/>
                </a:ext>
              </a:extLst>
            </p:cNvPr>
            <p:cNvSpPr/>
            <p:nvPr/>
          </p:nvSpPr>
          <p:spPr>
            <a:xfrm>
              <a:off x="940317" y="3177014"/>
              <a:ext cx="751750" cy="1609762"/>
            </a:xfrm>
            <a:prstGeom prst="rect">
              <a:avLst/>
            </a:prstGeom>
            <a:solidFill>
              <a:srgbClr val="333F50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</a:rPr>
                <a:t>정보 글</a:t>
              </a:r>
              <a:endParaRPr lang="en-US" altLang="ko-KR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EDF8376-3850-4E7D-A62B-D2E323011F82}"/>
                </a:ext>
              </a:extLst>
            </p:cNvPr>
            <p:cNvSpPr/>
            <p:nvPr/>
          </p:nvSpPr>
          <p:spPr>
            <a:xfrm>
              <a:off x="1867714" y="3180774"/>
              <a:ext cx="3815505" cy="16097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카보베르데 공화국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카보베르데共和國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, ),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줄여서 카보베르데는 아프리카 서쪽 대서양에 있는 국가이다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영어로 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케이프베르데라는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이름으로도 알려져 있다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포르투갈의 항해자들에 의해 발견되었다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 …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0EAFEB1-2C36-4053-97F2-EAC9F7D1F8D5}"/>
              </a:ext>
            </a:extLst>
          </p:cNvPr>
          <p:cNvGrpSpPr/>
          <p:nvPr/>
        </p:nvGrpSpPr>
        <p:grpSpPr>
          <a:xfrm>
            <a:off x="2472907" y="1752864"/>
            <a:ext cx="1677725" cy="384083"/>
            <a:chOff x="5257139" y="1460419"/>
            <a:chExt cx="1677725" cy="38408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DFBEF18-3301-4AB2-8D5F-73074283DB72}"/>
                </a:ext>
              </a:extLst>
            </p:cNvPr>
            <p:cNvCxnSpPr/>
            <p:nvPr/>
          </p:nvCxnSpPr>
          <p:spPr>
            <a:xfrm>
              <a:off x="5257139" y="1844502"/>
              <a:ext cx="1677725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B10E25-4B57-43BC-88A9-083E8AB1B0E1}"/>
                </a:ext>
              </a:extLst>
            </p:cNvPr>
            <p:cNvSpPr txBox="1"/>
            <p:nvPr/>
          </p:nvSpPr>
          <p:spPr>
            <a:xfrm>
              <a:off x="5349642" y="1460419"/>
              <a:ext cx="1492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질문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정보 글 예시</a:t>
              </a:r>
              <a:endParaRPr lang="en-US" altLang="ko-KR" sz="14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3B3BD4A-22DE-40F0-A3DE-9C096ECAAF7C}"/>
              </a:ext>
            </a:extLst>
          </p:cNvPr>
          <p:cNvGrpSpPr/>
          <p:nvPr/>
        </p:nvGrpSpPr>
        <p:grpSpPr>
          <a:xfrm>
            <a:off x="8172092" y="1752864"/>
            <a:ext cx="1677725" cy="384083"/>
            <a:chOff x="5257139" y="1460419"/>
            <a:chExt cx="1677725" cy="384083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DEF4BC4-A21E-44DC-92AD-AA6924A1A35B}"/>
                </a:ext>
              </a:extLst>
            </p:cNvPr>
            <p:cNvCxnSpPr/>
            <p:nvPr/>
          </p:nvCxnSpPr>
          <p:spPr>
            <a:xfrm>
              <a:off x="5257139" y="1844502"/>
              <a:ext cx="1677725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6A4841-239A-4559-AD56-E5085A803E2D}"/>
                </a:ext>
              </a:extLst>
            </p:cNvPr>
            <p:cNvSpPr txBox="1"/>
            <p:nvPr/>
          </p:nvSpPr>
          <p:spPr>
            <a:xfrm>
              <a:off x="5585285" y="1460419"/>
              <a:ext cx="1021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유사도 계산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8512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YTHON codingì ëí ì´ë¯¸ì§ ê²ìê²°ê³¼">
            <a:extLst>
              <a:ext uri="{FF2B5EF4-FFF2-40B4-BE49-F238E27FC236}">
                <a16:creationId xmlns:a16="http://schemas.microsoft.com/office/drawing/2014/main" id="{63E2C6F6-B319-4CF9-B433-4CD17358C8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2662EF-8C4C-4F60-927E-ECAE15EA1EE3}"/>
              </a:ext>
            </a:extLst>
          </p:cNvPr>
          <p:cNvSpPr/>
          <p:nvPr/>
        </p:nvSpPr>
        <p:spPr>
          <a:xfrm>
            <a:off x="28860" y="0"/>
            <a:ext cx="1216314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5725AF-04C0-4FD2-B46D-9D96D55557BB}"/>
              </a:ext>
            </a:extLst>
          </p:cNvPr>
          <p:cNvSpPr txBox="1"/>
          <p:nvPr/>
        </p:nvSpPr>
        <p:spPr>
          <a:xfrm>
            <a:off x="8702846" y="5729479"/>
            <a:ext cx="2781852" cy="530915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en-US" altLang="ko-KR" sz="3000" spc="-100" dirty="0"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Ⅲ. QA </a:t>
            </a:r>
            <a:r>
              <a:rPr lang="ko-KR" altLang="en-US" sz="3000" spc="-100" dirty="0"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설명</a:t>
            </a:r>
            <a:endParaRPr lang="ko-KR" altLang="en-US" sz="3000" spc="-100" dirty="0">
              <a:solidFill>
                <a:schemeClr val="bg1">
                  <a:lumMod val="9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08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0C17CC2-5AA7-4902-8753-9A1B0F78E75A}"/>
              </a:ext>
            </a:extLst>
          </p:cNvPr>
          <p:cNvGrpSpPr/>
          <p:nvPr/>
        </p:nvGrpSpPr>
        <p:grpSpPr>
          <a:xfrm>
            <a:off x="3535329" y="2497574"/>
            <a:ext cx="5121343" cy="2261532"/>
            <a:chOff x="3535330" y="2497574"/>
            <a:chExt cx="5121343" cy="226153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CDB383F-4294-40DE-A7CD-83A384928712}"/>
                </a:ext>
              </a:extLst>
            </p:cNvPr>
            <p:cNvGrpSpPr/>
            <p:nvPr/>
          </p:nvGrpSpPr>
          <p:grpSpPr>
            <a:xfrm>
              <a:off x="3535330" y="2497574"/>
              <a:ext cx="518173" cy="2261532"/>
              <a:chOff x="3535330" y="2497574"/>
              <a:chExt cx="518173" cy="226153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44A48EB-0B83-4B61-B1D2-7C03954DC8E0}"/>
                  </a:ext>
                </a:extLst>
              </p:cNvPr>
              <p:cNvSpPr/>
              <p:nvPr/>
            </p:nvSpPr>
            <p:spPr>
              <a:xfrm>
                <a:off x="3535412" y="2497574"/>
                <a:ext cx="518091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000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Ⅰ</a:t>
                </a:r>
                <a:endParaRPr lang="ko-KR" altLang="en-US" sz="3000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FC2B466-BAC9-4014-858D-BFE10F3209F6}"/>
                  </a:ext>
                </a:extLst>
              </p:cNvPr>
              <p:cNvSpPr/>
              <p:nvPr/>
            </p:nvSpPr>
            <p:spPr>
              <a:xfrm>
                <a:off x="3535330" y="3066752"/>
                <a:ext cx="518091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000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Ⅱ</a:t>
                </a:r>
                <a:endParaRPr lang="ko-KR" altLang="en-US" sz="3000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AB31D5E-3728-4893-A8EF-220A95EC19B6}"/>
                  </a:ext>
                </a:extLst>
              </p:cNvPr>
              <p:cNvSpPr/>
              <p:nvPr/>
            </p:nvSpPr>
            <p:spPr>
              <a:xfrm>
                <a:off x="3535330" y="3635930"/>
                <a:ext cx="518091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000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Ⅲ</a:t>
                </a:r>
                <a:endParaRPr lang="ko-KR" altLang="en-US" sz="3000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8CFED2A-3EE4-48FD-8AB0-658FE8F6B8A9}"/>
                  </a:ext>
                </a:extLst>
              </p:cNvPr>
              <p:cNvSpPr/>
              <p:nvPr/>
            </p:nvSpPr>
            <p:spPr>
              <a:xfrm>
                <a:off x="3535412" y="4205108"/>
                <a:ext cx="518091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000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Ⅳ</a:t>
                </a:r>
                <a:endParaRPr lang="ko-KR" altLang="en-US" sz="3000" dirty="0"/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BF7C581-0967-4A06-9413-1D67F4F21D87}"/>
                </a:ext>
              </a:extLst>
            </p:cNvPr>
            <p:cNvGrpSpPr/>
            <p:nvPr/>
          </p:nvGrpSpPr>
          <p:grpSpPr>
            <a:xfrm>
              <a:off x="4185604" y="2570671"/>
              <a:ext cx="2994987" cy="2115338"/>
              <a:chOff x="4185604" y="2570671"/>
              <a:chExt cx="2994987" cy="2115338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EC6957-2A52-45E5-87C3-19551768AD28}"/>
                  </a:ext>
                </a:extLst>
              </p:cNvPr>
              <p:cNvSpPr txBox="1"/>
              <p:nvPr/>
            </p:nvSpPr>
            <p:spPr>
              <a:xfrm>
                <a:off x="4185604" y="2570671"/>
                <a:ext cx="1500732" cy="4078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68580" tIns="34290" rIns="68580" bIns="34290" rtlCol="0">
                <a:spAutoFit/>
              </a:bodyPr>
              <a:lstStyle/>
              <a:p>
                <a:pPr algn="l"/>
                <a:r>
                  <a:rPr lang="en-US" altLang="ko-KR" sz="2200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Background</a:t>
                </a:r>
                <a:endParaRPr lang="ko-KR" altLang="en-US" sz="22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86D7BD-0B10-4DC9-BCD5-D7DE26FE7DBF}"/>
                  </a:ext>
                </a:extLst>
              </p:cNvPr>
              <p:cNvSpPr txBox="1"/>
              <p:nvPr/>
            </p:nvSpPr>
            <p:spPr>
              <a:xfrm>
                <a:off x="4185604" y="3139849"/>
                <a:ext cx="2994987" cy="4078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68580" tIns="34290" rIns="68580" bIns="34290" rtlCol="0">
                <a:spAutoFit/>
              </a:bodyPr>
              <a:lstStyle/>
              <a:p>
                <a:pPr algn="l"/>
                <a:r>
                  <a:rPr lang="en-US" altLang="ko-KR" sz="2200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Document Retriever </a:t>
                </a:r>
                <a:r>
                  <a:rPr lang="ko-KR" altLang="en-US" sz="2200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설명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82B947-9B88-43F5-B7A7-3C852B089168}"/>
                  </a:ext>
                </a:extLst>
              </p:cNvPr>
              <p:cNvSpPr txBox="1"/>
              <p:nvPr/>
            </p:nvSpPr>
            <p:spPr>
              <a:xfrm>
                <a:off x="4185604" y="3709027"/>
                <a:ext cx="1581202" cy="4078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68580" tIns="34290" rIns="68580" bIns="34290" rtlCol="0">
                <a:spAutoFit/>
              </a:bodyPr>
              <a:lstStyle/>
              <a:p>
                <a:pPr algn="l"/>
                <a:r>
                  <a:rPr lang="en-US" altLang="ko-KR" sz="2200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QA </a:t>
                </a:r>
                <a:r>
                  <a:rPr lang="ko-KR" altLang="en-US" sz="2200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모델 설명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ECE28C-E0DC-4556-B37C-6BAE613487E8}"/>
                  </a:ext>
                </a:extLst>
              </p:cNvPr>
              <p:cNvSpPr txBox="1"/>
              <p:nvPr/>
            </p:nvSpPr>
            <p:spPr>
              <a:xfrm>
                <a:off x="4185604" y="4278205"/>
                <a:ext cx="1662635" cy="4078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68580" tIns="34290" rIns="68580" bIns="34290" rtlCol="0">
                <a:spAutoFit/>
              </a:bodyPr>
              <a:lstStyle/>
              <a:p>
                <a:pPr algn="l"/>
                <a:r>
                  <a:rPr lang="en-US" altLang="ko-KR" sz="2200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Code Review</a:t>
                </a:r>
                <a:endParaRPr lang="ko-KR" altLang="en-US" sz="22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700D870-79DD-49CB-9032-E70B11082AC6}"/>
                </a:ext>
              </a:extLst>
            </p:cNvPr>
            <p:cNvCxnSpPr>
              <a:cxnSpLocks/>
            </p:cNvCxnSpPr>
            <p:nvPr/>
          </p:nvCxnSpPr>
          <p:spPr>
            <a:xfrm>
              <a:off x="5941435" y="2819729"/>
              <a:ext cx="237634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DA7407D-4C22-4EA7-906E-0950E9D83762}"/>
                </a:ext>
              </a:extLst>
            </p:cNvPr>
            <p:cNvCxnSpPr>
              <a:cxnSpLocks/>
            </p:cNvCxnSpPr>
            <p:nvPr/>
          </p:nvCxnSpPr>
          <p:spPr>
            <a:xfrm>
              <a:off x="7274943" y="3383138"/>
              <a:ext cx="10428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DC524C5-8F9E-4BD9-93CF-C90FFCAC4A5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46547"/>
              <a:ext cx="222177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4E2DB5F-B9D7-4452-BB36-BC61B8B5914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509956"/>
              <a:ext cx="222177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C1CE4A-D87A-4238-A091-D04EBFB391B7}"/>
                </a:ext>
              </a:extLst>
            </p:cNvPr>
            <p:cNvSpPr txBox="1"/>
            <p:nvPr/>
          </p:nvSpPr>
          <p:spPr>
            <a:xfrm>
              <a:off x="8341842" y="2677382"/>
              <a:ext cx="314831" cy="2846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en-US" altLang="ko-KR" sz="14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03</a:t>
              </a:r>
              <a:endParaRPr lang="ko-KR" altLang="en-US" sz="14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BE013E-F9C4-4E55-929E-47A7170D1A4D}"/>
                </a:ext>
              </a:extLst>
            </p:cNvPr>
            <p:cNvSpPr txBox="1"/>
            <p:nvPr/>
          </p:nvSpPr>
          <p:spPr>
            <a:xfrm>
              <a:off x="8341842" y="3240791"/>
              <a:ext cx="314831" cy="2846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en-US" altLang="ko-KR" sz="14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16</a:t>
              </a:r>
              <a:endParaRPr lang="ko-KR" altLang="en-US" sz="14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B83931-8A68-4589-BBB0-130BBAFF4792}"/>
                </a:ext>
              </a:extLst>
            </p:cNvPr>
            <p:cNvSpPr txBox="1"/>
            <p:nvPr/>
          </p:nvSpPr>
          <p:spPr>
            <a:xfrm>
              <a:off x="8341842" y="3804200"/>
              <a:ext cx="314831" cy="2846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en-US" altLang="ko-KR" sz="14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19</a:t>
              </a:r>
              <a:endParaRPr lang="ko-KR" altLang="en-US" sz="14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5FE46F-C9C6-4CD5-B72F-E3826C777534}"/>
                </a:ext>
              </a:extLst>
            </p:cNvPr>
            <p:cNvSpPr txBox="1"/>
            <p:nvPr/>
          </p:nvSpPr>
          <p:spPr>
            <a:xfrm>
              <a:off x="8341842" y="4367609"/>
              <a:ext cx="314831" cy="2846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en-US" altLang="ko-KR" sz="14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25</a:t>
              </a:r>
              <a:endParaRPr lang="ko-KR" altLang="en-US" sz="14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865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D96BEE7-BC04-4FE9-9850-AB0AD302BA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QA </a:t>
            </a:r>
            <a:r>
              <a:rPr lang="ko-KR" altLang="en-US" dirty="0"/>
              <a:t>모델 전체 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64DA2-6085-4F4E-ABA0-77A2F094BE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Ch3. QA </a:t>
            </a:r>
            <a:r>
              <a:rPr lang="ko-KR" altLang="en-US" dirty="0"/>
              <a:t>모델 설명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B05D9E3-47D9-4737-8322-6F71DE28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3978" y="6446413"/>
            <a:ext cx="833060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pSp>
        <p:nvGrpSpPr>
          <p:cNvPr id="437" name="그룹 436">
            <a:extLst>
              <a:ext uri="{FF2B5EF4-FFF2-40B4-BE49-F238E27FC236}">
                <a16:creationId xmlns:a16="http://schemas.microsoft.com/office/drawing/2014/main" id="{5B06C490-DDB2-4A81-A830-078E1C9E0F92}"/>
              </a:ext>
            </a:extLst>
          </p:cNvPr>
          <p:cNvGrpSpPr/>
          <p:nvPr/>
        </p:nvGrpSpPr>
        <p:grpSpPr>
          <a:xfrm>
            <a:off x="1596870" y="1775015"/>
            <a:ext cx="8998260" cy="4098545"/>
            <a:chOff x="1750587" y="1872861"/>
            <a:chExt cx="8998260" cy="4098545"/>
          </a:xfrm>
        </p:grpSpPr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BCCB1EA9-5D90-425D-8608-27057B20263B}"/>
                </a:ext>
              </a:extLst>
            </p:cNvPr>
            <p:cNvGrpSpPr/>
            <p:nvPr/>
          </p:nvGrpSpPr>
          <p:grpSpPr>
            <a:xfrm>
              <a:off x="1750587" y="1872861"/>
              <a:ext cx="1258839" cy="1816238"/>
              <a:chOff x="1750587" y="1872861"/>
              <a:chExt cx="1258839" cy="1816238"/>
            </a:xfrm>
          </p:grpSpPr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E539355D-1CD7-4C7A-B692-AF08DC55AAEE}"/>
                  </a:ext>
                </a:extLst>
              </p:cNvPr>
              <p:cNvGrpSpPr/>
              <p:nvPr/>
            </p:nvGrpSpPr>
            <p:grpSpPr>
              <a:xfrm>
                <a:off x="1832387" y="2577859"/>
                <a:ext cx="1095238" cy="1111240"/>
                <a:chOff x="8592905" y="2030166"/>
                <a:chExt cx="1797417" cy="1823679"/>
              </a:xfrm>
            </p:grpSpPr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0F62CD4A-945B-466F-BE58-E07C52CA5087}"/>
                    </a:ext>
                  </a:extLst>
                </p:cNvPr>
                <p:cNvSpPr/>
                <p:nvPr/>
              </p:nvSpPr>
              <p:spPr>
                <a:xfrm rot="16200000">
                  <a:off x="8579774" y="2043297"/>
                  <a:ext cx="1823679" cy="1797417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230" name="그룹 229">
                  <a:extLst>
                    <a:ext uri="{FF2B5EF4-FFF2-40B4-BE49-F238E27FC236}">
                      <a16:creationId xmlns:a16="http://schemas.microsoft.com/office/drawing/2014/main" id="{FB2330AA-EFA1-4581-96D3-8C06EE9EDDE9}"/>
                    </a:ext>
                  </a:extLst>
                </p:cNvPr>
                <p:cNvGrpSpPr/>
                <p:nvPr/>
              </p:nvGrpSpPr>
              <p:grpSpPr>
                <a:xfrm>
                  <a:off x="9446916" y="2981073"/>
                  <a:ext cx="71562" cy="333956"/>
                  <a:chOff x="1530073" y="661975"/>
                  <a:chExt cx="71562" cy="333956"/>
                </a:xfrm>
              </p:grpSpPr>
              <p:sp>
                <p:nvSpPr>
                  <p:cNvPr id="261" name="타원 260">
                    <a:extLst>
                      <a:ext uri="{FF2B5EF4-FFF2-40B4-BE49-F238E27FC236}">
                        <a16:creationId xmlns:a16="http://schemas.microsoft.com/office/drawing/2014/main" id="{A9EF2AE8-F1ED-4EF3-9830-6C615491BEC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661975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2" name="타원 261">
                    <a:extLst>
                      <a:ext uri="{FF2B5EF4-FFF2-40B4-BE49-F238E27FC236}">
                        <a16:creationId xmlns:a16="http://schemas.microsoft.com/office/drawing/2014/main" id="{4127079D-7C50-4857-8133-7B35DBFB0B0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793172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3" name="타원 262">
                    <a:extLst>
                      <a:ext uri="{FF2B5EF4-FFF2-40B4-BE49-F238E27FC236}">
                        <a16:creationId xmlns:a16="http://schemas.microsoft.com/office/drawing/2014/main" id="{1C81E83C-DA86-4F0D-AFF9-8DA7CA546EF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924369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1" name="그룹 230">
                  <a:extLst>
                    <a:ext uri="{FF2B5EF4-FFF2-40B4-BE49-F238E27FC236}">
                      <a16:creationId xmlns:a16="http://schemas.microsoft.com/office/drawing/2014/main" id="{0FAA369F-F04D-4A7B-9FDD-91B5413176DD}"/>
                    </a:ext>
                  </a:extLst>
                </p:cNvPr>
                <p:cNvGrpSpPr/>
                <p:nvPr/>
              </p:nvGrpSpPr>
              <p:grpSpPr>
                <a:xfrm>
                  <a:off x="8699013" y="2107681"/>
                  <a:ext cx="1573614" cy="388800"/>
                  <a:chOff x="418151" y="3905625"/>
                  <a:chExt cx="1573614" cy="388800"/>
                </a:xfrm>
              </p:grpSpPr>
              <p:sp>
                <p:nvSpPr>
                  <p:cNvPr id="252" name="직사각형 251">
                    <a:extLst>
                      <a:ext uri="{FF2B5EF4-FFF2-40B4-BE49-F238E27FC236}">
                        <a16:creationId xmlns:a16="http://schemas.microsoft.com/office/drawing/2014/main" id="{CB676EC2-D488-4401-A36F-A5E9D94B5CE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10558" y="3313218"/>
                    <a:ext cx="388800" cy="1573614"/>
                  </a:xfrm>
                  <a:prstGeom prst="rect">
                    <a:avLst/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53" name="타원 252">
                    <a:extLst>
                      <a:ext uri="{FF2B5EF4-FFF2-40B4-BE49-F238E27FC236}">
                        <a16:creationId xmlns:a16="http://schemas.microsoft.com/office/drawing/2014/main" id="{1A9C1C77-D3BB-47F8-B008-D513A3BF338B}"/>
                      </a:ext>
                    </a:extLst>
                  </p:cNvPr>
                  <p:cNvSpPr/>
                  <p:nvPr/>
                </p:nvSpPr>
                <p:spPr>
                  <a:xfrm>
                    <a:off x="793501" y="3998803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4" name="타원 253">
                    <a:extLst>
                      <a:ext uri="{FF2B5EF4-FFF2-40B4-BE49-F238E27FC236}">
                        <a16:creationId xmlns:a16="http://schemas.microsoft.com/office/drawing/2014/main" id="{279124A8-825A-4E48-BBDD-8B6C6AEE9AF6}"/>
                      </a:ext>
                    </a:extLst>
                  </p:cNvPr>
                  <p:cNvSpPr/>
                  <p:nvPr/>
                </p:nvSpPr>
                <p:spPr>
                  <a:xfrm>
                    <a:off x="1405085" y="3998803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55" name="그룹 254">
                    <a:extLst>
                      <a:ext uri="{FF2B5EF4-FFF2-40B4-BE49-F238E27FC236}">
                        <a16:creationId xmlns:a16="http://schemas.microsoft.com/office/drawing/2014/main" id="{A9573DBE-C6D0-4EDE-B395-13FE682AAD67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161922" y="4003250"/>
                    <a:ext cx="72232" cy="205328"/>
                    <a:chOff x="1540364" y="3522498"/>
                    <a:chExt cx="45720" cy="205328"/>
                  </a:xfrm>
                </p:grpSpPr>
                <p:sp>
                  <p:nvSpPr>
                    <p:cNvPr id="258" name="타원 257">
                      <a:extLst>
                        <a:ext uri="{FF2B5EF4-FFF2-40B4-BE49-F238E27FC236}">
                          <a16:creationId xmlns:a16="http://schemas.microsoft.com/office/drawing/2014/main" id="{7873B2E3-D88E-4EC0-B075-5C593AB41F4E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522498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59" name="타원 258">
                      <a:extLst>
                        <a:ext uri="{FF2B5EF4-FFF2-40B4-BE49-F238E27FC236}">
                          <a16:creationId xmlns:a16="http://schemas.microsoft.com/office/drawing/2014/main" id="{D659391A-DBC3-4241-BDAE-90ADDD2BB253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60143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0" name="타원 259">
                      <a:extLst>
                        <a:ext uri="{FF2B5EF4-FFF2-40B4-BE49-F238E27FC236}">
                          <a16:creationId xmlns:a16="http://schemas.microsoft.com/office/drawing/2014/main" id="{46F87F41-D4FE-4B82-9E10-80ED5E1FE6E5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5" y="368210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56" name="타원 255">
                    <a:extLst>
                      <a:ext uri="{FF2B5EF4-FFF2-40B4-BE49-F238E27FC236}">
                        <a16:creationId xmlns:a16="http://schemas.microsoft.com/office/drawing/2014/main" id="{CE5EBCD1-6FAD-45EA-B903-904EF7F6B49D}"/>
                      </a:ext>
                    </a:extLst>
                  </p:cNvPr>
                  <p:cNvSpPr/>
                  <p:nvPr/>
                </p:nvSpPr>
                <p:spPr>
                  <a:xfrm>
                    <a:off x="505314" y="3998803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7" name="타원 256">
                    <a:extLst>
                      <a:ext uri="{FF2B5EF4-FFF2-40B4-BE49-F238E27FC236}">
                        <a16:creationId xmlns:a16="http://schemas.microsoft.com/office/drawing/2014/main" id="{5981CF12-E418-4096-94AF-9A671D7DC3CF}"/>
                      </a:ext>
                    </a:extLst>
                  </p:cNvPr>
                  <p:cNvSpPr/>
                  <p:nvPr/>
                </p:nvSpPr>
                <p:spPr>
                  <a:xfrm>
                    <a:off x="1701247" y="3998130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2" name="그룹 231">
                  <a:extLst>
                    <a:ext uri="{FF2B5EF4-FFF2-40B4-BE49-F238E27FC236}">
                      <a16:creationId xmlns:a16="http://schemas.microsoft.com/office/drawing/2014/main" id="{CB08E5AD-F567-46B4-91F9-26C03CD4CD9B}"/>
                    </a:ext>
                  </a:extLst>
                </p:cNvPr>
                <p:cNvGrpSpPr/>
                <p:nvPr/>
              </p:nvGrpSpPr>
              <p:grpSpPr>
                <a:xfrm>
                  <a:off x="8698842" y="2522023"/>
                  <a:ext cx="1573614" cy="388800"/>
                  <a:chOff x="418151" y="3905625"/>
                  <a:chExt cx="1573614" cy="388800"/>
                </a:xfrm>
              </p:grpSpPr>
              <p:sp>
                <p:nvSpPr>
                  <p:cNvPr id="243" name="직사각형 242">
                    <a:extLst>
                      <a:ext uri="{FF2B5EF4-FFF2-40B4-BE49-F238E27FC236}">
                        <a16:creationId xmlns:a16="http://schemas.microsoft.com/office/drawing/2014/main" id="{97218D21-E6BD-45E4-9E6F-E51CD1DBE45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10558" y="3313218"/>
                    <a:ext cx="388800" cy="1573614"/>
                  </a:xfrm>
                  <a:prstGeom prst="rect">
                    <a:avLst/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44" name="타원 243">
                    <a:extLst>
                      <a:ext uri="{FF2B5EF4-FFF2-40B4-BE49-F238E27FC236}">
                        <a16:creationId xmlns:a16="http://schemas.microsoft.com/office/drawing/2014/main" id="{A5F3F5DF-1460-4B9D-8ED9-39EE11E674C2}"/>
                      </a:ext>
                    </a:extLst>
                  </p:cNvPr>
                  <p:cNvSpPr/>
                  <p:nvPr/>
                </p:nvSpPr>
                <p:spPr>
                  <a:xfrm>
                    <a:off x="793501" y="3998803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5" name="타원 244">
                    <a:extLst>
                      <a:ext uri="{FF2B5EF4-FFF2-40B4-BE49-F238E27FC236}">
                        <a16:creationId xmlns:a16="http://schemas.microsoft.com/office/drawing/2014/main" id="{61793D2B-20D4-4884-B396-FBE6B62F57AC}"/>
                      </a:ext>
                    </a:extLst>
                  </p:cNvPr>
                  <p:cNvSpPr/>
                  <p:nvPr/>
                </p:nvSpPr>
                <p:spPr>
                  <a:xfrm>
                    <a:off x="1405085" y="3998803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46" name="그룹 245">
                    <a:extLst>
                      <a:ext uri="{FF2B5EF4-FFF2-40B4-BE49-F238E27FC236}">
                        <a16:creationId xmlns:a16="http://schemas.microsoft.com/office/drawing/2014/main" id="{DCF997E3-CEEF-40D8-8702-76D2E38FA591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161922" y="4003250"/>
                    <a:ext cx="72232" cy="205328"/>
                    <a:chOff x="1540364" y="3522498"/>
                    <a:chExt cx="45720" cy="205328"/>
                  </a:xfrm>
                </p:grpSpPr>
                <p:sp>
                  <p:nvSpPr>
                    <p:cNvPr id="249" name="타원 248">
                      <a:extLst>
                        <a:ext uri="{FF2B5EF4-FFF2-40B4-BE49-F238E27FC236}">
                          <a16:creationId xmlns:a16="http://schemas.microsoft.com/office/drawing/2014/main" id="{326FBB8A-F2D3-4E89-923B-5570B52840B6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522498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50" name="타원 249">
                      <a:extLst>
                        <a:ext uri="{FF2B5EF4-FFF2-40B4-BE49-F238E27FC236}">
                          <a16:creationId xmlns:a16="http://schemas.microsoft.com/office/drawing/2014/main" id="{0F56A0F5-87F0-4EDC-B13B-6053EC67205C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60143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51" name="타원 250">
                      <a:extLst>
                        <a:ext uri="{FF2B5EF4-FFF2-40B4-BE49-F238E27FC236}">
                          <a16:creationId xmlns:a16="http://schemas.microsoft.com/office/drawing/2014/main" id="{83A39A7E-279C-45DA-83E4-45B3A061258B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5" y="368210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47" name="타원 246">
                    <a:extLst>
                      <a:ext uri="{FF2B5EF4-FFF2-40B4-BE49-F238E27FC236}">
                        <a16:creationId xmlns:a16="http://schemas.microsoft.com/office/drawing/2014/main" id="{B592A03A-DB39-44DB-8B88-44C7E8418722}"/>
                      </a:ext>
                    </a:extLst>
                  </p:cNvPr>
                  <p:cNvSpPr/>
                  <p:nvPr/>
                </p:nvSpPr>
                <p:spPr>
                  <a:xfrm>
                    <a:off x="505314" y="3998803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8" name="타원 247">
                    <a:extLst>
                      <a:ext uri="{FF2B5EF4-FFF2-40B4-BE49-F238E27FC236}">
                        <a16:creationId xmlns:a16="http://schemas.microsoft.com/office/drawing/2014/main" id="{51BC49A1-E1B2-407D-AFD6-E49862591464}"/>
                      </a:ext>
                    </a:extLst>
                  </p:cNvPr>
                  <p:cNvSpPr/>
                  <p:nvPr/>
                </p:nvSpPr>
                <p:spPr>
                  <a:xfrm>
                    <a:off x="1701247" y="3998130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3" name="그룹 232">
                  <a:extLst>
                    <a:ext uri="{FF2B5EF4-FFF2-40B4-BE49-F238E27FC236}">
                      <a16:creationId xmlns:a16="http://schemas.microsoft.com/office/drawing/2014/main" id="{14709124-BFFA-4E87-A88E-D69F4C5733A8}"/>
                    </a:ext>
                  </a:extLst>
                </p:cNvPr>
                <p:cNvGrpSpPr/>
                <p:nvPr/>
              </p:nvGrpSpPr>
              <p:grpSpPr>
                <a:xfrm>
                  <a:off x="8702747" y="3381381"/>
                  <a:ext cx="1573614" cy="388800"/>
                  <a:chOff x="418151" y="3905625"/>
                  <a:chExt cx="1573614" cy="388800"/>
                </a:xfrm>
              </p:grpSpPr>
              <p:sp>
                <p:nvSpPr>
                  <p:cNvPr id="234" name="직사각형 233">
                    <a:extLst>
                      <a:ext uri="{FF2B5EF4-FFF2-40B4-BE49-F238E27FC236}">
                        <a16:creationId xmlns:a16="http://schemas.microsoft.com/office/drawing/2014/main" id="{833D7A40-02B1-4210-A82C-A6CF49E132B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10558" y="3313218"/>
                    <a:ext cx="388800" cy="1573614"/>
                  </a:xfrm>
                  <a:prstGeom prst="rect">
                    <a:avLst/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35" name="타원 234">
                    <a:extLst>
                      <a:ext uri="{FF2B5EF4-FFF2-40B4-BE49-F238E27FC236}">
                        <a16:creationId xmlns:a16="http://schemas.microsoft.com/office/drawing/2014/main" id="{F0723CBE-D984-444F-B113-D325D0B83B89}"/>
                      </a:ext>
                    </a:extLst>
                  </p:cNvPr>
                  <p:cNvSpPr/>
                  <p:nvPr/>
                </p:nvSpPr>
                <p:spPr>
                  <a:xfrm>
                    <a:off x="793501" y="3998803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타원 235">
                    <a:extLst>
                      <a:ext uri="{FF2B5EF4-FFF2-40B4-BE49-F238E27FC236}">
                        <a16:creationId xmlns:a16="http://schemas.microsoft.com/office/drawing/2014/main" id="{AA499DAA-547D-430D-9C3A-D50E9A8AFED2}"/>
                      </a:ext>
                    </a:extLst>
                  </p:cNvPr>
                  <p:cNvSpPr/>
                  <p:nvPr/>
                </p:nvSpPr>
                <p:spPr>
                  <a:xfrm>
                    <a:off x="1405085" y="3998803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37" name="그룹 236">
                    <a:extLst>
                      <a:ext uri="{FF2B5EF4-FFF2-40B4-BE49-F238E27FC236}">
                        <a16:creationId xmlns:a16="http://schemas.microsoft.com/office/drawing/2014/main" id="{9336D02B-D9B7-46FD-B0DA-6DE6FC23EEE9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161922" y="4003250"/>
                    <a:ext cx="72232" cy="205328"/>
                    <a:chOff x="1540364" y="3522498"/>
                    <a:chExt cx="45720" cy="205328"/>
                  </a:xfrm>
                </p:grpSpPr>
                <p:sp>
                  <p:nvSpPr>
                    <p:cNvPr id="240" name="타원 239">
                      <a:extLst>
                        <a:ext uri="{FF2B5EF4-FFF2-40B4-BE49-F238E27FC236}">
                          <a16:creationId xmlns:a16="http://schemas.microsoft.com/office/drawing/2014/main" id="{9974D700-3383-4B89-B654-DF9DF0675983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522498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41" name="타원 240">
                      <a:extLst>
                        <a:ext uri="{FF2B5EF4-FFF2-40B4-BE49-F238E27FC236}">
                          <a16:creationId xmlns:a16="http://schemas.microsoft.com/office/drawing/2014/main" id="{7C12385D-ACAA-4BF6-9BBC-5DD3EE2F60AF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60143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42" name="타원 241">
                      <a:extLst>
                        <a:ext uri="{FF2B5EF4-FFF2-40B4-BE49-F238E27FC236}">
                          <a16:creationId xmlns:a16="http://schemas.microsoft.com/office/drawing/2014/main" id="{01368A21-FA89-46C0-B5FC-F64F8CAEFFCF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5" y="368210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38" name="타원 237">
                    <a:extLst>
                      <a:ext uri="{FF2B5EF4-FFF2-40B4-BE49-F238E27FC236}">
                        <a16:creationId xmlns:a16="http://schemas.microsoft.com/office/drawing/2014/main" id="{D1F47B09-5A02-4BBB-87BC-97A007A0A820}"/>
                      </a:ext>
                    </a:extLst>
                  </p:cNvPr>
                  <p:cNvSpPr/>
                  <p:nvPr/>
                </p:nvSpPr>
                <p:spPr>
                  <a:xfrm>
                    <a:off x="505314" y="3998803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타원 238">
                    <a:extLst>
                      <a:ext uri="{FF2B5EF4-FFF2-40B4-BE49-F238E27FC236}">
                        <a16:creationId xmlns:a16="http://schemas.microsoft.com/office/drawing/2014/main" id="{624AFF40-F9EA-4089-90E3-9E9A97BE5D29}"/>
                      </a:ext>
                    </a:extLst>
                  </p:cNvPr>
                  <p:cNvSpPr/>
                  <p:nvPr/>
                </p:nvSpPr>
                <p:spPr>
                  <a:xfrm>
                    <a:off x="1701247" y="3998130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87989E3E-FDFF-4585-86DA-F3126C4F8FDB}"/>
                  </a:ext>
                </a:extLst>
              </p:cNvPr>
              <p:cNvSpPr txBox="1"/>
              <p:nvPr/>
            </p:nvSpPr>
            <p:spPr>
              <a:xfrm>
                <a:off x="1750587" y="1872861"/>
                <a:ext cx="12588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정보 글 </a:t>
                </a:r>
                <a:r>
                  <a:rPr lang="en-US" altLang="ko-KR" sz="1000" dirty="0"/>
                  <a:t>Input</a:t>
                </a:r>
              </a:p>
              <a:p>
                <a:pPr algn="ctr"/>
                <a:r>
                  <a:rPr lang="en-US" altLang="ko-KR" sz="1000" dirty="0"/>
                  <a:t>(130, 629)</a:t>
                </a:r>
              </a:p>
            </p:txBody>
          </p: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E6B747CD-B074-4E81-8802-D722B212E6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80006" y="2272971"/>
                <a:ext cx="1" cy="3048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그룹 263">
              <a:extLst>
                <a:ext uri="{FF2B5EF4-FFF2-40B4-BE49-F238E27FC236}">
                  <a16:creationId xmlns:a16="http://schemas.microsoft.com/office/drawing/2014/main" id="{24C6C710-2B33-4280-A53A-FC5BEFA76C53}"/>
                </a:ext>
              </a:extLst>
            </p:cNvPr>
            <p:cNvGrpSpPr/>
            <p:nvPr/>
          </p:nvGrpSpPr>
          <p:grpSpPr>
            <a:xfrm>
              <a:off x="3707118" y="2575895"/>
              <a:ext cx="2044842" cy="1098744"/>
              <a:chOff x="1537691" y="4321678"/>
              <a:chExt cx="3389939" cy="1821498"/>
            </a:xfrm>
          </p:grpSpPr>
          <p:grpSp>
            <p:nvGrpSpPr>
              <p:cNvPr id="265" name="그룹 264">
                <a:extLst>
                  <a:ext uri="{FF2B5EF4-FFF2-40B4-BE49-F238E27FC236}">
                    <a16:creationId xmlns:a16="http://schemas.microsoft.com/office/drawing/2014/main" id="{1093878D-8828-4E76-BE19-71AC143ADC6B}"/>
                  </a:ext>
                </a:extLst>
              </p:cNvPr>
              <p:cNvGrpSpPr/>
              <p:nvPr/>
            </p:nvGrpSpPr>
            <p:grpSpPr>
              <a:xfrm>
                <a:off x="2065476" y="5289891"/>
                <a:ext cx="71562" cy="333956"/>
                <a:chOff x="1530073" y="661975"/>
                <a:chExt cx="71562" cy="333956"/>
              </a:xfrm>
            </p:grpSpPr>
            <p:sp>
              <p:nvSpPr>
                <p:cNvPr id="310" name="타원 309">
                  <a:extLst>
                    <a:ext uri="{FF2B5EF4-FFF2-40B4-BE49-F238E27FC236}">
                      <a16:creationId xmlns:a16="http://schemas.microsoft.com/office/drawing/2014/main" id="{8D34DA02-3E26-4BC2-8209-23E37A21A1BE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11" name="타원 310">
                  <a:extLst>
                    <a:ext uri="{FF2B5EF4-FFF2-40B4-BE49-F238E27FC236}">
                      <a16:creationId xmlns:a16="http://schemas.microsoft.com/office/drawing/2014/main" id="{2D6BF119-A05A-489A-9933-D870A3B240E0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12" name="타원 311">
                  <a:extLst>
                    <a:ext uri="{FF2B5EF4-FFF2-40B4-BE49-F238E27FC236}">
                      <a16:creationId xmlns:a16="http://schemas.microsoft.com/office/drawing/2014/main" id="{D1C0125A-105D-4C93-8D9F-C2B2349D9DB9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grpSp>
            <p:nvGrpSpPr>
              <p:cNvPr id="266" name="그룹 265">
                <a:extLst>
                  <a:ext uri="{FF2B5EF4-FFF2-40B4-BE49-F238E27FC236}">
                    <a16:creationId xmlns:a16="http://schemas.microsoft.com/office/drawing/2014/main" id="{A67CFF71-600E-419A-9D85-C7E7A4CE014B}"/>
                  </a:ext>
                </a:extLst>
              </p:cNvPr>
              <p:cNvGrpSpPr/>
              <p:nvPr/>
            </p:nvGrpSpPr>
            <p:grpSpPr>
              <a:xfrm>
                <a:off x="4328282" y="5289891"/>
                <a:ext cx="71562" cy="333956"/>
                <a:chOff x="1530073" y="661975"/>
                <a:chExt cx="71562" cy="333956"/>
              </a:xfrm>
            </p:grpSpPr>
            <p:sp>
              <p:nvSpPr>
                <p:cNvPr id="307" name="타원 306">
                  <a:extLst>
                    <a:ext uri="{FF2B5EF4-FFF2-40B4-BE49-F238E27FC236}">
                      <a16:creationId xmlns:a16="http://schemas.microsoft.com/office/drawing/2014/main" id="{6DA7D90F-3CB0-497B-A875-8F28DC1C358A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08" name="타원 307">
                  <a:extLst>
                    <a:ext uri="{FF2B5EF4-FFF2-40B4-BE49-F238E27FC236}">
                      <a16:creationId xmlns:a16="http://schemas.microsoft.com/office/drawing/2014/main" id="{D4C5071E-EB15-4B01-B024-CE5060361AF9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09" name="타원 308">
                  <a:extLst>
                    <a:ext uri="{FF2B5EF4-FFF2-40B4-BE49-F238E27FC236}">
                      <a16:creationId xmlns:a16="http://schemas.microsoft.com/office/drawing/2014/main" id="{0C067116-955D-4C37-83B7-A942FF90A405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2E6ACB55-B1B4-4F18-9A81-A118056BF6C6}"/>
                  </a:ext>
                </a:extLst>
              </p:cNvPr>
              <p:cNvSpPr/>
              <p:nvPr/>
            </p:nvSpPr>
            <p:spPr>
              <a:xfrm>
                <a:off x="1537691" y="4321678"/>
                <a:ext cx="3389939" cy="1821498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68" name="그룹 267">
                <a:extLst>
                  <a:ext uri="{FF2B5EF4-FFF2-40B4-BE49-F238E27FC236}">
                    <a16:creationId xmlns:a16="http://schemas.microsoft.com/office/drawing/2014/main" id="{33EE261E-4A18-4DBB-A089-50CF6252CB67}"/>
                  </a:ext>
                </a:extLst>
              </p:cNvPr>
              <p:cNvGrpSpPr/>
              <p:nvPr/>
            </p:nvGrpSpPr>
            <p:grpSpPr>
              <a:xfrm>
                <a:off x="1631045" y="4400550"/>
                <a:ext cx="1052376" cy="388485"/>
                <a:chOff x="2791366" y="3752557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4" name="사각형: 둥근 모서리 303">
                      <a:extLst>
                        <a:ext uri="{FF2B5EF4-FFF2-40B4-BE49-F238E27FC236}">
                          <a16:creationId xmlns:a16="http://schemas.microsoft.com/office/drawing/2014/main" id="{863A68EE-3BEB-4773-81DE-8235028219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4" name="사각형: 둥근 모서리 113">
                      <a:extLst>
                        <a:ext uri="{FF2B5EF4-FFF2-40B4-BE49-F238E27FC236}">
                          <a16:creationId xmlns:a16="http://schemas.microsoft.com/office/drawing/2014/main" id="{AB3F3B87-41A1-4097-9C3F-031F3A9498A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2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id="{29EC6276-CDCE-4069-B5DC-3E9B2CFBC0EE}"/>
                    </a:ext>
                  </a:extLst>
                </p:cNvPr>
                <p:cNvSpPr/>
                <p:nvPr/>
              </p:nvSpPr>
              <p:spPr>
                <a:xfrm>
                  <a:off x="2791366" y="375255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6" name="사각형: 둥근 모서리 305">
                      <a:extLst>
                        <a:ext uri="{FF2B5EF4-FFF2-40B4-BE49-F238E27FC236}">
                          <a16:creationId xmlns:a16="http://schemas.microsoft.com/office/drawing/2014/main" id="{0816CF0E-1A72-4929-B0AD-555F83AB89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사각형: 둥근 모서리 115">
                      <a:extLst>
                        <a:ext uri="{FF2B5EF4-FFF2-40B4-BE49-F238E27FC236}">
                          <a16:creationId xmlns:a16="http://schemas.microsoft.com/office/drawing/2014/main" id="{17A78ECD-BD62-48BE-9FFC-E5ED289ACDE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3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9" name="그룹 268">
                <a:extLst>
                  <a:ext uri="{FF2B5EF4-FFF2-40B4-BE49-F238E27FC236}">
                    <a16:creationId xmlns:a16="http://schemas.microsoft.com/office/drawing/2014/main" id="{60883BF7-FB4F-431A-BDEC-C4FAF4386E57}"/>
                  </a:ext>
                </a:extLst>
              </p:cNvPr>
              <p:cNvGrpSpPr/>
              <p:nvPr/>
            </p:nvGrpSpPr>
            <p:grpSpPr>
              <a:xfrm>
                <a:off x="1631045" y="4813329"/>
                <a:ext cx="1052376" cy="388485"/>
                <a:chOff x="2791366" y="4165336"/>
                <a:chExt cx="1052376" cy="388485"/>
              </a:xfrm>
            </p:grpSpPr>
            <p:grpSp>
              <p:nvGrpSpPr>
                <p:cNvPr id="300" name="그룹 299">
                  <a:extLst>
                    <a:ext uri="{FF2B5EF4-FFF2-40B4-BE49-F238E27FC236}">
                      <a16:creationId xmlns:a16="http://schemas.microsoft.com/office/drawing/2014/main" id="{99E65368-8F45-4AE8-BA73-89C7F936E6B3}"/>
                    </a:ext>
                  </a:extLst>
                </p:cNvPr>
                <p:cNvGrpSpPr/>
                <p:nvPr/>
              </p:nvGrpSpPr>
              <p:grpSpPr>
                <a:xfrm>
                  <a:off x="2791366" y="4165336"/>
                  <a:ext cx="1052376" cy="388485"/>
                  <a:chOff x="3226326" y="3619919"/>
                  <a:chExt cx="1052376" cy="38848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2" name="사각형: 둥근 모서리 301">
                        <a:extLst>
                          <a:ext uri="{FF2B5EF4-FFF2-40B4-BE49-F238E27FC236}">
                            <a16:creationId xmlns:a16="http://schemas.microsoft.com/office/drawing/2014/main" id="{CE186A8D-CFD3-41DA-B29E-4D9DD2F3C4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465" y="3646027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↓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2" name="사각형: 둥근 모서리 111">
                        <a:extLst>
                          <a:ext uri="{FF2B5EF4-FFF2-40B4-BE49-F238E27FC236}">
                            <a16:creationId xmlns:a16="http://schemas.microsoft.com/office/drawing/2014/main" id="{65FA7F1E-929E-4BF0-BD3A-3980FB93307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76465" y="3646027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2"/>
                        <a:stretch>
                          <a:fillRect t="-38235" b="-20588"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03" name="직사각형 302">
                    <a:extLst>
                      <a:ext uri="{FF2B5EF4-FFF2-40B4-BE49-F238E27FC236}">
                        <a16:creationId xmlns:a16="http://schemas.microsoft.com/office/drawing/2014/main" id="{AFE330F4-1215-4BBD-9C2F-260D07EA5E61}"/>
                      </a:ext>
                    </a:extLst>
                  </p:cNvPr>
                  <p:cNvSpPr/>
                  <p:nvPr/>
                </p:nvSpPr>
                <p:spPr>
                  <a:xfrm>
                    <a:off x="3226326" y="3619919"/>
                    <a:ext cx="1052376" cy="388485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1" name="사각형: 둥근 모서리 300">
                      <a:extLst>
                        <a:ext uri="{FF2B5EF4-FFF2-40B4-BE49-F238E27FC236}">
                          <a16:creationId xmlns:a16="http://schemas.microsoft.com/office/drawing/2014/main" id="{44F76230-6F45-4446-BD08-D9D7FD4DA2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4351" y="4191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1" name="사각형: 둥근 모서리 110">
                      <a:extLst>
                        <a:ext uri="{FF2B5EF4-FFF2-40B4-BE49-F238E27FC236}">
                          <a16:creationId xmlns:a16="http://schemas.microsoft.com/office/drawing/2014/main" id="{616E6799-9401-4A49-B6F1-709D5D1E612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4351" y="4191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3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0C501657-9F14-43F9-8D01-6078244258F7}"/>
                  </a:ext>
                </a:extLst>
              </p:cNvPr>
              <p:cNvGrpSpPr/>
              <p:nvPr/>
            </p:nvGrpSpPr>
            <p:grpSpPr>
              <a:xfrm>
                <a:off x="1631045" y="5675820"/>
                <a:ext cx="1052376" cy="388485"/>
                <a:chOff x="2791366" y="5027827"/>
                <a:chExt cx="1052376" cy="388485"/>
              </a:xfrm>
            </p:grpSpPr>
            <p:sp>
              <p:nvSpPr>
                <p:cNvPr id="297" name="직사각형 296">
                  <a:extLst>
                    <a:ext uri="{FF2B5EF4-FFF2-40B4-BE49-F238E27FC236}">
                      <a16:creationId xmlns:a16="http://schemas.microsoft.com/office/drawing/2014/main" id="{72DB30A6-0D1E-4165-B9F6-345362E2B7EB}"/>
                    </a:ext>
                  </a:extLst>
                </p:cNvPr>
                <p:cNvSpPr/>
                <p:nvPr/>
              </p:nvSpPr>
              <p:spPr>
                <a:xfrm>
                  <a:off x="2791366" y="502782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8" name="사각형: 둥근 모서리 297">
                      <a:extLst>
                        <a:ext uri="{FF2B5EF4-FFF2-40B4-BE49-F238E27FC236}">
                          <a16:creationId xmlns:a16="http://schemas.microsoft.com/office/drawing/2014/main" id="{21F6F81E-25D8-4CE6-8D6E-692CD11396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사각형: 둥근 모서리 107">
                      <a:extLst>
                        <a:ext uri="{FF2B5EF4-FFF2-40B4-BE49-F238E27FC236}">
                          <a16:creationId xmlns:a16="http://schemas.microsoft.com/office/drawing/2014/main" id="{137E15C3-BA97-40E7-9BF9-639906F941D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4"/>
                      <a:stretch>
                        <a:fillRect t="-37143" b="-20000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9" name="사각형: 둥근 모서리 298">
                      <a:extLst>
                        <a:ext uri="{FF2B5EF4-FFF2-40B4-BE49-F238E27FC236}">
                          <a16:creationId xmlns:a16="http://schemas.microsoft.com/office/drawing/2014/main" id="{241675F1-4014-432B-AA82-A45CE7AAB6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9" name="사각형: 둥근 모서리 108">
                      <a:extLst>
                        <a:ext uri="{FF2B5EF4-FFF2-40B4-BE49-F238E27FC236}">
                          <a16:creationId xmlns:a16="http://schemas.microsoft.com/office/drawing/2014/main" id="{814BCA76-BDF2-4696-8F61-4646B21617E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3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1" name="그룹 270">
                <a:extLst>
                  <a:ext uri="{FF2B5EF4-FFF2-40B4-BE49-F238E27FC236}">
                    <a16:creationId xmlns:a16="http://schemas.microsoft.com/office/drawing/2014/main" id="{4F0AA344-93ED-4B29-91F1-1AEFD8313F58}"/>
                  </a:ext>
                </a:extLst>
              </p:cNvPr>
              <p:cNvGrpSpPr/>
              <p:nvPr/>
            </p:nvGrpSpPr>
            <p:grpSpPr>
              <a:xfrm>
                <a:off x="2715430" y="4403483"/>
                <a:ext cx="1052376" cy="388485"/>
                <a:chOff x="2791366" y="3752557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4" name="사각형: 둥근 모서리 293">
                      <a:extLst>
                        <a:ext uri="{FF2B5EF4-FFF2-40B4-BE49-F238E27FC236}">
                          <a16:creationId xmlns:a16="http://schemas.microsoft.com/office/drawing/2014/main" id="{9525491A-049C-42BF-B50C-36187492CA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사각형: 둥근 모서리 103">
                      <a:extLst>
                        <a:ext uri="{FF2B5EF4-FFF2-40B4-BE49-F238E27FC236}">
                          <a16:creationId xmlns:a16="http://schemas.microsoft.com/office/drawing/2014/main" id="{F93A6A4A-6523-40CD-B6D2-544F73C9E74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5"/>
                      <a:stretch>
                        <a:fillRect t="-37143" b="-17143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FB55CFA3-D398-48D0-9E9F-AEAF900F369F}"/>
                    </a:ext>
                  </a:extLst>
                </p:cNvPr>
                <p:cNvSpPr/>
                <p:nvPr/>
              </p:nvSpPr>
              <p:spPr>
                <a:xfrm>
                  <a:off x="2791366" y="375255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6" name="사각형: 둥근 모서리 295">
                      <a:extLst>
                        <a:ext uri="{FF2B5EF4-FFF2-40B4-BE49-F238E27FC236}">
                          <a16:creationId xmlns:a16="http://schemas.microsoft.com/office/drawing/2014/main" id="{B542BCFC-AEFB-4FFA-A1ED-D333594ECB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사각형: 둥근 모서리 105">
                      <a:extLst>
                        <a:ext uri="{FF2B5EF4-FFF2-40B4-BE49-F238E27FC236}">
                          <a16:creationId xmlns:a16="http://schemas.microsoft.com/office/drawing/2014/main" id="{E84A89C7-1061-49C4-94C6-B7743830F66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6"/>
                      <a:stretch>
                        <a:fillRect t="-37143" b="-17143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2" name="그룹 271">
                <a:extLst>
                  <a:ext uri="{FF2B5EF4-FFF2-40B4-BE49-F238E27FC236}">
                    <a16:creationId xmlns:a16="http://schemas.microsoft.com/office/drawing/2014/main" id="{0EE0CE93-623B-4FDE-9C9D-C8F7D526BBE5}"/>
                  </a:ext>
                </a:extLst>
              </p:cNvPr>
              <p:cNvGrpSpPr/>
              <p:nvPr/>
            </p:nvGrpSpPr>
            <p:grpSpPr>
              <a:xfrm>
                <a:off x="2715430" y="4816262"/>
                <a:ext cx="1052376" cy="388485"/>
                <a:chOff x="2791366" y="4165336"/>
                <a:chExt cx="1052376" cy="388485"/>
              </a:xfrm>
            </p:grpSpPr>
            <p:grpSp>
              <p:nvGrpSpPr>
                <p:cNvPr id="290" name="그룹 289">
                  <a:extLst>
                    <a:ext uri="{FF2B5EF4-FFF2-40B4-BE49-F238E27FC236}">
                      <a16:creationId xmlns:a16="http://schemas.microsoft.com/office/drawing/2014/main" id="{4A1416F4-3A71-4B39-886B-401A3D1F2D1F}"/>
                    </a:ext>
                  </a:extLst>
                </p:cNvPr>
                <p:cNvGrpSpPr/>
                <p:nvPr/>
              </p:nvGrpSpPr>
              <p:grpSpPr>
                <a:xfrm>
                  <a:off x="2791366" y="4165336"/>
                  <a:ext cx="1052376" cy="388485"/>
                  <a:chOff x="3226326" y="3619919"/>
                  <a:chExt cx="1052376" cy="38848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2" name="사각형: 둥근 모서리 291">
                        <a:extLst>
                          <a:ext uri="{FF2B5EF4-FFF2-40B4-BE49-F238E27FC236}">
                            <a16:creationId xmlns:a16="http://schemas.microsoft.com/office/drawing/2014/main" id="{5B60759D-1BD1-4441-B9D7-E8618D48BE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465" y="3646027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↓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2" name="사각형: 둥근 모서리 101">
                        <a:extLst>
                          <a:ext uri="{FF2B5EF4-FFF2-40B4-BE49-F238E27FC236}">
                            <a16:creationId xmlns:a16="http://schemas.microsoft.com/office/drawing/2014/main" id="{B9083CAC-238D-4C48-92D4-6D4CF501DCF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76465" y="3646027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7"/>
                        <a:stretch>
                          <a:fillRect t="-38235" b="-20588"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93" name="직사각형 292">
                    <a:extLst>
                      <a:ext uri="{FF2B5EF4-FFF2-40B4-BE49-F238E27FC236}">
                        <a16:creationId xmlns:a16="http://schemas.microsoft.com/office/drawing/2014/main" id="{E7153AA0-16EA-44F9-B4B4-E91047F9331B}"/>
                      </a:ext>
                    </a:extLst>
                  </p:cNvPr>
                  <p:cNvSpPr/>
                  <p:nvPr/>
                </p:nvSpPr>
                <p:spPr>
                  <a:xfrm>
                    <a:off x="3226326" y="3619919"/>
                    <a:ext cx="1052376" cy="388485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1" name="사각형: 둥근 모서리 290">
                      <a:extLst>
                        <a:ext uri="{FF2B5EF4-FFF2-40B4-BE49-F238E27FC236}">
                          <a16:creationId xmlns:a16="http://schemas.microsoft.com/office/drawing/2014/main" id="{0A432F2C-915F-4A82-963A-1A073CF91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4351" y="4191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사각형: 둥근 모서리 100">
                      <a:extLst>
                        <a:ext uri="{FF2B5EF4-FFF2-40B4-BE49-F238E27FC236}">
                          <a16:creationId xmlns:a16="http://schemas.microsoft.com/office/drawing/2014/main" id="{2B725AF2-8B6B-482A-BC81-8F0DED18C0C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4351" y="4191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3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3" name="그룹 272">
                <a:extLst>
                  <a:ext uri="{FF2B5EF4-FFF2-40B4-BE49-F238E27FC236}">
                    <a16:creationId xmlns:a16="http://schemas.microsoft.com/office/drawing/2014/main" id="{096D41DA-6A9F-4525-93AE-FAC9046C154F}"/>
                  </a:ext>
                </a:extLst>
              </p:cNvPr>
              <p:cNvGrpSpPr/>
              <p:nvPr/>
            </p:nvGrpSpPr>
            <p:grpSpPr>
              <a:xfrm>
                <a:off x="2715430" y="5678753"/>
                <a:ext cx="1052376" cy="388485"/>
                <a:chOff x="2791366" y="5027827"/>
                <a:chExt cx="1052376" cy="388485"/>
              </a:xfrm>
            </p:grpSpPr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E33050EA-023C-4F3D-B496-FC15AB034649}"/>
                    </a:ext>
                  </a:extLst>
                </p:cNvPr>
                <p:cNvSpPr/>
                <p:nvPr/>
              </p:nvSpPr>
              <p:spPr>
                <a:xfrm>
                  <a:off x="2791366" y="502782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8" name="사각형: 둥근 모서리 287">
                      <a:extLst>
                        <a:ext uri="{FF2B5EF4-FFF2-40B4-BE49-F238E27FC236}">
                          <a16:creationId xmlns:a16="http://schemas.microsoft.com/office/drawing/2014/main" id="{4BC67582-855A-42D9-97EC-796C8B79A4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8" name="사각형: 둥근 모서리 97">
                      <a:extLst>
                        <a:ext uri="{FF2B5EF4-FFF2-40B4-BE49-F238E27FC236}">
                          <a16:creationId xmlns:a16="http://schemas.microsoft.com/office/drawing/2014/main" id="{33709E1D-7ED4-47B2-AF5E-391DF676ADF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2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9" name="사각형: 둥근 모서리 288">
                      <a:extLst>
                        <a:ext uri="{FF2B5EF4-FFF2-40B4-BE49-F238E27FC236}">
                          <a16:creationId xmlns:a16="http://schemas.microsoft.com/office/drawing/2014/main" id="{65617756-2E95-487B-9CA3-6A6B62A9A2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사각형: 둥근 모서리 98">
                      <a:extLst>
                        <a:ext uri="{FF2B5EF4-FFF2-40B4-BE49-F238E27FC236}">
                          <a16:creationId xmlns:a16="http://schemas.microsoft.com/office/drawing/2014/main" id="{0CA84564-F0AE-48ED-996E-64AF1F25E68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8"/>
                      <a:stretch>
                        <a:fillRect t="-37143" b="-17143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4" name="그룹 273">
                <a:extLst>
                  <a:ext uri="{FF2B5EF4-FFF2-40B4-BE49-F238E27FC236}">
                    <a16:creationId xmlns:a16="http://schemas.microsoft.com/office/drawing/2014/main" id="{6ECF555C-D78A-4E1C-A22A-57F7CCFCC3E1}"/>
                  </a:ext>
                </a:extLst>
              </p:cNvPr>
              <p:cNvGrpSpPr/>
              <p:nvPr/>
            </p:nvGrpSpPr>
            <p:grpSpPr>
              <a:xfrm>
                <a:off x="3808603" y="4405174"/>
                <a:ext cx="1052376" cy="383162"/>
                <a:chOff x="2791366" y="3752557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4" name="사각형: 둥근 모서리 283">
                      <a:extLst>
                        <a:ext uri="{FF2B5EF4-FFF2-40B4-BE49-F238E27FC236}">
                          <a16:creationId xmlns:a16="http://schemas.microsoft.com/office/drawing/2014/main" id="{33E1022E-EBB3-4A4F-9795-65B06427D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4" name="사각형: 둥근 모서리 93">
                      <a:extLst>
                        <a:ext uri="{FF2B5EF4-FFF2-40B4-BE49-F238E27FC236}">
                          <a16:creationId xmlns:a16="http://schemas.microsoft.com/office/drawing/2014/main" id="{5D4DE1C6-0FE7-4743-8B82-AC492C2A7AC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2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C9C0DD3B-0702-44D3-A495-F04F5F6F1E19}"/>
                    </a:ext>
                  </a:extLst>
                </p:cNvPr>
                <p:cNvSpPr/>
                <p:nvPr/>
              </p:nvSpPr>
              <p:spPr>
                <a:xfrm>
                  <a:off x="2791366" y="375255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6" name="사각형: 둥근 모서리 285">
                      <a:extLst>
                        <a:ext uri="{FF2B5EF4-FFF2-40B4-BE49-F238E27FC236}">
                          <a16:creationId xmlns:a16="http://schemas.microsoft.com/office/drawing/2014/main" id="{91C776E7-3BEC-4222-A736-54A9486AD5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6" name="사각형: 둥근 모서리 95">
                      <a:extLst>
                        <a:ext uri="{FF2B5EF4-FFF2-40B4-BE49-F238E27FC236}">
                          <a16:creationId xmlns:a16="http://schemas.microsoft.com/office/drawing/2014/main" id="{897291C3-C42F-42C3-B9BC-2CBC32AD6EC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3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B0F063B8-7F10-4994-AB36-A28C7F27F993}"/>
                  </a:ext>
                </a:extLst>
              </p:cNvPr>
              <p:cNvGrpSpPr/>
              <p:nvPr/>
            </p:nvGrpSpPr>
            <p:grpSpPr>
              <a:xfrm>
                <a:off x="3808603" y="4815725"/>
                <a:ext cx="1052376" cy="383162"/>
                <a:chOff x="2791366" y="4165336"/>
                <a:chExt cx="1052376" cy="388485"/>
              </a:xfrm>
            </p:grpSpPr>
            <p:grpSp>
              <p:nvGrpSpPr>
                <p:cNvPr id="280" name="그룹 279">
                  <a:extLst>
                    <a:ext uri="{FF2B5EF4-FFF2-40B4-BE49-F238E27FC236}">
                      <a16:creationId xmlns:a16="http://schemas.microsoft.com/office/drawing/2014/main" id="{E8F63177-3614-465C-BF2A-D3818F4C0BBD}"/>
                    </a:ext>
                  </a:extLst>
                </p:cNvPr>
                <p:cNvGrpSpPr/>
                <p:nvPr/>
              </p:nvGrpSpPr>
              <p:grpSpPr>
                <a:xfrm>
                  <a:off x="2791366" y="4165336"/>
                  <a:ext cx="1052376" cy="388485"/>
                  <a:chOff x="3226326" y="3619919"/>
                  <a:chExt cx="1052376" cy="38848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2" name="사각형: 둥근 모서리 281">
                        <a:extLst>
                          <a:ext uri="{FF2B5EF4-FFF2-40B4-BE49-F238E27FC236}">
                            <a16:creationId xmlns:a16="http://schemas.microsoft.com/office/drawing/2014/main" id="{8840B9B5-32C2-41A8-8B07-FB72FF2D73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465" y="3646027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↓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2" name="사각형: 둥근 모서리 91">
                        <a:extLst>
                          <a:ext uri="{FF2B5EF4-FFF2-40B4-BE49-F238E27FC236}">
                            <a16:creationId xmlns:a16="http://schemas.microsoft.com/office/drawing/2014/main" id="{7501FEE8-82CE-4AF7-A4BF-06DAFEAC7F6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76465" y="3646027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2"/>
                        <a:stretch>
                          <a:fillRect t="-38235" b="-20588"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83" name="직사각형 282">
                    <a:extLst>
                      <a:ext uri="{FF2B5EF4-FFF2-40B4-BE49-F238E27FC236}">
                        <a16:creationId xmlns:a16="http://schemas.microsoft.com/office/drawing/2014/main" id="{0D0C361D-8B5E-43C8-9FB0-F8AE6B1DEFC7}"/>
                      </a:ext>
                    </a:extLst>
                  </p:cNvPr>
                  <p:cNvSpPr/>
                  <p:nvPr/>
                </p:nvSpPr>
                <p:spPr>
                  <a:xfrm>
                    <a:off x="3226326" y="3619919"/>
                    <a:ext cx="1052376" cy="388485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1" name="사각형: 둥근 모서리 280">
                      <a:extLst>
                        <a:ext uri="{FF2B5EF4-FFF2-40B4-BE49-F238E27FC236}">
                          <a16:creationId xmlns:a16="http://schemas.microsoft.com/office/drawing/2014/main" id="{704BF13B-097F-4740-A80B-6FEDCE6F6D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4351" y="4191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사각형: 둥근 모서리 90">
                      <a:extLst>
                        <a:ext uri="{FF2B5EF4-FFF2-40B4-BE49-F238E27FC236}">
                          <a16:creationId xmlns:a16="http://schemas.microsoft.com/office/drawing/2014/main" id="{5380FD39-E052-44C6-99C7-87157D8AF5A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4351" y="4191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9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992349E7-7AB8-46DC-817A-C0C875C133D4}"/>
                  </a:ext>
                </a:extLst>
              </p:cNvPr>
              <p:cNvGrpSpPr/>
              <p:nvPr/>
            </p:nvGrpSpPr>
            <p:grpSpPr>
              <a:xfrm>
                <a:off x="3808603" y="5672893"/>
                <a:ext cx="1052376" cy="388485"/>
                <a:chOff x="2791366" y="5027827"/>
                <a:chExt cx="1052376" cy="388485"/>
              </a:xfrm>
            </p:grpSpPr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99B7A952-2FC6-47FF-981D-217CB75E768E}"/>
                    </a:ext>
                  </a:extLst>
                </p:cNvPr>
                <p:cNvSpPr/>
                <p:nvPr/>
              </p:nvSpPr>
              <p:spPr>
                <a:xfrm>
                  <a:off x="2791366" y="502782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8" name="사각형: 둥근 모서리 277">
                      <a:extLst>
                        <a:ext uri="{FF2B5EF4-FFF2-40B4-BE49-F238E27FC236}">
                          <a16:creationId xmlns:a16="http://schemas.microsoft.com/office/drawing/2014/main" id="{3D1B8C4B-EC23-4367-B132-CC731CAC75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사각형: 둥근 모서리 87">
                      <a:extLst>
                        <a:ext uri="{FF2B5EF4-FFF2-40B4-BE49-F238E27FC236}">
                          <a16:creationId xmlns:a16="http://schemas.microsoft.com/office/drawing/2014/main" id="{F3B3BD3F-D563-43B2-B89E-A684001DE96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7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9" name="사각형: 둥근 모서리 278">
                      <a:extLst>
                        <a:ext uri="{FF2B5EF4-FFF2-40B4-BE49-F238E27FC236}">
                          <a16:creationId xmlns:a16="http://schemas.microsoft.com/office/drawing/2014/main" id="{6C6697D0-17CB-4C07-89BF-64CE9287AB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사각형: 둥근 모서리 88">
                      <a:extLst>
                        <a:ext uri="{FF2B5EF4-FFF2-40B4-BE49-F238E27FC236}">
                          <a16:creationId xmlns:a16="http://schemas.microsoft.com/office/drawing/2014/main" id="{11CD31DB-AD85-430C-ADBB-AEC743CADAB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3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1171038C-D546-492B-9692-70FE48253EC2}"/>
                </a:ext>
              </a:extLst>
            </p:cNvPr>
            <p:cNvSpPr txBox="1"/>
            <p:nvPr/>
          </p:nvSpPr>
          <p:spPr>
            <a:xfrm>
              <a:off x="4041690" y="1925114"/>
              <a:ext cx="13756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정보 글</a:t>
              </a:r>
              <a:r>
                <a:rPr lang="en-US" altLang="ko-KR" sz="1000" dirty="0"/>
                <a:t>: 3</a:t>
              </a:r>
              <a:r>
                <a:rPr lang="ko-KR" altLang="en-US" sz="1000" dirty="0"/>
                <a:t>층 </a:t>
              </a:r>
              <a:r>
                <a:rPr lang="en-US" altLang="ko-KR" sz="1000" dirty="0"/>
                <a:t>Bi-LSTM</a:t>
              </a:r>
            </a:p>
            <a:p>
              <a:pPr algn="ctr"/>
              <a:r>
                <a:rPr lang="en-US" altLang="ko-KR" sz="1000" dirty="0"/>
                <a:t>(130, 768)</a:t>
              </a:r>
            </a:p>
          </p:txBody>
        </p:sp>
        <p:cxnSp>
          <p:nvCxnSpPr>
            <p:cNvPr id="314" name="직선 연결선 313">
              <a:extLst>
                <a:ext uri="{FF2B5EF4-FFF2-40B4-BE49-F238E27FC236}">
                  <a16:creationId xmlns:a16="http://schemas.microsoft.com/office/drawing/2014/main" id="{D3D4D805-BE1B-4A8B-9626-E469ABF84F9C}"/>
                </a:ext>
              </a:extLst>
            </p:cNvPr>
            <p:cNvCxnSpPr>
              <a:cxnSpLocks/>
              <a:stCxn id="313" idx="2"/>
              <a:endCxn id="267" idx="0"/>
            </p:cNvCxnSpPr>
            <p:nvPr/>
          </p:nvCxnSpPr>
          <p:spPr>
            <a:xfrm>
              <a:off x="4729539" y="2325224"/>
              <a:ext cx="0" cy="25067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화살표 연결선 314">
              <a:extLst>
                <a:ext uri="{FF2B5EF4-FFF2-40B4-BE49-F238E27FC236}">
                  <a16:creationId xmlns:a16="http://schemas.microsoft.com/office/drawing/2014/main" id="{BE4CDCC6-E26A-4A6A-AB20-D2FEBEBEDF39}"/>
                </a:ext>
              </a:extLst>
            </p:cNvPr>
            <p:cNvCxnSpPr>
              <a:cxnSpLocks/>
              <a:stCxn id="229" idx="2"/>
              <a:endCxn id="267" idx="1"/>
            </p:cNvCxnSpPr>
            <p:nvPr/>
          </p:nvCxnSpPr>
          <p:spPr>
            <a:xfrm flipV="1">
              <a:off x="2927625" y="3125267"/>
              <a:ext cx="779493" cy="8212"/>
            </a:xfrm>
            <a:prstGeom prst="straightConnector1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6" name="그룹 315">
              <a:extLst>
                <a:ext uri="{FF2B5EF4-FFF2-40B4-BE49-F238E27FC236}">
                  <a16:creationId xmlns:a16="http://schemas.microsoft.com/office/drawing/2014/main" id="{D93D0584-0D15-4298-B609-4362A36E1F50}"/>
                </a:ext>
              </a:extLst>
            </p:cNvPr>
            <p:cNvGrpSpPr/>
            <p:nvPr/>
          </p:nvGrpSpPr>
          <p:grpSpPr>
            <a:xfrm>
              <a:off x="3687861" y="4222048"/>
              <a:ext cx="3312891" cy="1749358"/>
              <a:chOff x="3687861" y="4222048"/>
              <a:chExt cx="3312891" cy="1749358"/>
            </a:xfrm>
          </p:grpSpPr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001D50C7-5503-4F67-A954-D864451BE6C5}"/>
                  </a:ext>
                </a:extLst>
              </p:cNvPr>
              <p:cNvGrpSpPr/>
              <p:nvPr/>
            </p:nvGrpSpPr>
            <p:grpSpPr>
              <a:xfrm>
                <a:off x="3687861" y="4222048"/>
                <a:ext cx="1790102" cy="764177"/>
                <a:chOff x="2030331" y="636048"/>
                <a:chExt cx="3389939" cy="1447131"/>
              </a:xfrm>
            </p:grpSpPr>
            <p:grpSp>
              <p:nvGrpSpPr>
                <p:cNvPr id="345" name="그룹 344">
                  <a:extLst>
                    <a:ext uri="{FF2B5EF4-FFF2-40B4-BE49-F238E27FC236}">
                      <a16:creationId xmlns:a16="http://schemas.microsoft.com/office/drawing/2014/main" id="{839E9308-CC15-4D74-A287-469AC58A79F7}"/>
                    </a:ext>
                  </a:extLst>
                </p:cNvPr>
                <p:cNvGrpSpPr/>
                <p:nvPr/>
              </p:nvGrpSpPr>
              <p:grpSpPr>
                <a:xfrm>
                  <a:off x="2558116" y="1184283"/>
                  <a:ext cx="71562" cy="333956"/>
                  <a:chOff x="1530073" y="661975"/>
                  <a:chExt cx="71562" cy="333956"/>
                </a:xfrm>
              </p:grpSpPr>
              <p:sp>
                <p:nvSpPr>
                  <p:cNvPr id="375" name="타원 374">
                    <a:extLst>
                      <a:ext uri="{FF2B5EF4-FFF2-40B4-BE49-F238E27FC236}">
                        <a16:creationId xmlns:a16="http://schemas.microsoft.com/office/drawing/2014/main" id="{F7C7426E-4EAF-4D01-AE96-4CC48CAE856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661975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6" name="타원 375">
                    <a:extLst>
                      <a:ext uri="{FF2B5EF4-FFF2-40B4-BE49-F238E27FC236}">
                        <a16:creationId xmlns:a16="http://schemas.microsoft.com/office/drawing/2014/main" id="{4B2E040F-B384-4E6D-945B-716DD52F846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793172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7" name="타원 376">
                    <a:extLst>
                      <a:ext uri="{FF2B5EF4-FFF2-40B4-BE49-F238E27FC236}">
                        <a16:creationId xmlns:a16="http://schemas.microsoft.com/office/drawing/2014/main" id="{718B215F-EFD5-4D51-816D-FF9610E4964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924369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46" name="그룹 345">
                  <a:extLst>
                    <a:ext uri="{FF2B5EF4-FFF2-40B4-BE49-F238E27FC236}">
                      <a16:creationId xmlns:a16="http://schemas.microsoft.com/office/drawing/2014/main" id="{EA20BF91-72B7-434D-ABFD-0D418FA10FDB}"/>
                    </a:ext>
                  </a:extLst>
                </p:cNvPr>
                <p:cNvGrpSpPr/>
                <p:nvPr/>
              </p:nvGrpSpPr>
              <p:grpSpPr>
                <a:xfrm>
                  <a:off x="4820922" y="1184283"/>
                  <a:ext cx="71562" cy="333956"/>
                  <a:chOff x="1530073" y="661975"/>
                  <a:chExt cx="71562" cy="333956"/>
                </a:xfrm>
              </p:grpSpPr>
              <p:sp>
                <p:nvSpPr>
                  <p:cNvPr id="372" name="타원 371">
                    <a:extLst>
                      <a:ext uri="{FF2B5EF4-FFF2-40B4-BE49-F238E27FC236}">
                        <a16:creationId xmlns:a16="http://schemas.microsoft.com/office/drawing/2014/main" id="{3DFC9931-42D5-457E-8B40-8C31F0E2D3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661975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3" name="타원 372">
                    <a:extLst>
                      <a:ext uri="{FF2B5EF4-FFF2-40B4-BE49-F238E27FC236}">
                        <a16:creationId xmlns:a16="http://schemas.microsoft.com/office/drawing/2014/main" id="{5AC767B5-D127-48A0-A130-00100358453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793172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4" name="타원 373">
                    <a:extLst>
                      <a:ext uri="{FF2B5EF4-FFF2-40B4-BE49-F238E27FC236}">
                        <a16:creationId xmlns:a16="http://schemas.microsoft.com/office/drawing/2014/main" id="{790ACE24-A930-4B9D-BE0C-71D8365EA79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924369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C961122C-1853-42A4-BFB1-B2FE8DA6FAA6}"/>
                    </a:ext>
                  </a:extLst>
                </p:cNvPr>
                <p:cNvSpPr/>
                <p:nvPr/>
              </p:nvSpPr>
              <p:spPr>
                <a:xfrm>
                  <a:off x="2030331" y="636048"/>
                  <a:ext cx="3389939" cy="1447131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48" name="그룹 347">
                  <a:extLst>
                    <a:ext uri="{FF2B5EF4-FFF2-40B4-BE49-F238E27FC236}">
                      <a16:creationId xmlns:a16="http://schemas.microsoft.com/office/drawing/2014/main" id="{4CD8A451-035F-4CE9-B52C-B8167C4CAAF1}"/>
                    </a:ext>
                  </a:extLst>
                </p:cNvPr>
                <p:cNvGrpSpPr/>
                <p:nvPr/>
              </p:nvGrpSpPr>
              <p:grpSpPr>
                <a:xfrm>
                  <a:off x="2123685" y="714920"/>
                  <a:ext cx="1052376" cy="388485"/>
                  <a:chOff x="2791366" y="3752557"/>
                  <a:chExt cx="1052376" cy="38848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9" name="사각형: 둥근 모서리 368">
                        <a:extLst>
                          <a:ext uri="{FF2B5EF4-FFF2-40B4-BE49-F238E27FC236}">
                            <a16:creationId xmlns:a16="http://schemas.microsoft.com/office/drawing/2014/main" id="{045BE061-00FC-454B-8107-67D28639B0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4150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↓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사각형: 둥근 모서리 78">
                        <a:extLst>
                          <a:ext uri="{FF2B5EF4-FFF2-40B4-BE49-F238E27FC236}">
                            <a16:creationId xmlns:a16="http://schemas.microsoft.com/office/drawing/2014/main" id="{60C39E49-D5C4-479E-87E7-331592E6849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4150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70" name="직사각형 369">
                    <a:extLst>
                      <a:ext uri="{FF2B5EF4-FFF2-40B4-BE49-F238E27FC236}">
                        <a16:creationId xmlns:a16="http://schemas.microsoft.com/office/drawing/2014/main" id="{99F20AFC-6DB6-4364-8333-3542E01D2EA2}"/>
                      </a:ext>
                    </a:extLst>
                  </p:cNvPr>
                  <p:cNvSpPr/>
                  <p:nvPr/>
                </p:nvSpPr>
                <p:spPr>
                  <a:xfrm>
                    <a:off x="2791366" y="3752557"/>
                    <a:ext cx="1052376" cy="388485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1" name="사각형: 둥근 모서리 370">
                        <a:extLst>
                          <a:ext uri="{FF2B5EF4-FFF2-40B4-BE49-F238E27FC236}">
                            <a16:creationId xmlns:a16="http://schemas.microsoft.com/office/drawing/2014/main" id="{7B975189-C4AA-402B-B6D3-B00F89EE05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19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↑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05" name="사각형: 둥근 모서리 204">
                        <a:extLst>
                          <a:ext uri="{FF2B5EF4-FFF2-40B4-BE49-F238E27FC236}">
                            <a16:creationId xmlns:a16="http://schemas.microsoft.com/office/drawing/2014/main" id="{FB3E1AF5-E835-420B-A341-FE4923EB079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3719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49" name="그룹 348">
                  <a:extLst>
                    <a:ext uri="{FF2B5EF4-FFF2-40B4-BE49-F238E27FC236}">
                      <a16:creationId xmlns:a16="http://schemas.microsoft.com/office/drawing/2014/main" id="{5D572DF4-40EB-4940-92E0-EED97A5798AD}"/>
                    </a:ext>
                  </a:extLst>
                </p:cNvPr>
                <p:cNvGrpSpPr/>
                <p:nvPr/>
              </p:nvGrpSpPr>
              <p:grpSpPr>
                <a:xfrm>
                  <a:off x="2123685" y="1595907"/>
                  <a:ext cx="1052376" cy="388485"/>
                  <a:chOff x="2791366" y="5027827"/>
                  <a:chExt cx="1052376" cy="388485"/>
                </a:xfrm>
              </p:grpSpPr>
              <p:sp>
                <p:nvSpPr>
                  <p:cNvPr id="366" name="직사각형 365">
                    <a:extLst>
                      <a:ext uri="{FF2B5EF4-FFF2-40B4-BE49-F238E27FC236}">
                        <a16:creationId xmlns:a16="http://schemas.microsoft.com/office/drawing/2014/main" id="{A0A45F3E-BDDA-4DB3-BEB1-A1F303E22C9A}"/>
                      </a:ext>
                    </a:extLst>
                  </p:cNvPr>
                  <p:cNvSpPr/>
                  <p:nvPr/>
                </p:nvSpPr>
                <p:spPr>
                  <a:xfrm>
                    <a:off x="2791366" y="5027827"/>
                    <a:ext cx="1052376" cy="388485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7" name="사각형: 둥근 모서리 366">
                        <a:extLst>
                          <a:ext uri="{FF2B5EF4-FFF2-40B4-BE49-F238E27FC236}">
                            <a16:creationId xmlns:a16="http://schemas.microsoft.com/office/drawing/2014/main" id="{185B9FE4-721C-4B0E-B372-E3215D00CC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9778" y="5057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↓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04" name="사각형: 둥근 모서리 203">
                        <a:extLst>
                          <a:ext uri="{FF2B5EF4-FFF2-40B4-BE49-F238E27FC236}">
                            <a16:creationId xmlns:a16="http://schemas.microsoft.com/office/drawing/2014/main" id="{6A6BA92B-8173-4BBE-B633-2455C1AD44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39778" y="5057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8" name="사각형: 둥근 모서리 367">
                        <a:extLst>
                          <a:ext uri="{FF2B5EF4-FFF2-40B4-BE49-F238E27FC236}">
                            <a16:creationId xmlns:a16="http://schemas.microsoft.com/office/drawing/2014/main" id="{E432D8F0-B763-42E1-B553-906F8615A4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41854" y="5062303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↑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07" name="사각형: 둥근 모서리 206">
                        <a:extLst>
                          <a:ext uri="{FF2B5EF4-FFF2-40B4-BE49-F238E27FC236}">
                            <a16:creationId xmlns:a16="http://schemas.microsoft.com/office/drawing/2014/main" id="{B9D07BFD-C5A2-447E-80F0-05D56B60329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41854" y="5062303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50" name="그룹 349">
                  <a:extLst>
                    <a:ext uri="{FF2B5EF4-FFF2-40B4-BE49-F238E27FC236}">
                      <a16:creationId xmlns:a16="http://schemas.microsoft.com/office/drawing/2014/main" id="{E5704721-55EB-48C5-89F9-2B572F3D194A}"/>
                    </a:ext>
                  </a:extLst>
                </p:cNvPr>
                <p:cNvGrpSpPr/>
                <p:nvPr/>
              </p:nvGrpSpPr>
              <p:grpSpPr>
                <a:xfrm>
                  <a:off x="3208070" y="717853"/>
                  <a:ext cx="1052376" cy="388485"/>
                  <a:chOff x="2791366" y="3752557"/>
                  <a:chExt cx="1052376" cy="38848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3" name="사각형: 둥근 모서리 362">
                        <a:extLst>
                          <a:ext uri="{FF2B5EF4-FFF2-40B4-BE49-F238E27FC236}">
                            <a16:creationId xmlns:a16="http://schemas.microsoft.com/office/drawing/2014/main" id="{D28C2F08-9137-4D79-BC35-C4E08F12C5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4150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↓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9" name="사각형: 둥근 모서리 228">
                        <a:extLst>
                          <a:ext uri="{FF2B5EF4-FFF2-40B4-BE49-F238E27FC236}">
                            <a16:creationId xmlns:a16="http://schemas.microsoft.com/office/drawing/2014/main" id="{F3031C38-81BD-404B-960D-EF7CC1794BE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4150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64" name="직사각형 363">
                    <a:extLst>
                      <a:ext uri="{FF2B5EF4-FFF2-40B4-BE49-F238E27FC236}">
                        <a16:creationId xmlns:a16="http://schemas.microsoft.com/office/drawing/2014/main" id="{AF26A608-D8C4-452C-9602-AF8B769AB958}"/>
                      </a:ext>
                    </a:extLst>
                  </p:cNvPr>
                  <p:cNvSpPr/>
                  <p:nvPr/>
                </p:nvSpPr>
                <p:spPr>
                  <a:xfrm>
                    <a:off x="2791366" y="3752557"/>
                    <a:ext cx="1052376" cy="388485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5" name="사각형: 둥근 모서리 364">
                        <a:extLst>
                          <a:ext uri="{FF2B5EF4-FFF2-40B4-BE49-F238E27FC236}">
                            <a16:creationId xmlns:a16="http://schemas.microsoft.com/office/drawing/2014/main" id="{7472DACB-A137-4D3B-9645-A73CBC36AC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19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↑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1" name="사각형: 둥근 모서리 230">
                        <a:extLst>
                          <a:ext uri="{FF2B5EF4-FFF2-40B4-BE49-F238E27FC236}">
                            <a16:creationId xmlns:a16="http://schemas.microsoft.com/office/drawing/2014/main" id="{0A1BC27C-90E6-49E3-99CA-5C3D790375B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3719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51" name="그룹 350">
                  <a:extLst>
                    <a:ext uri="{FF2B5EF4-FFF2-40B4-BE49-F238E27FC236}">
                      <a16:creationId xmlns:a16="http://schemas.microsoft.com/office/drawing/2014/main" id="{EDCEC875-9D18-4599-B8BA-BEBCB9C1878A}"/>
                    </a:ext>
                  </a:extLst>
                </p:cNvPr>
                <p:cNvGrpSpPr/>
                <p:nvPr/>
              </p:nvGrpSpPr>
              <p:grpSpPr>
                <a:xfrm>
                  <a:off x="3208070" y="1595907"/>
                  <a:ext cx="1052376" cy="388485"/>
                  <a:chOff x="2791366" y="5027827"/>
                  <a:chExt cx="1052376" cy="388485"/>
                </a:xfrm>
              </p:grpSpPr>
              <p:sp>
                <p:nvSpPr>
                  <p:cNvPr id="360" name="직사각형 359">
                    <a:extLst>
                      <a:ext uri="{FF2B5EF4-FFF2-40B4-BE49-F238E27FC236}">
                        <a16:creationId xmlns:a16="http://schemas.microsoft.com/office/drawing/2014/main" id="{DA803E6D-FA2E-4E7E-95F9-84A2D0B99824}"/>
                      </a:ext>
                    </a:extLst>
                  </p:cNvPr>
                  <p:cNvSpPr/>
                  <p:nvPr/>
                </p:nvSpPr>
                <p:spPr>
                  <a:xfrm>
                    <a:off x="2791366" y="5027827"/>
                    <a:ext cx="1052376" cy="388485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1" name="사각형: 둥근 모서리 360">
                        <a:extLst>
                          <a:ext uri="{FF2B5EF4-FFF2-40B4-BE49-F238E27FC236}">
                            <a16:creationId xmlns:a16="http://schemas.microsoft.com/office/drawing/2014/main" id="{3E9B1FC2-EE04-4D79-9DEB-2B2064DB3A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9778" y="5057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↓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9" name="사각형: 둥근 모서리 238">
                        <a:extLst>
                          <a:ext uri="{FF2B5EF4-FFF2-40B4-BE49-F238E27FC236}">
                            <a16:creationId xmlns:a16="http://schemas.microsoft.com/office/drawing/2014/main" id="{8C5BF883-555C-4C1D-B008-B9AE89F80CD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39778" y="5057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2" name="사각형: 둥근 모서리 361">
                        <a:extLst>
                          <a:ext uri="{FF2B5EF4-FFF2-40B4-BE49-F238E27FC236}">
                            <a16:creationId xmlns:a16="http://schemas.microsoft.com/office/drawing/2014/main" id="{8658CEE1-C7E5-4690-9F92-B16459CCAA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41854" y="5062303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↑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0" name="사각형: 둥근 모서리 239">
                        <a:extLst>
                          <a:ext uri="{FF2B5EF4-FFF2-40B4-BE49-F238E27FC236}">
                            <a16:creationId xmlns:a16="http://schemas.microsoft.com/office/drawing/2014/main" id="{F00FFFF4-0F05-4958-A1C3-3CDB76E6717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41854" y="5062303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52" name="그룹 351">
                  <a:extLst>
                    <a:ext uri="{FF2B5EF4-FFF2-40B4-BE49-F238E27FC236}">
                      <a16:creationId xmlns:a16="http://schemas.microsoft.com/office/drawing/2014/main" id="{BAE88B0F-595B-4716-AADE-7829D3E4BFE5}"/>
                    </a:ext>
                  </a:extLst>
                </p:cNvPr>
                <p:cNvGrpSpPr/>
                <p:nvPr/>
              </p:nvGrpSpPr>
              <p:grpSpPr>
                <a:xfrm>
                  <a:off x="4301243" y="719544"/>
                  <a:ext cx="1052376" cy="383162"/>
                  <a:chOff x="2791366" y="3752557"/>
                  <a:chExt cx="1052376" cy="38848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7" name="사각형: 둥근 모서리 356">
                        <a:extLst>
                          <a:ext uri="{FF2B5EF4-FFF2-40B4-BE49-F238E27FC236}">
                            <a16:creationId xmlns:a16="http://schemas.microsoft.com/office/drawing/2014/main" id="{22653DDB-F334-48FC-ABEB-8682B16815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4150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↓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2" name="사각형: 둥근 모서리 241">
                        <a:extLst>
                          <a:ext uri="{FF2B5EF4-FFF2-40B4-BE49-F238E27FC236}">
                            <a16:creationId xmlns:a16="http://schemas.microsoft.com/office/drawing/2014/main" id="{CDC9AF0C-356E-4F6A-8B9D-BF34C399D7E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4150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58" name="직사각형 357">
                    <a:extLst>
                      <a:ext uri="{FF2B5EF4-FFF2-40B4-BE49-F238E27FC236}">
                        <a16:creationId xmlns:a16="http://schemas.microsoft.com/office/drawing/2014/main" id="{AC3E9755-A0B1-4875-9165-4922C84A0178}"/>
                      </a:ext>
                    </a:extLst>
                  </p:cNvPr>
                  <p:cNvSpPr/>
                  <p:nvPr/>
                </p:nvSpPr>
                <p:spPr>
                  <a:xfrm>
                    <a:off x="2791366" y="3752557"/>
                    <a:ext cx="1052376" cy="388485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9" name="사각형: 둥근 모서리 358">
                        <a:extLst>
                          <a:ext uri="{FF2B5EF4-FFF2-40B4-BE49-F238E27FC236}">
                            <a16:creationId xmlns:a16="http://schemas.microsoft.com/office/drawing/2014/main" id="{53E49BC2-DF14-44DE-A043-E9629F5A4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19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↑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4" name="사각형: 둥근 모서리 243">
                        <a:extLst>
                          <a:ext uri="{FF2B5EF4-FFF2-40B4-BE49-F238E27FC236}">
                            <a16:creationId xmlns:a16="http://schemas.microsoft.com/office/drawing/2014/main" id="{92D053A8-296F-43DB-8B34-42DD8146A48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3719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53" name="그룹 352">
                  <a:extLst>
                    <a:ext uri="{FF2B5EF4-FFF2-40B4-BE49-F238E27FC236}">
                      <a16:creationId xmlns:a16="http://schemas.microsoft.com/office/drawing/2014/main" id="{51DC8626-76B3-422E-B18B-7DD405CC9685}"/>
                    </a:ext>
                  </a:extLst>
                </p:cNvPr>
                <p:cNvGrpSpPr/>
                <p:nvPr/>
              </p:nvGrpSpPr>
              <p:grpSpPr>
                <a:xfrm>
                  <a:off x="4301243" y="1595907"/>
                  <a:ext cx="1052376" cy="388485"/>
                  <a:chOff x="2791366" y="5027827"/>
                  <a:chExt cx="1052376" cy="388485"/>
                </a:xfrm>
              </p:grpSpPr>
              <p:sp>
                <p:nvSpPr>
                  <p:cNvPr id="354" name="직사각형 353">
                    <a:extLst>
                      <a:ext uri="{FF2B5EF4-FFF2-40B4-BE49-F238E27FC236}">
                        <a16:creationId xmlns:a16="http://schemas.microsoft.com/office/drawing/2014/main" id="{6ECC60A6-8C88-446E-96B5-5BD032FF8AA5}"/>
                      </a:ext>
                    </a:extLst>
                  </p:cNvPr>
                  <p:cNvSpPr/>
                  <p:nvPr/>
                </p:nvSpPr>
                <p:spPr>
                  <a:xfrm>
                    <a:off x="2791366" y="5027827"/>
                    <a:ext cx="1052376" cy="388485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5" name="사각형: 둥근 모서리 354">
                        <a:extLst>
                          <a:ext uri="{FF2B5EF4-FFF2-40B4-BE49-F238E27FC236}">
                            <a16:creationId xmlns:a16="http://schemas.microsoft.com/office/drawing/2014/main" id="{BED7D5BD-BDB8-4F3C-B2B5-59F1C041AC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9778" y="5057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↓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2" name="사각형: 둥근 모서리 251">
                        <a:extLst>
                          <a:ext uri="{FF2B5EF4-FFF2-40B4-BE49-F238E27FC236}">
                            <a16:creationId xmlns:a16="http://schemas.microsoft.com/office/drawing/2014/main" id="{2311464B-7D76-41E3-97E9-A64B61783AC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39778" y="5057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6" name="사각형: 둥근 모서리 355">
                        <a:extLst>
                          <a:ext uri="{FF2B5EF4-FFF2-40B4-BE49-F238E27FC236}">
                            <a16:creationId xmlns:a16="http://schemas.microsoft.com/office/drawing/2014/main" id="{ECC0C215-941B-43A3-A896-055571FCD0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41854" y="5062303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↑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3" name="사각형: 둥근 모서리 252">
                        <a:extLst>
                          <a:ext uri="{FF2B5EF4-FFF2-40B4-BE49-F238E27FC236}">
                            <a16:creationId xmlns:a16="http://schemas.microsoft.com/office/drawing/2014/main" id="{D80300C7-675A-4346-8C37-8087E81BDFC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41854" y="5062303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DECFD7B6-B3BF-409C-A1B7-418700A43931}"/>
                  </a:ext>
                </a:extLst>
              </p:cNvPr>
              <p:cNvSpPr txBox="1"/>
              <p:nvPr/>
            </p:nvSpPr>
            <p:spPr>
              <a:xfrm>
                <a:off x="5711756" y="4398293"/>
                <a:ext cx="1251339" cy="408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질문</a:t>
                </a:r>
                <a:r>
                  <a:rPr lang="en-US" altLang="ko-KR" sz="1000" dirty="0"/>
                  <a:t>: 3</a:t>
                </a:r>
                <a:r>
                  <a:rPr lang="ko-KR" altLang="en-US" sz="1000" dirty="0"/>
                  <a:t>층 </a:t>
                </a:r>
                <a:r>
                  <a:rPr lang="en-US" altLang="ko-KR" sz="1000" dirty="0"/>
                  <a:t>Bi-LSTM</a:t>
                </a:r>
              </a:p>
              <a:p>
                <a:pPr algn="ctr"/>
                <a:r>
                  <a:rPr lang="en-US" altLang="ko-KR" sz="1000" dirty="0"/>
                  <a:t>(19, 768)</a:t>
                </a:r>
              </a:p>
            </p:txBody>
          </p:sp>
          <p:cxnSp>
            <p:nvCxnSpPr>
              <p:cNvPr id="319" name="직선 연결선 318">
                <a:extLst>
                  <a:ext uri="{FF2B5EF4-FFF2-40B4-BE49-F238E27FC236}">
                    <a16:creationId xmlns:a16="http://schemas.microsoft.com/office/drawing/2014/main" id="{E94933A6-B98B-40B2-831F-ADB3D45F01B9}"/>
                  </a:ext>
                </a:extLst>
              </p:cNvPr>
              <p:cNvCxnSpPr>
                <a:cxnSpLocks/>
                <a:stCxn id="318" idx="1"/>
                <a:endCxn id="347" idx="3"/>
              </p:cNvCxnSpPr>
              <p:nvPr/>
            </p:nvCxnSpPr>
            <p:spPr>
              <a:xfrm flipH="1">
                <a:off x="5477963" y="4602380"/>
                <a:ext cx="233793" cy="175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0" name="그룹 319">
                <a:extLst>
                  <a:ext uri="{FF2B5EF4-FFF2-40B4-BE49-F238E27FC236}">
                    <a16:creationId xmlns:a16="http://schemas.microsoft.com/office/drawing/2014/main" id="{751E0967-5E1F-45FC-8E55-9D86CBD71E58}"/>
                  </a:ext>
                </a:extLst>
              </p:cNvPr>
              <p:cNvGrpSpPr/>
              <p:nvPr/>
            </p:nvGrpSpPr>
            <p:grpSpPr>
              <a:xfrm rot="16200000">
                <a:off x="3920474" y="4926974"/>
                <a:ext cx="324903" cy="764177"/>
                <a:chOff x="6124692" y="638008"/>
                <a:chExt cx="615272" cy="1447131"/>
              </a:xfrm>
            </p:grpSpPr>
            <p:sp>
              <p:nvSpPr>
                <p:cNvPr id="337" name="직사각형 336">
                  <a:extLst>
                    <a:ext uri="{FF2B5EF4-FFF2-40B4-BE49-F238E27FC236}">
                      <a16:creationId xmlns:a16="http://schemas.microsoft.com/office/drawing/2014/main" id="{F7931430-8921-445C-81D4-5FA1710E8BA1}"/>
                    </a:ext>
                  </a:extLst>
                </p:cNvPr>
                <p:cNvSpPr/>
                <p:nvPr/>
              </p:nvSpPr>
              <p:spPr>
                <a:xfrm>
                  <a:off x="6124692" y="638008"/>
                  <a:ext cx="615272" cy="1447131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38" name="직사각형 337">
                  <a:extLst>
                    <a:ext uri="{FF2B5EF4-FFF2-40B4-BE49-F238E27FC236}">
                      <a16:creationId xmlns:a16="http://schemas.microsoft.com/office/drawing/2014/main" id="{05502239-70B3-4BE7-9291-689E623C6E99}"/>
                    </a:ext>
                  </a:extLst>
                </p:cNvPr>
                <p:cNvSpPr/>
                <p:nvPr/>
              </p:nvSpPr>
              <p:spPr>
                <a:xfrm>
                  <a:off x="6246048" y="715522"/>
                  <a:ext cx="351961" cy="1269186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39" name="타원 338">
                  <a:extLst>
                    <a:ext uri="{FF2B5EF4-FFF2-40B4-BE49-F238E27FC236}">
                      <a16:creationId xmlns:a16="http://schemas.microsoft.com/office/drawing/2014/main" id="{F42A85D8-80C0-4DAE-8031-1EC9AB2FC0D7}"/>
                    </a:ext>
                  </a:extLst>
                </p:cNvPr>
                <p:cNvSpPr/>
                <p:nvPr/>
              </p:nvSpPr>
              <p:spPr>
                <a:xfrm rot="5400000">
                  <a:off x="6317356" y="1689179"/>
                  <a:ext cx="183788" cy="183600"/>
                </a:xfrm>
                <a:prstGeom prst="ellipse">
                  <a:avLst/>
                </a:prstGeom>
                <a:solidFill>
                  <a:srgbClr val="FC7474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0" name="타원 339">
                  <a:extLst>
                    <a:ext uri="{FF2B5EF4-FFF2-40B4-BE49-F238E27FC236}">
                      <a16:creationId xmlns:a16="http://schemas.microsoft.com/office/drawing/2014/main" id="{E4BB5A2B-9DEC-42C2-8980-21DEA72B5B6C}"/>
                    </a:ext>
                  </a:extLst>
                </p:cNvPr>
                <p:cNvSpPr/>
                <p:nvPr/>
              </p:nvSpPr>
              <p:spPr>
                <a:xfrm rot="5400000">
                  <a:off x="6317356" y="808607"/>
                  <a:ext cx="183788" cy="183600"/>
                </a:xfrm>
                <a:prstGeom prst="ellipse">
                  <a:avLst/>
                </a:prstGeom>
                <a:solidFill>
                  <a:srgbClr val="FC7474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41" name="그룹 340">
                  <a:extLst>
                    <a:ext uri="{FF2B5EF4-FFF2-40B4-BE49-F238E27FC236}">
                      <a16:creationId xmlns:a16="http://schemas.microsoft.com/office/drawing/2014/main" id="{F091F6B1-492F-462C-A08A-14341BEB2ECD}"/>
                    </a:ext>
                  </a:extLst>
                </p:cNvPr>
                <p:cNvGrpSpPr/>
                <p:nvPr/>
              </p:nvGrpSpPr>
              <p:grpSpPr>
                <a:xfrm>
                  <a:off x="6380375" y="1184283"/>
                  <a:ext cx="71562" cy="333956"/>
                  <a:chOff x="1530073" y="661975"/>
                  <a:chExt cx="71562" cy="333956"/>
                </a:xfrm>
              </p:grpSpPr>
              <p:sp>
                <p:nvSpPr>
                  <p:cNvPr id="342" name="타원 341">
                    <a:extLst>
                      <a:ext uri="{FF2B5EF4-FFF2-40B4-BE49-F238E27FC236}">
                        <a16:creationId xmlns:a16="http://schemas.microsoft.com/office/drawing/2014/main" id="{02FE1FAC-78D0-40AC-B2A4-1704B754EAF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661975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3" name="타원 342">
                    <a:extLst>
                      <a:ext uri="{FF2B5EF4-FFF2-40B4-BE49-F238E27FC236}">
                        <a16:creationId xmlns:a16="http://schemas.microsoft.com/office/drawing/2014/main" id="{86ECACBD-BBED-466C-AE1C-79D6EE16C34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793172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4" name="타원 343">
                    <a:extLst>
                      <a:ext uri="{FF2B5EF4-FFF2-40B4-BE49-F238E27FC236}">
                        <a16:creationId xmlns:a16="http://schemas.microsoft.com/office/drawing/2014/main" id="{A76E12F7-BABB-4EF9-ACFB-FCB22A62C0F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924369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42E3ABFF-201A-494F-966A-08B2ED7FB65A}"/>
                  </a:ext>
                </a:extLst>
              </p:cNvPr>
              <p:cNvSpPr txBox="1"/>
              <p:nvPr/>
            </p:nvSpPr>
            <p:spPr>
              <a:xfrm>
                <a:off x="5674097" y="5702440"/>
                <a:ext cx="13266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/>
                  <a:t>Self-Attention </a:t>
                </a:r>
                <a:r>
                  <a:rPr lang="ko-KR" altLang="en-US" sz="1000" dirty="0"/>
                  <a:t>과정</a:t>
                </a:r>
                <a:endParaRPr lang="en-US" altLang="ko-KR" sz="1000" dirty="0"/>
              </a:p>
            </p:txBody>
          </p:sp>
          <p:cxnSp>
            <p:nvCxnSpPr>
              <p:cNvPr id="322" name="직선 연결선 321">
                <a:extLst>
                  <a:ext uri="{FF2B5EF4-FFF2-40B4-BE49-F238E27FC236}">
                    <a16:creationId xmlns:a16="http://schemas.microsoft.com/office/drawing/2014/main" id="{5B18F15B-23D5-4C2A-B367-47FB3CE92075}"/>
                  </a:ext>
                </a:extLst>
              </p:cNvPr>
              <p:cNvCxnSpPr>
                <a:cxnSpLocks/>
                <a:stCxn id="321" idx="1"/>
                <a:endCxn id="329" idx="3"/>
              </p:cNvCxnSpPr>
              <p:nvPr/>
            </p:nvCxnSpPr>
            <p:spPr>
              <a:xfrm flipH="1">
                <a:off x="5477963" y="5825551"/>
                <a:ext cx="196134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직선 화살표 연결선 322">
                <a:extLst>
                  <a:ext uri="{FF2B5EF4-FFF2-40B4-BE49-F238E27FC236}">
                    <a16:creationId xmlns:a16="http://schemas.microsoft.com/office/drawing/2014/main" id="{75EEC57E-0CC0-4705-AF68-6FF8DD580CA2}"/>
                  </a:ext>
                </a:extLst>
              </p:cNvPr>
              <p:cNvCxnSpPr>
                <a:cxnSpLocks/>
                <a:endCxn id="337" idx="3"/>
              </p:cNvCxnSpPr>
              <p:nvPr/>
            </p:nvCxnSpPr>
            <p:spPr>
              <a:xfrm>
                <a:off x="4082926" y="5001701"/>
                <a:ext cx="0" cy="144910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직선 연결선 323">
                <a:extLst>
                  <a:ext uri="{FF2B5EF4-FFF2-40B4-BE49-F238E27FC236}">
                    <a16:creationId xmlns:a16="http://schemas.microsoft.com/office/drawing/2014/main" id="{28BFBAB9-EFF8-4FEC-AF3C-93ABA6E14ED3}"/>
                  </a:ext>
                </a:extLst>
              </p:cNvPr>
              <p:cNvCxnSpPr>
                <a:cxnSpLocks/>
                <a:stCxn id="325" idx="0"/>
              </p:cNvCxnSpPr>
              <p:nvPr/>
            </p:nvCxnSpPr>
            <p:spPr>
              <a:xfrm flipV="1">
                <a:off x="5265808" y="5001701"/>
                <a:ext cx="0" cy="22232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타원 324">
                <a:extLst>
                  <a:ext uri="{FF2B5EF4-FFF2-40B4-BE49-F238E27FC236}">
                    <a16:creationId xmlns:a16="http://schemas.microsoft.com/office/drawing/2014/main" id="{79B79FD9-E0BA-4C73-B686-6ED8A3F33087}"/>
                  </a:ext>
                </a:extLst>
              </p:cNvPr>
              <p:cNvSpPr/>
              <p:nvPr/>
            </p:nvSpPr>
            <p:spPr>
              <a:xfrm>
                <a:off x="5177739" y="5224022"/>
                <a:ext cx="176137" cy="176137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A5646907-BA2A-42BC-97D7-76B2D0B70468}"/>
                      </a:ext>
                    </a:extLst>
                  </p:cNvPr>
                  <p:cNvSpPr txBox="1"/>
                  <p:nvPr/>
                </p:nvSpPr>
                <p:spPr>
                  <a:xfrm>
                    <a:off x="4597637" y="5109976"/>
                    <a:ext cx="46317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2000" b="1" dirty="0" err="1"/>
                  </a:p>
                </p:txBody>
              </p:sp>
            </mc:Choice>
            <mc:Fallback xmlns="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97637191-9612-442E-844C-6294E1CCDA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7637" y="5109976"/>
                    <a:ext cx="463177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9640BC62-C69C-4FF9-9B9C-01B8FE2B7273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4829224" y="5346702"/>
                    <a:ext cx="211284" cy="2112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ko-KR" altLang="en-US" sz="1400" b="1" dirty="0" err="1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951455BF-F983-46A8-9579-3C7F80042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4829224" y="5346702"/>
                    <a:ext cx="211284" cy="211283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60000" b="-6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8" name="그룹 327">
                <a:extLst>
                  <a:ext uri="{FF2B5EF4-FFF2-40B4-BE49-F238E27FC236}">
                    <a16:creationId xmlns:a16="http://schemas.microsoft.com/office/drawing/2014/main" id="{5A64B954-7870-4C07-88A1-C7AF5CE68923}"/>
                  </a:ext>
                </a:extLst>
              </p:cNvPr>
              <p:cNvGrpSpPr/>
              <p:nvPr/>
            </p:nvGrpSpPr>
            <p:grpSpPr>
              <a:xfrm>
                <a:off x="3687861" y="5679695"/>
                <a:ext cx="1790102" cy="291711"/>
                <a:chOff x="7515642" y="5721247"/>
                <a:chExt cx="3389939" cy="552416"/>
              </a:xfrm>
            </p:grpSpPr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C0B30B8C-F952-4F6D-9B06-EA5594257208}"/>
                    </a:ext>
                  </a:extLst>
                </p:cNvPr>
                <p:cNvSpPr/>
                <p:nvPr/>
              </p:nvSpPr>
              <p:spPr>
                <a:xfrm>
                  <a:off x="7515642" y="5721247"/>
                  <a:ext cx="3389939" cy="552416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30" name="사각형: 둥근 모서리 329">
                  <a:extLst>
                    <a:ext uri="{FF2B5EF4-FFF2-40B4-BE49-F238E27FC236}">
                      <a16:creationId xmlns:a16="http://schemas.microsoft.com/office/drawing/2014/main" id="{E959E99B-97E0-42BC-8F63-D5713584DDCA}"/>
                    </a:ext>
                  </a:extLst>
                </p:cNvPr>
                <p:cNvSpPr/>
                <p:nvPr/>
              </p:nvSpPr>
              <p:spPr>
                <a:xfrm>
                  <a:off x="7659135" y="5826227"/>
                  <a:ext cx="452707" cy="3362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31" name="사각형: 둥근 모서리 330">
                  <a:extLst>
                    <a:ext uri="{FF2B5EF4-FFF2-40B4-BE49-F238E27FC236}">
                      <a16:creationId xmlns:a16="http://schemas.microsoft.com/office/drawing/2014/main" id="{4BB65679-553E-4019-AE55-395AB7CED25B}"/>
                    </a:ext>
                  </a:extLst>
                </p:cNvPr>
                <p:cNvSpPr/>
                <p:nvPr/>
              </p:nvSpPr>
              <p:spPr>
                <a:xfrm>
                  <a:off x="8193785" y="5826227"/>
                  <a:ext cx="452707" cy="3362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32" name="사각형: 둥근 모서리 331">
                  <a:extLst>
                    <a:ext uri="{FF2B5EF4-FFF2-40B4-BE49-F238E27FC236}">
                      <a16:creationId xmlns:a16="http://schemas.microsoft.com/office/drawing/2014/main" id="{8FBF7F9E-B2F5-44DC-88B4-26A0CB08DFCB}"/>
                    </a:ext>
                  </a:extLst>
                </p:cNvPr>
                <p:cNvSpPr/>
                <p:nvPr/>
              </p:nvSpPr>
              <p:spPr>
                <a:xfrm>
                  <a:off x="8728435" y="5829160"/>
                  <a:ext cx="452707" cy="3362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33" name="사각형: 둥근 모서리 332">
                  <a:extLst>
                    <a:ext uri="{FF2B5EF4-FFF2-40B4-BE49-F238E27FC236}">
                      <a16:creationId xmlns:a16="http://schemas.microsoft.com/office/drawing/2014/main" id="{EA243B82-DC1E-4760-A3C7-3406F976F42B}"/>
                    </a:ext>
                  </a:extLst>
                </p:cNvPr>
                <p:cNvSpPr/>
                <p:nvPr/>
              </p:nvSpPr>
              <p:spPr>
                <a:xfrm>
                  <a:off x="9263085" y="5829160"/>
                  <a:ext cx="452707" cy="3362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34" name="사각형: 둥근 모서리 333">
                  <a:extLst>
                    <a:ext uri="{FF2B5EF4-FFF2-40B4-BE49-F238E27FC236}">
                      <a16:creationId xmlns:a16="http://schemas.microsoft.com/office/drawing/2014/main" id="{BF441D38-599B-422A-B0AC-19669C27BB96}"/>
                    </a:ext>
                  </a:extLst>
                </p:cNvPr>
                <p:cNvSpPr/>
                <p:nvPr/>
              </p:nvSpPr>
              <p:spPr>
                <a:xfrm>
                  <a:off x="9797735" y="5830493"/>
                  <a:ext cx="452707" cy="3316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35" name="사각형: 둥근 모서리 334">
                  <a:extLst>
                    <a:ext uri="{FF2B5EF4-FFF2-40B4-BE49-F238E27FC236}">
                      <a16:creationId xmlns:a16="http://schemas.microsoft.com/office/drawing/2014/main" id="{20C141DB-EAC7-4D84-8BE9-B382BA0E0101}"/>
                    </a:ext>
                  </a:extLst>
                </p:cNvPr>
                <p:cNvSpPr/>
                <p:nvPr/>
              </p:nvSpPr>
              <p:spPr>
                <a:xfrm>
                  <a:off x="10332383" y="5830493"/>
                  <a:ext cx="452707" cy="3316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cxnSp>
              <p:nvCxnSpPr>
                <p:cNvPr id="336" name="직선 연결선 335">
                  <a:extLst>
                    <a:ext uri="{FF2B5EF4-FFF2-40B4-BE49-F238E27FC236}">
                      <a16:creationId xmlns:a16="http://schemas.microsoft.com/office/drawing/2014/main" id="{B3C8B62B-5A94-4B38-9271-242D0116165A}"/>
                    </a:ext>
                  </a:extLst>
                </p:cNvPr>
                <p:cNvCxnSpPr>
                  <a:cxnSpLocks/>
                  <a:endCxn id="329" idx="1"/>
                </p:cNvCxnSpPr>
                <p:nvPr/>
              </p:nvCxnSpPr>
              <p:spPr>
                <a:xfrm flipH="1" flipV="1">
                  <a:off x="7515642" y="5997456"/>
                  <a:ext cx="18068" cy="24790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78" name="직선 화살표 연결선 377">
              <a:extLst>
                <a:ext uri="{FF2B5EF4-FFF2-40B4-BE49-F238E27FC236}">
                  <a16:creationId xmlns:a16="http://schemas.microsoft.com/office/drawing/2014/main" id="{18EC7F00-090B-4BE1-BA43-22A15AD01E5D}"/>
                </a:ext>
              </a:extLst>
            </p:cNvPr>
            <p:cNvCxnSpPr>
              <a:cxnSpLocks/>
            </p:cNvCxnSpPr>
            <p:nvPr/>
          </p:nvCxnSpPr>
          <p:spPr>
            <a:xfrm>
              <a:off x="7224207" y="4263697"/>
              <a:ext cx="503037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 378">
              <a:extLst>
                <a:ext uri="{FF2B5EF4-FFF2-40B4-BE49-F238E27FC236}">
                  <a16:creationId xmlns:a16="http://schemas.microsoft.com/office/drawing/2014/main" id="{DF754288-5CF2-434E-868B-96D632E484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7200" y="5395967"/>
              <a:ext cx="417007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>
              <a:extLst>
                <a:ext uri="{FF2B5EF4-FFF2-40B4-BE49-F238E27FC236}">
                  <a16:creationId xmlns:a16="http://schemas.microsoft.com/office/drawing/2014/main" id="{CB7D672D-0C75-4DCC-B57D-14C046D409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4208" y="3125267"/>
              <a:ext cx="13099" cy="2270702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 380">
              <a:extLst>
                <a:ext uri="{FF2B5EF4-FFF2-40B4-BE49-F238E27FC236}">
                  <a16:creationId xmlns:a16="http://schemas.microsoft.com/office/drawing/2014/main" id="{E2A801FF-574E-4C8D-9C68-27BAA6DAEB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6911" y="3125267"/>
              <a:ext cx="1470396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2" name="그룹 381">
              <a:extLst>
                <a:ext uri="{FF2B5EF4-FFF2-40B4-BE49-F238E27FC236}">
                  <a16:creationId xmlns:a16="http://schemas.microsoft.com/office/drawing/2014/main" id="{9D3AF1B6-46CF-4ADC-8BC7-BFBBAED2EA36}"/>
                </a:ext>
              </a:extLst>
            </p:cNvPr>
            <p:cNvGrpSpPr/>
            <p:nvPr/>
          </p:nvGrpSpPr>
          <p:grpSpPr>
            <a:xfrm>
              <a:off x="7848439" y="3125267"/>
              <a:ext cx="211632" cy="2282154"/>
              <a:chOff x="8231044" y="2956296"/>
              <a:chExt cx="231395" cy="2429254"/>
            </a:xfrm>
          </p:grpSpPr>
          <p:grpSp>
            <p:nvGrpSpPr>
              <p:cNvPr id="383" name="그룹 382">
                <a:extLst>
                  <a:ext uri="{FF2B5EF4-FFF2-40B4-BE49-F238E27FC236}">
                    <a16:creationId xmlns:a16="http://schemas.microsoft.com/office/drawing/2014/main" id="{267D5CCB-6DE8-4063-840C-A681D643A6F7}"/>
                  </a:ext>
                </a:extLst>
              </p:cNvPr>
              <p:cNvGrpSpPr/>
              <p:nvPr/>
            </p:nvGrpSpPr>
            <p:grpSpPr>
              <a:xfrm flipH="1">
                <a:off x="8231044" y="2956296"/>
                <a:ext cx="231395" cy="1111735"/>
                <a:chOff x="4217084" y="2563317"/>
                <a:chExt cx="379124" cy="1821498"/>
              </a:xfrm>
            </p:grpSpPr>
            <p:sp>
              <p:nvSpPr>
                <p:cNvPr id="394" name="직사각형 393">
                  <a:extLst>
                    <a:ext uri="{FF2B5EF4-FFF2-40B4-BE49-F238E27FC236}">
                      <a16:creationId xmlns:a16="http://schemas.microsoft.com/office/drawing/2014/main" id="{967718E9-3BE7-437E-9E27-14AED75698ED}"/>
                    </a:ext>
                  </a:extLst>
                </p:cNvPr>
                <p:cNvSpPr/>
                <p:nvPr/>
              </p:nvSpPr>
              <p:spPr>
                <a:xfrm>
                  <a:off x="4217084" y="2563317"/>
                  <a:ext cx="379124" cy="182149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95" name="타원 394">
                  <a:extLst>
                    <a:ext uri="{FF2B5EF4-FFF2-40B4-BE49-F238E27FC236}">
                      <a16:creationId xmlns:a16="http://schemas.microsoft.com/office/drawing/2014/main" id="{AED3A3BA-EBB0-4001-B753-55BCFBE7649E}"/>
                    </a:ext>
                  </a:extLst>
                </p:cNvPr>
                <p:cNvSpPr/>
                <p:nvPr/>
              </p:nvSpPr>
              <p:spPr>
                <a:xfrm>
                  <a:off x="4287369" y="2659539"/>
                  <a:ext cx="238554" cy="238554"/>
                </a:xfrm>
                <a:prstGeom prst="ellipse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96" name="그룹 395">
                  <a:extLst>
                    <a:ext uri="{FF2B5EF4-FFF2-40B4-BE49-F238E27FC236}">
                      <a16:creationId xmlns:a16="http://schemas.microsoft.com/office/drawing/2014/main" id="{86EB8E69-C145-4414-9472-C0D1D6F9D21B}"/>
                    </a:ext>
                  </a:extLst>
                </p:cNvPr>
                <p:cNvGrpSpPr/>
                <p:nvPr/>
              </p:nvGrpSpPr>
              <p:grpSpPr>
                <a:xfrm rot="5400000">
                  <a:off x="4239668" y="3765756"/>
                  <a:ext cx="333956" cy="71562"/>
                  <a:chOff x="4540499" y="3029695"/>
                  <a:chExt cx="333956" cy="71562"/>
                </a:xfrm>
              </p:grpSpPr>
              <p:sp>
                <p:nvSpPr>
                  <p:cNvPr id="400" name="타원 399">
                    <a:extLst>
                      <a:ext uri="{FF2B5EF4-FFF2-40B4-BE49-F238E27FC236}">
                        <a16:creationId xmlns:a16="http://schemas.microsoft.com/office/drawing/2014/main" id="{D29B9136-D62C-4737-9253-D8C9E250FE56}"/>
                      </a:ext>
                    </a:extLst>
                  </p:cNvPr>
                  <p:cNvSpPr/>
                  <p:nvPr/>
                </p:nvSpPr>
                <p:spPr>
                  <a:xfrm>
                    <a:off x="4540499" y="3029695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1" name="타원 400">
                    <a:extLst>
                      <a:ext uri="{FF2B5EF4-FFF2-40B4-BE49-F238E27FC236}">
                        <a16:creationId xmlns:a16="http://schemas.microsoft.com/office/drawing/2014/main" id="{B07E1A7E-A55C-43AD-B15D-C84442358A25}"/>
                      </a:ext>
                    </a:extLst>
                  </p:cNvPr>
                  <p:cNvSpPr/>
                  <p:nvPr/>
                </p:nvSpPr>
                <p:spPr>
                  <a:xfrm>
                    <a:off x="4671696" y="3029695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2" name="타원 401">
                    <a:extLst>
                      <a:ext uri="{FF2B5EF4-FFF2-40B4-BE49-F238E27FC236}">
                        <a16:creationId xmlns:a16="http://schemas.microsoft.com/office/drawing/2014/main" id="{2977C674-311C-4278-8B7A-DF5AEECAC6E3}"/>
                      </a:ext>
                    </a:extLst>
                  </p:cNvPr>
                  <p:cNvSpPr/>
                  <p:nvPr/>
                </p:nvSpPr>
                <p:spPr>
                  <a:xfrm>
                    <a:off x="4802893" y="3029695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97" name="타원 396">
                  <a:extLst>
                    <a:ext uri="{FF2B5EF4-FFF2-40B4-BE49-F238E27FC236}">
                      <a16:creationId xmlns:a16="http://schemas.microsoft.com/office/drawing/2014/main" id="{190EAF22-5D9F-4CF4-A5D1-77DF6B7179EE}"/>
                    </a:ext>
                  </a:extLst>
                </p:cNvPr>
                <p:cNvSpPr/>
                <p:nvPr/>
              </p:nvSpPr>
              <p:spPr>
                <a:xfrm>
                  <a:off x="4287369" y="2988958"/>
                  <a:ext cx="238554" cy="238554"/>
                </a:xfrm>
                <a:prstGeom prst="ellipse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8" name="타원 397">
                  <a:extLst>
                    <a:ext uri="{FF2B5EF4-FFF2-40B4-BE49-F238E27FC236}">
                      <a16:creationId xmlns:a16="http://schemas.microsoft.com/office/drawing/2014/main" id="{E0A342C7-259A-4B7A-BD57-FC200340802E}"/>
                    </a:ext>
                  </a:extLst>
                </p:cNvPr>
                <p:cNvSpPr/>
                <p:nvPr/>
              </p:nvSpPr>
              <p:spPr>
                <a:xfrm>
                  <a:off x="4287369" y="3318377"/>
                  <a:ext cx="238554" cy="238554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9" name="타원 398">
                  <a:extLst>
                    <a:ext uri="{FF2B5EF4-FFF2-40B4-BE49-F238E27FC236}">
                      <a16:creationId xmlns:a16="http://schemas.microsoft.com/office/drawing/2014/main" id="{EF3FD336-B318-4B39-B695-57C2C7A96799}"/>
                    </a:ext>
                  </a:extLst>
                </p:cNvPr>
                <p:cNvSpPr/>
                <p:nvPr/>
              </p:nvSpPr>
              <p:spPr>
                <a:xfrm>
                  <a:off x="4287369" y="4046436"/>
                  <a:ext cx="238554" cy="238554"/>
                </a:xfrm>
                <a:prstGeom prst="ellipse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4" name="그룹 383">
                <a:extLst>
                  <a:ext uri="{FF2B5EF4-FFF2-40B4-BE49-F238E27FC236}">
                    <a16:creationId xmlns:a16="http://schemas.microsoft.com/office/drawing/2014/main" id="{BB4ED865-7B24-47C9-AC66-1395C1C71C3C}"/>
                  </a:ext>
                </a:extLst>
              </p:cNvPr>
              <p:cNvGrpSpPr/>
              <p:nvPr/>
            </p:nvGrpSpPr>
            <p:grpSpPr>
              <a:xfrm flipH="1">
                <a:off x="8231044" y="4273815"/>
                <a:ext cx="231395" cy="1111735"/>
                <a:chOff x="4217084" y="2563317"/>
                <a:chExt cx="379124" cy="1821498"/>
              </a:xfrm>
            </p:grpSpPr>
            <p:sp>
              <p:nvSpPr>
                <p:cNvPr id="385" name="직사각형 384">
                  <a:extLst>
                    <a:ext uri="{FF2B5EF4-FFF2-40B4-BE49-F238E27FC236}">
                      <a16:creationId xmlns:a16="http://schemas.microsoft.com/office/drawing/2014/main" id="{938D0997-0A74-4CFE-81D9-E3865E1C2358}"/>
                    </a:ext>
                  </a:extLst>
                </p:cNvPr>
                <p:cNvSpPr/>
                <p:nvPr/>
              </p:nvSpPr>
              <p:spPr>
                <a:xfrm>
                  <a:off x="4217084" y="2563317"/>
                  <a:ext cx="379124" cy="182149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86" name="타원 385">
                  <a:extLst>
                    <a:ext uri="{FF2B5EF4-FFF2-40B4-BE49-F238E27FC236}">
                      <a16:creationId xmlns:a16="http://schemas.microsoft.com/office/drawing/2014/main" id="{5EE9549E-B963-4040-8A74-954613C6A73F}"/>
                    </a:ext>
                  </a:extLst>
                </p:cNvPr>
                <p:cNvSpPr/>
                <p:nvPr/>
              </p:nvSpPr>
              <p:spPr>
                <a:xfrm>
                  <a:off x="4287369" y="2659539"/>
                  <a:ext cx="238554" cy="238554"/>
                </a:xfrm>
                <a:prstGeom prst="ellipse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87" name="그룹 386">
                  <a:extLst>
                    <a:ext uri="{FF2B5EF4-FFF2-40B4-BE49-F238E27FC236}">
                      <a16:creationId xmlns:a16="http://schemas.microsoft.com/office/drawing/2014/main" id="{873C9CC6-166B-4864-A246-5CBF00BC437C}"/>
                    </a:ext>
                  </a:extLst>
                </p:cNvPr>
                <p:cNvGrpSpPr/>
                <p:nvPr/>
              </p:nvGrpSpPr>
              <p:grpSpPr>
                <a:xfrm rot="5400000">
                  <a:off x="4239668" y="3765756"/>
                  <a:ext cx="333956" cy="71562"/>
                  <a:chOff x="4540499" y="3029695"/>
                  <a:chExt cx="333956" cy="71562"/>
                </a:xfrm>
              </p:grpSpPr>
              <p:sp>
                <p:nvSpPr>
                  <p:cNvPr id="391" name="타원 390">
                    <a:extLst>
                      <a:ext uri="{FF2B5EF4-FFF2-40B4-BE49-F238E27FC236}">
                        <a16:creationId xmlns:a16="http://schemas.microsoft.com/office/drawing/2014/main" id="{07346402-AD90-40AC-AB06-8F42F8F4539F}"/>
                      </a:ext>
                    </a:extLst>
                  </p:cNvPr>
                  <p:cNvSpPr/>
                  <p:nvPr/>
                </p:nvSpPr>
                <p:spPr>
                  <a:xfrm>
                    <a:off x="4540499" y="3029695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2" name="타원 391">
                    <a:extLst>
                      <a:ext uri="{FF2B5EF4-FFF2-40B4-BE49-F238E27FC236}">
                        <a16:creationId xmlns:a16="http://schemas.microsoft.com/office/drawing/2014/main" id="{BF8E7F5A-D9AC-468C-88E2-14316BAC7068}"/>
                      </a:ext>
                    </a:extLst>
                  </p:cNvPr>
                  <p:cNvSpPr/>
                  <p:nvPr/>
                </p:nvSpPr>
                <p:spPr>
                  <a:xfrm>
                    <a:off x="4671696" y="3029695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3" name="타원 392">
                    <a:extLst>
                      <a:ext uri="{FF2B5EF4-FFF2-40B4-BE49-F238E27FC236}">
                        <a16:creationId xmlns:a16="http://schemas.microsoft.com/office/drawing/2014/main" id="{D33BAB7C-13B8-41EA-A54A-A7C4E61BAFD4}"/>
                      </a:ext>
                    </a:extLst>
                  </p:cNvPr>
                  <p:cNvSpPr/>
                  <p:nvPr/>
                </p:nvSpPr>
                <p:spPr>
                  <a:xfrm>
                    <a:off x="4802893" y="3029695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88" name="타원 387">
                  <a:extLst>
                    <a:ext uri="{FF2B5EF4-FFF2-40B4-BE49-F238E27FC236}">
                      <a16:creationId xmlns:a16="http://schemas.microsoft.com/office/drawing/2014/main" id="{05918C1D-2AD3-4C5E-A213-A816278BE691}"/>
                    </a:ext>
                  </a:extLst>
                </p:cNvPr>
                <p:cNvSpPr/>
                <p:nvPr/>
              </p:nvSpPr>
              <p:spPr>
                <a:xfrm>
                  <a:off x="4287369" y="2988958"/>
                  <a:ext cx="238554" cy="238554"/>
                </a:xfrm>
                <a:prstGeom prst="ellipse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9" name="타원 388">
                  <a:extLst>
                    <a:ext uri="{FF2B5EF4-FFF2-40B4-BE49-F238E27FC236}">
                      <a16:creationId xmlns:a16="http://schemas.microsoft.com/office/drawing/2014/main" id="{4E971B70-CD8C-44CC-BA6A-27F2E9B85AEF}"/>
                    </a:ext>
                  </a:extLst>
                </p:cNvPr>
                <p:cNvSpPr/>
                <p:nvPr/>
              </p:nvSpPr>
              <p:spPr>
                <a:xfrm>
                  <a:off x="4287369" y="3318377"/>
                  <a:ext cx="238554" cy="238554"/>
                </a:xfrm>
                <a:prstGeom prst="ellipse">
                  <a:avLst/>
                </a:prstGeom>
                <a:solidFill>
                  <a:srgbClr val="FFF2CC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0" name="타원 389">
                  <a:extLst>
                    <a:ext uri="{FF2B5EF4-FFF2-40B4-BE49-F238E27FC236}">
                      <a16:creationId xmlns:a16="http://schemas.microsoft.com/office/drawing/2014/main" id="{AE923B5A-147F-47A9-9FA5-B44427422FE9}"/>
                    </a:ext>
                  </a:extLst>
                </p:cNvPr>
                <p:cNvSpPr/>
                <p:nvPr/>
              </p:nvSpPr>
              <p:spPr>
                <a:xfrm>
                  <a:off x="4287369" y="4046436"/>
                  <a:ext cx="238554" cy="238554"/>
                </a:xfrm>
                <a:prstGeom prst="ellipse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03" name="그룹 402">
              <a:extLst>
                <a:ext uri="{FF2B5EF4-FFF2-40B4-BE49-F238E27FC236}">
                  <a16:creationId xmlns:a16="http://schemas.microsoft.com/office/drawing/2014/main" id="{274FEE7F-43AA-486E-9AA7-47C11B6DC3D9}"/>
                </a:ext>
              </a:extLst>
            </p:cNvPr>
            <p:cNvGrpSpPr/>
            <p:nvPr/>
          </p:nvGrpSpPr>
          <p:grpSpPr>
            <a:xfrm>
              <a:off x="8060071" y="3494315"/>
              <a:ext cx="804622" cy="306319"/>
              <a:chOff x="8060071" y="3494315"/>
              <a:chExt cx="804622" cy="306319"/>
            </a:xfrm>
          </p:grpSpPr>
          <p:sp>
            <p:nvSpPr>
              <p:cNvPr id="404" name="직사각형 403">
                <a:extLst>
                  <a:ext uri="{FF2B5EF4-FFF2-40B4-BE49-F238E27FC236}">
                    <a16:creationId xmlns:a16="http://schemas.microsoft.com/office/drawing/2014/main" id="{80D7C38B-9695-4307-B193-3A80E103418B}"/>
                  </a:ext>
                </a:extLst>
              </p:cNvPr>
              <p:cNvSpPr/>
              <p:nvPr/>
            </p:nvSpPr>
            <p:spPr>
              <a:xfrm>
                <a:off x="8276237" y="3494315"/>
                <a:ext cx="588456" cy="306319"/>
              </a:xfrm>
              <a:prstGeom prst="rect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Output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405" name="직선 연결선 404">
                <a:extLst>
                  <a:ext uri="{FF2B5EF4-FFF2-40B4-BE49-F238E27FC236}">
                    <a16:creationId xmlns:a16="http://schemas.microsoft.com/office/drawing/2014/main" id="{BEC846A8-5E86-411E-82B9-C8FBE0E3F547}"/>
                  </a:ext>
                </a:extLst>
              </p:cNvPr>
              <p:cNvCxnSpPr>
                <a:cxnSpLocks/>
                <a:stCxn id="404" idx="1"/>
                <a:endCxn id="394" idx="1"/>
              </p:cNvCxnSpPr>
              <p:nvPr/>
            </p:nvCxnSpPr>
            <p:spPr>
              <a:xfrm flipH="1">
                <a:off x="8060071" y="3647475"/>
                <a:ext cx="21616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6" name="그룹 405">
              <a:extLst>
                <a:ext uri="{FF2B5EF4-FFF2-40B4-BE49-F238E27FC236}">
                  <a16:creationId xmlns:a16="http://schemas.microsoft.com/office/drawing/2014/main" id="{07CF42C7-87CB-44F8-A997-984E6BAEC498}"/>
                </a:ext>
              </a:extLst>
            </p:cNvPr>
            <p:cNvGrpSpPr/>
            <p:nvPr/>
          </p:nvGrpSpPr>
          <p:grpSpPr>
            <a:xfrm>
              <a:off x="8060071" y="4712353"/>
              <a:ext cx="804622" cy="306319"/>
              <a:chOff x="8060071" y="3494315"/>
              <a:chExt cx="804622" cy="306319"/>
            </a:xfrm>
            <a:solidFill>
              <a:srgbClr val="FFF2CC"/>
            </a:solidFill>
          </p:grpSpPr>
          <p:sp>
            <p:nvSpPr>
              <p:cNvPr id="407" name="직사각형 406">
                <a:extLst>
                  <a:ext uri="{FF2B5EF4-FFF2-40B4-BE49-F238E27FC236}">
                    <a16:creationId xmlns:a16="http://schemas.microsoft.com/office/drawing/2014/main" id="{7E70EA68-4549-4AB1-B2D5-D1C4778C2CEC}"/>
                  </a:ext>
                </a:extLst>
              </p:cNvPr>
              <p:cNvSpPr/>
              <p:nvPr/>
            </p:nvSpPr>
            <p:spPr>
              <a:xfrm>
                <a:off x="8276237" y="3494315"/>
                <a:ext cx="588456" cy="306319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Output</a:t>
                </a:r>
                <a:endParaRPr lang="ko-KR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408" name="직선 연결선 407">
                <a:extLst>
                  <a:ext uri="{FF2B5EF4-FFF2-40B4-BE49-F238E27FC236}">
                    <a16:creationId xmlns:a16="http://schemas.microsoft.com/office/drawing/2014/main" id="{75F790FA-559A-4D46-B308-141D5A361D46}"/>
                  </a:ext>
                </a:extLst>
              </p:cNvPr>
              <p:cNvCxnSpPr>
                <a:cxnSpLocks/>
                <a:stCxn id="407" idx="1"/>
              </p:cNvCxnSpPr>
              <p:nvPr/>
            </p:nvCxnSpPr>
            <p:spPr>
              <a:xfrm flipH="1">
                <a:off x="8060071" y="3647475"/>
                <a:ext cx="216166" cy="0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2FDFCE79-BC9F-471E-A238-CFAA4956060D}"/>
                </a:ext>
              </a:extLst>
            </p:cNvPr>
            <p:cNvSpPr txBox="1"/>
            <p:nvPr/>
          </p:nvSpPr>
          <p:spPr>
            <a:xfrm>
              <a:off x="8715149" y="3945049"/>
              <a:ext cx="203369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정보 글의 토큰 정보와</a:t>
              </a:r>
              <a:endParaRPr lang="en-US" altLang="ko-KR" sz="1000" dirty="0"/>
            </a:p>
            <a:p>
              <a:pPr algn="l"/>
              <a:r>
                <a:rPr lang="ko-KR" altLang="en-US" sz="1000" dirty="0"/>
                <a:t>질문의 </a:t>
              </a:r>
              <a:r>
                <a:rPr lang="en-US" altLang="ko-KR" sz="1000" dirty="0"/>
                <a:t>“</a:t>
              </a:r>
              <a:r>
                <a:rPr lang="ko-KR" altLang="en-US" sz="1000" dirty="0"/>
                <a:t>강조된</a:t>
              </a:r>
              <a:r>
                <a:rPr lang="en-US" altLang="ko-KR" sz="1000" dirty="0"/>
                <a:t>” </a:t>
              </a:r>
              <a:r>
                <a:rPr lang="ko-KR" altLang="en-US" sz="1000" dirty="0"/>
                <a:t>토큰 정보를 결합함</a:t>
              </a:r>
              <a:endParaRPr lang="en-US" altLang="ko-KR" sz="1000" dirty="0"/>
            </a:p>
            <a:p>
              <a:pPr algn="l"/>
              <a:r>
                <a:rPr lang="ko-KR" altLang="ko-KR" sz="1000" dirty="0"/>
                <a:t>→</a:t>
              </a:r>
              <a:r>
                <a:rPr lang="en-US" altLang="ko-KR" sz="1000" dirty="0"/>
                <a:t> </a:t>
              </a:r>
              <a:r>
                <a:rPr lang="ko-KR" altLang="en-US" sz="1000" dirty="0"/>
                <a:t>정답의 시작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끝 위치 도출</a:t>
              </a:r>
            </a:p>
          </p:txBody>
        </p:sp>
        <p:grpSp>
          <p:nvGrpSpPr>
            <p:cNvPr id="410" name="그룹 409">
              <a:extLst>
                <a:ext uri="{FF2B5EF4-FFF2-40B4-BE49-F238E27FC236}">
                  <a16:creationId xmlns:a16="http://schemas.microsoft.com/office/drawing/2014/main" id="{D1BBC1BA-2FDA-4FE4-AB6D-652AE8C97789}"/>
                </a:ext>
              </a:extLst>
            </p:cNvPr>
            <p:cNvGrpSpPr/>
            <p:nvPr/>
          </p:nvGrpSpPr>
          <p:grpSpPr>
            <a:xfrm>
              <a:off x="1875540" y="3721730"/>
              <a:ext cx="1008933" cy="1595417"/>
              <a:chOff x="1875540" y="3721730"/>
              <a:chExt cx="1008933" cy="1595417"/>
            </a:xfrm>
          </p:grpSpPr>
          <p:grpSp>
            <p:nvGrpSpPr>
              <p:cNvPr id="411" name="그룹 410">
                <a:extLst>
                  <a:ext uri="{FF2B5EF4-FFF2-40B4-BE49-F238E27FC236}">
                    <a16:creationId xmlns:a16="http://schemas.microsoft.com/office/drawing/2014/main" id="{8C041673-C2BC-4AA7-BC90-268DCD359C5D}"/>
                  </a:ext>
                </a:extLst>
              </p:cNvPr>
              <p:cNvGrpSpPr/>
              <p:nvPr/>
            </p:nvGrpSpPr>
            <p:grpSpPr>
              <a:xfrm>
                <a:off x="1875540" y="4311391"/>
                <a:ext cx="1008933" cy="1005756"/>
                <a:chOff x="441300" y="3838775"/>
                <a:chExt cx="1453669" cy="1449091"/>
              </a:xfrm>
            </p:grpSpPr>
            <p:sp>
              <p:nvSpPr>
                <p:cNvPr id="414" name="직사각형 413">
                  <a:extLst>
                    <a:ext uri="{FF2B5EF4-FFF2-40B4-BE49-F238E27FC236}">
                      <a16:creationId xmlns:a16="http://schemas.microsoft.com/office/drawing/2014/main" id="{1668F32E-29F6-44C3-A14F-28A48E4EF42E}"/>
                    </a:ext>
                  </a:extLst>
                </p:cNvPr>
                <p:cNvSpPr/>
                <p:nvPr/>
              </p:nvSpPr>
              <p:spPr>
                <a:xfrm rot="16200000">
                  <a:off x="443589" y="3836486"/>
                  <a:ext cx="1449091" cy="1453669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415" name="그룹 414">
                  <a:extLst>
                    <a:ext uri="{FF2B5EF4-FFF2-40B4-BE49-F238E27FC236}">
                      <a16:creationId xmlns:a16="http://schemas.microsoft.com/office/drawing/2014/main" id="{EEC96550-12DE-43D4-94BE-B2A1559612DE}"/>
                    </a:ext>
                  </a:extLst>
                </p:cNvPr>
                <p:cNvGrpSpPr/>
                <p:nvPr/>
              </p:nvGrpSpPr>
              <p:grpSpPr>
                <a:xfrm>
                  <a:off x="547407" y="3916290"/>
                  <a:ext cx="1241455" cy="388800"/>
                  <a:chOff x="455463" y="3751200"/>
                  <a:chExt cx="1241455" cy="388800"/>
                </a:xfrm>
              </p:grpSpPr>
              <p:sp>
                <p:nvSpPr>
                  <p:cNvPr id="428" name="직사각형 427">
                    <a:extLst>
                      <a:ext uri="{FF2B5EF4-FFF2-40B4-BE49-F238E27FC236}">
                        <a16:creationId xmlns:a16="http://schemas.microsoft.com/office/drawing/2014/main" id="{ABFC8FC1-E7CF-4AFC-A1BF-4857B2F75D8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81791" y="3324872"/>
                    <a:ext cx="388800" cy="1241455"/>
                  </a:xfrm>
                  <a:prstGeom prst="rect">
                    <a:avLst/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29" name="타원 428">
                    <a:extLst>
                      <a:ext uri="{FF2B5EF4-FFF2-40B4-BE49-F238E27FC236}">
                        <a16:creationId xmlns:a16="http://schemas.microsoft.com/office/drawing/2014/main" id="{2910A783-AF74-4E19-9B02-21828F62F470}"/>
                      </a:ext>
                    </a:extLst>
                  </p:cNvPr>
                  <p:cNvSpPr/>
                  <p:nvPr/>
                </p:nvSpPr>
                <p:spPr>
                  <a:xfrm>
                    <a:off x="830814" y="3844378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0" name="타원 429">
                    <a:extLst>
                      <a:ext uri="{FF2B5EF4-FFF2-40B4-BE49-F238E27FC236}">
                        <a16:creationId xmlns:a16="http://schemas.microsoft.com/office/drawing/2014/main" id="{C7623A44-8712-4EFC-A1CF-35E228216285}"/>
                      </a:ext>
                    </a:extLst>
                  </p:cNvPr>
                  <p:cNvSpPr/>
                  <p:nvPr/>
                </p:nvSpPr>
                <p:spPr>
                  <a:xfrm>
                    <a:off x="1442398" y="3844378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431" name="그룹 430">
                    <a:extLst>
                      <a:ext uri="{FF2B5EF4-FFF2-40B4-BE49-F238E27FC236}">
                        <a16:creationId xmlns:a16="http://schemas.microsoft.com/office/drawing/2014/main" id="{8DD02D19-A945-4F96-9105-AA0D2C4A3108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199235" y="3848838"/>
                    <a:ext cx="72230" cy="205330"/>
                    <a:chOff x="1540364" y="3522497"/>
                    <a:chExt cx="45719" cy="205330"/>
                  </a:xfrm>
                </p:grpSpPr>
                <p:sp>
                  <p:nvSpPr>
                    <p:cNvPr id="433" name="타원 432">
                      <a:extLst>
                        <a:ext uri="{FF2B5EF4-FFF2-40B4-BE49-F238E27FC236}">
                          <a16:creationId xmlns:a16="http://schemas.microsoft.com/office/drawing/2014/main" id="{C8D4DE80-9E06-4BF3-B364-0DAE4D9863C1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52249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34" name="타원 433">
                      <a:extLst>
                        <a:ext uri="{FF2B5EF4-FFF2-40B4-BE49-F238E27FC236}">
                          <a16:creationId xmlns:a16="http://schemas.microsoft.com/office/drawing/2014/main" id="{84DEB9CE-F4BD-465B-B021-AD0D3E70E95C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60143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35" name="타원 434">
                      <a:extLst>
                        <a:ext uri="{FF2B5EF4-FFF2-40B4-BE49-F238E27FC236}">
                          <a16:creationId xmlns:a16="http://schemas.microsoft.com/office/drawing/2014/main" id="{F130E639-BF33-4A0B-BE41-324AA6A68A8F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682108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432" name="타원 431">
                    <a:extLst>
                      <a:ext uri="{FF2B5EF4-FFF2-40B4-BE49-F238E27FC236}">
                        <a16:creationId xmlns:a16="http://schemas.microsoft.com/office/drawing/2014/main" id="{F8E86E52-3152-499B-B4E7-B7AC32A66438}"/>
                      </a:ext>
                    </a:extLst>
                  </p:cNvPr>
                  <p:cNvSpPr/>
                  <p:nvPr/>
                </p:nvSpPr>
                <p:spPr>
                  <a:xfrm>
                    <a:off x="542627" y="3844378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16" name="직사각형 415">
                  <a:extLst>
                    <a:ext uri="{FF2B5EF4-FFF2-40B4-BE49-F238E27FC236}">
                      <a16:creationId xmlns:a16="http://schemas.microsoft.com/office/drawing/2014/main" id="{04B08540-C958-4FD9-B57A-2D0C79DF9DE1}"/>
                    </a:ext>
                  </a:extLst>
                </p:cNvPr>
                <p:cNvSpPr/>
                <p:nvPr/>
              </p:nvSpPr>
              <p:spPr>
                <a:xfrm rot="16200000">
                  <a:off x="973734" y="4372305"/>
                  <a:ext cx="388800" cy="1241458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17" name="타원 416">
                  <a:extLst>
                    <a:ext uri="{FF2B5EF4-FFF2-40B4-BE49-F238E27FC236}">
                      <a16:creationId xmlns:a16="http://schemas.microsoft.com/office/drawing/2014/main" id="{19BDF403-7E1B-4A44-AA3B-3ECEE3603229}"/>
                    </a:ext>
                  </a:extLst>
                </p:cNvPr>
                <p:cNvSpPr/>
                <p:nvPr/>
              </p:nvSpPr>
              <p:spPr>
                <a:xfrm>
                  <a:off x="922755" y="4891812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8" name="타원 417">
                  <a:extLst>
                    <a:ext uri="{FF2B5EF4-FFF2-40B4-BE49-F238E27FC236}">
                      <a16:creationId xmlns:a16="http://schemas.microsoft.com/office/drawing/2014/main" id="{D6B4D0F8-E672-4443-BDFA-062673517EEE}"/>
                    </a:ext>
                  </a:extLst>
                </p:cNvPr>
                <p:cNvSpPr/>
                <p:nvPr/>
              </p:nvSpPr>
              <p:spPr>
                <a:xfrm>
                  <a:off x="1534339" y="4891812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19" name="그룹 418">
                  <a:extLst>
                    <a:ext uri="{FF2B5EF4-FFF2-40B4-BE49-F238E27FC236}">
                      <a16:creationId xmlns:a16="http://schemas.microsoft.com/office/drawing/2014/main" id="{8C59F330-868A-4AA5-B64E-C1F1E625B2F9}"/>
                    </a:ext>
                  </a:extLst>
                </p:cNvPr>
                <p:cNvGrpSpPr/>
                <p:nvPr/>
              </p:nvGrpSpPr>
              <p:grpSpPr>
                <a:xfrm rot="16200000">
                  <a:off x="1291175" y="4887450"/>
                  <a:ext cx="72230" cy="205330"/>
                  <a:chOff x="1540364" y="3566462"/>
                  <a:chExt cx="45719" cy="205330"/>
                </a:xfrm>
              </p:grpSpPr>
              <p:sp>
                <p:nvSpPr>
                  <p:cNvPr id="425" name="타원 424">
                    <a:extLst>
                      <a:ext uri="{FF2B5EF4-FFF2-40B4-BE49-F238E27FC236}">
                        <a16:creationId xmlns:a16="http://schemas.microsoft.com/office/drawing/2014/main" id="{A53AB7C3-007D-4CAE-90C6-2E09F04557B6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66462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6" name="타원 425">
                    <a:extLst>
                      <a:ext uri="{FF2B5EF4-FFF2-40B4-BE49-F238E27FC236}">
                        <a16:creationId xmlns:a16="http://schemas.microsoft.com/office/drawing/2014/main" id="{9B36D84A-A4AE-4A7A-B7CB-153C2BE5FD6A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45402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7" name="타원 426">
                    <a:extLst>
                      <a:ext uri="{FF2B5EF4-FFF2-40B4-BE49-F238E27FC236}">
                        <a16:creationId xmlns:a16="http://schemas.microsoft.com/office/drawing/2014/main" id="{EEF4A9D4-7FC9-44D3-B64C-463C068AB547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726073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20" name="타원 419">
                  <a:extLst>
                    <a:ext uri="{FF2B5EF4-FFF2-40B4-BE49-F238E27FC236}">
                      <a16:creationId xmlns:a16="http://schemas.microsoft.com/office/drawing/2014/main" id="{EA2EF5F9-08BF-43DF-BA26-54B1A53863A6}"/>
                    </a:ext>
                  </a:extLst>
                </p:cNvPr>
                <p:cNvSpPr/>
                <p:nvPr/>
              </p:nvSpPr>
              <p:spPr>
                <a:xfrm>
                  <a:off x="634568" y="4891812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21" name="그룹 420">
                  <a:extLst>
                    <a:ext uri="{FF2B5EF4-FFF2-40B4-BE49-F238E27FC236}">
                      <a16:creationId xmlns:a16="http://schemas.microsoft.com/office/drawing/2014/main" id="{58AE7902-BFA4-431C-ACE0-7D4D179C9508}"/>
                    </a:ext>
                  </a:extLst>
                </p:cNvPr>
                <p:cNvGrpSpPr/>
                <p:nvPr/>
              </p:nvGrpSpPr>
              <p:grpSpPr>
                <a:xfrm>
                  <a:off x="1132353" y="4387010"/>
                  <a:ext cx="71562" cy="333956"/>
                  <a:chOff x="1530073" y="661975"/>
                  <a:chExt cx="71562" cy="333956"/>
                </a:xfrm>
              </p:grpSpPr>
              <p:sp>
                <p:nvSpPr>
                  <p:cNvPr id="422" name="타원 421">
                    <a:extLst>
                      <a:ext uri="{FF2B5EF4-FFF2-40B4-BE49-F238E27FC236}">
                        <a16:creationId xmlns:a16="http://schemas.microsoft.com/office/drawing/2014/main" id="{3B99239D-4C97-4E97-B17D-681C525A7C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661975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3" name="타원 422">
                    <a:extLst>
                      <a:ext uri="{FF2B5EF4-FFF2-40B4-BE49-F238E27FC236}">
                        <a16:creationId xmlns:a16="http://schemas.microsoft.com/office/drawing/2014/main" id="{4139D17F-5DFE-4142-963B-91178DD318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793172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4" name="타원 423">
                    <a:extLst>
                      <a:ext uri="{FF2B5EF4-FFF2-40B4-BE49-F238E27FC236}">
                        <a16:creationId xmlns:a16="http://schemas.microsoft.com/office/drawing/2014/main" id="{BF99FD04-6D38-4E6E-AAFA-15C92AD6EF0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924369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B90E8DA9-27F1-42FD-BBD6-08E4BF046FE2}"/>
                  </a:ext>
                </a:extLst>
              </p:cNvPr>
              <p:cNvSpPr txBox="1"/>
              <p:nvPr/>
            </p:nvSpPr>
            <p:spPr>
              <a:xfrm>
                <a:off x="1934211" y="3721730"/>
                <a:ext cx="8915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/>
                  <a:t>질문 글 </a:t>
                </a:r>
                <a:r>
                  <a:rPr lang="en-US" altLang="ko-KR" sz="1000" dirty="0"/>
                  <a:t>Input</a:t>
                </a:r>
              </a:p>
              <a:p>
                <a:pPr algn="ctr"/>
                <a:r>
                  <a:rPr lang="en-US" altLang="ko-KR" sz="1000" dirty="0"/>
                  <a:t>(19, 300)</a:t>
                </a:r>
              </a:p>
            </p:txBody>
          </p:sp>
          <p:cxnSp>
            <p:nvCxnSpPr>
              <p:cNvPr id="413" name="직선 연결선 412">
                <a:extLst>
                  <a:ext uri="{FF2B5EF4-FFF2-40B4-BE49-F238E27FC236}">
                    <a16:creationId xmlns:a16="http://schemas.microsoft.com/office/drawing/2014/main" id="{91C415FC-D40D-4F96-9688-EF5B500EE679}"/>
                  </a:ext>
                </a:extLst>
              </p:cNvPr>
              <p:cNvCxnSpPr>
                <a:cxnSpLocks/>
                <a:stCxn id="412" idx="2"/>
                <a:endCxn id="414" idx="3"/>
              </p:cNvCxnSpPr>
              <p:nvPr/>
            </p:nvCxnSpPr>
            <p:spPr>
              <a:xfrm>
                <a:off x="2380007" y="4121840"/>
                <a:ext cx="1" cy="189552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6" name="직선 화살표 연결선 435">
              <a:extLst>
                <a:ext uri="{FF2B5EF4-FFF2-40B4-BE49-F238E27FC236}">
                  <a16:creationId xmlns:a16="http://schemas.microsoft.com/office/drawing/2014/main" id="{C0C45804-C7A3-4E4B-8156-1587BAB41259}"/>
                </a:ext>
              </a:extLst>
            </p:cNvPr>
            <p:cNvCxnSpPr>
              <a:cxnSpLocks/>
            </p:cNvCxnSpPr>
            <p:nvPr/>
          </p:nvCxnSpPr>
          <p:spPr>
            <a:xfrm>
              <a:off x="2884474" y="4624490"/>
              <a:ext cx="803387" cy="0"/>
            </a:xfrm>
            <a:prstGeom prst="straightConnector1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180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D84CFC1-F96F-4533-B7B7-4F529B388B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Input Data </a:t>
            </a:r>
            <a:r>
              <a:rPr lang="ko-KR" altLang="en-US" dirty="0"/>
              <a:t>준비 과정</a:t>
            </a:r>
            <a:r>
              <a:rPr lang="en-US" altLang="ko-KR" dirty="0"/>
              <a:t> (1)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18178-31B0-497C-AF98-D7DB91A16E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Ch3. QA </a:t>
            </a:r>
            <a:r>
              <a:rPr lang="ko-KR" altLang="en-US" dirty="0"/>
              <a:t>모델 설명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3916B39A-FC13-4E12-822C-13E8FCE620D6}"/>
              </a:ext>
            </a:extLst>
          </p:cNvPr>
          <p:cNvSpPr/>
          <p:nvPr/>
        </p:nvSpPr>
        <p:spPr>
          <a:xfrm>
            <a:off x="4612477" y="3466408"/>
            <a:ext cx="1312892" cy="532122"/>
          </a:xfrm>
          <a:prstGeom prst="downArrow">
            <a:avLst>
              <a:gd name="adj1" fmla="val 65477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ReLU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&amp;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Transpose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39940BD-2750-4C86-97F9-2929EAC4C32F}"/>
              </a:ext>
            </a:extLst>
          </p:cNvPr>
          <p:cNvSpPr/>
          <p:nvPr/>
        </p:nvSpPr>
        <p:spPr>
          <a:xfrm>
            <a:off x="1579707" y="4863317"/>
            <a:ext cx="1513680" cy="61528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ReLU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924BD70-E112-4C1B-AABD-0C35225BB919}"/>
              </a:ext>
            </a:extLst>
          </p:cNvPr>
          <p:cNvGrpSpPr/>
          <p:nvPr/>
        </p:nvGrpSpPr>
        <p:grpSpPr>
          <a:xfrm>
            <a:off x="2560827" y="4259121"/>
            <a:ext cx="1453669" cy="1823679"/>
            <a:chOff x="2523261" y="1127269"/>
            <a:chExt cx="1453669" cy="182367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A32726D-AF74-41CF-8C1F-B8105247BE41}"/>
                </a:ext>
              </a:extLst>
            </p:cNvPr>
            <p:cNvSpPr/>
            <p:nvPr/>
          </p:nvSpPr>
          <p:spPr>
            <a:xfrm rot="16200000">
              <a:off x="2338256" y="1312274"/>
              <a:ext cx="1823679" cy="1453669"/>
            </a:xfrm>
            <a:prstGeom prst="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57CD78-5847-4384-BDCB-C5E8FBDFEE29}"/>
                </a:ext>
              </a:extLst>
            </p:cNvPr>
            <p:cNvSpPr/>
            <p:nvPr/>
          </p:nvSpPr>
          <p:spPr>
            <a:xfrm rot="16200000">
              <a:off x="3037733" y="778455"/>
              <a:ext cx="388800" cy="1241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A7A8B7D-C3FD-4495-97A1-98C2B8955507}"/>
                </a:ext>
              </a:extLst>
            </p:cNvPr>
            <p:cNvSpPr/>
            <p:nvPr/>
          </p:nvSpPr>
          <p:spPr>
            <a:xfrm>
              <a:off x="2986756" y="1297961"/>
              <a:ext cx="183788" cy="18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71B0AE0-A9F2-4BE3-91BC-D178A3B0C8CB}"/>
                </a:ext>
              </a:extLst>
            </p:cNvPr>
            <p:cNvSpPr/>
            <p:nvPr/>
          </p:nvSpPr>
          <p:spPr>
            <a:xfrm>
              <a:off x="3598340" y="1297961"/>
              <a:ext cx="183788" cy="18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C245EEE-17A3-4597-A36A-65B18FF24143}"/>
                </a:ext>
              </a:extLst>
            </p:cNvPr>
            <p:cNvGrpSpPr/>
            <p:nvPr/>
          </p:nvGrpSpPr>
          <p:grpSpPr>
            <a:xfrm rot="16200000">
              <a:off x="3355177" y="1302421"/>
              <a:ext cx="72230" cy="205330"/>
              <a:chOff x="1540364" y="3522497"/>
              <a:chExt cx="45719" cy="205330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29667A3F-2930-4AD5-A6E6-F3D3F0EA341E}"/>
                  </a:ext>
                </a:extLst>
              </p:cNvPr>
              <p:cNvSpPr/>
              <p:nvPr/>
            </p:nvSpPr>
            <p:spPr>
              <a:xfrm rot="5400000" flipH="1" flipV="1">
                <a:off x="1540364" y="3522497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0BE6E216-1C08-45D3-BC8E-BCDA37C5E7B2}"/>
                  </a:ext>
                </a:extLst>
              </p:cNvPr>
              <p:cNvSpPr/>
              <p:nvPr/>
            </p:nvSpPr>
            <p:spPr>
              <a:xfrm rot="5400000" flipH="1" flipV="1">
                <a:off x="1540364" y="3601437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E5F56FB9-F241-4B8B-A99E-7FBAE638044A}"/>
                  </a:ext>
                </a:extLst>
              </p:cNvPr>
              <p:cNvSpPr/>
              <p:nvPr/>
            </p:nvSpPr>
            <p:spPr>
              <a:xfrm rot="5400000" flipH="1" flipV="1">
                <a:off x="1540364" y="3682108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F164D25-B151-4141-8F4A-E3CCFCF555CB}"/>
                </a:ext>
              </a:extLst>
            </p:cNvPr>
            <p:cNvSpPr/>
            <p:nvPr/>
          </p:nvSpPr>
          <p:spPr>
            <a:xfrm>
              <a:off x="2698569" y="1297961"/>
              <a:ext cx="183788" cy="18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AE06DA-AC5A-478F-BACF-9AB68D5DF41D}"/>
                </a:ext>
              </a:extLst>
            </p:cNvPr>
            <p:cNvSpPr/>
            <p:nvPr/>
          </p:nvSpPr>
          <p:spPr>
            <a:xfrm rot="16200000">
              <a:off x="3035932" y="1194254"/>
              <a:ext cx="392400" cy="124145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B470D92-44D2-4BC1-88D1-95543E528840}"/>
                </a:ext>
              </a:extLst>
            </p:cNvPr>
            <p:cNvSpPr/>
            <p:nvPr/>
          </p:nvSpPr>
          <p:spPr>
            <a:xfrm>
              <a:off x="2986753" y="1712417"/>
              <a:ext cx="183788" cy="18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B4A1A4C-448C-40D7-A048-83793688E464}"/>
                </a:ext>
              </a:extLst>
            </p:cNvPr>
            <p:cNvSpPr/>
            <p:nvPr/>
          </p:nvSpPr>
          <p:spPr>
            <a:xfrm>
              <a:off x="3598337" y="1712417"/>
              <a:ext cx="183788" cy="18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51C7851-0BA2-46E8-AE85-07A7FDA550F9}"/>
                </a:ext>
              </a:extLst>
            </p:cNvPr>
            <p:cNvGrpSpPr/>
            <p:nvPr/>
          </p:nvGrpSpPr>
          <p:grpSpPr>
            <a:xfrm rot="16200000">
              <a:off x="3354838" y="1718230"/>
              <a:ext cx="72899" cy="205329"/>
              <a:chOff x="1540364" y="4111591"/>
              <a:chExt cx="45719" cy="205329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824E1BE-872E-40B4-8EC2-2191817865DE}"/>
                  </a:ext>
                </a:extLst>
              </p:cNvPr>
              <p:cNvSpPr/>
              <p:nvPr/>
            </p:nvSpPr>
            <p:spPr>
              <a:xfrm rot="5400000" flipH="1" flipV="1">
                <a:off x="1540364" y="4111591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B0C83C2-34B5-4730-B818-8C4183A7E002}"/>
                  </a:ext>
                </a:extLst>
              </p:cNvPr>
              <p:cNvSpPr/>
              <p:nvPr/>
            </p:nvSpPr>
            <p:spPr>
              <a:xfrm rot="5400000" flipH="1" flipV="1">
                <a:off x="1540364" y="4190530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8DAC0AB7-3B1F-4603-B080-901A559851D2}"/>
                  </a:ext>
                </a:extLst>
              </p:cNvPr>
              <p:cNvSpPr/>
              <p:nvPr/>
            </p:nvSpPr>
            <p:spPr>
              <a:xfrm rot="5400000" flipH="1" flipV="1">
                <a:off x="1540364" y="4271201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CBAF55A-0013-42D9-8892-9194B6D89872}"/>
                </a:ext>
              </a:extLst>
            </p:cNvPr>
            <p:cNvSpPr/>
            <p:nvPr/>
          </p:nvSpPr>
          <p:spPr>
            <a:xfrm>
              <a:off x="2698566" y="1712417"/>
              <a:ext cx="183788" cy="18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7829BC1-B28C-45E9-A7D1-A015B011C19E}"/>
                </a:ext>
              </a:extLst>
            </p:cNvPr>
            <p:cNvSpPr/>
            <p:nvPr/>
          </p:nvSpPr>
          <p:spPr>
            <a:xfrm rot="16200000">
              <a:off x="3037732" y="2055081"/>
              <a:ext cx="388800" cy="124145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876541A-3988-483D-BAB8-9481738FB78D}"/>
                </a:ext>
              </a:extLst>
            </p:cNvPr>
            <p:cNvSpPr/>
            <p:nvPr/>
          </p:nvSpPr>
          <p:spPr>
            <a:xfrm>
              <a:off x="2986753" y="2574588"/>
              <a:ext cx="183788" cy="18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B602420-4D0D-493B-B66E-6A53BED10B91}"/>
                </a:ext>
              </a:extLst>
            </p:cNvPr>
            <p:cNvSpPr/>
            <p:nvPr/>
          </p:nvSpPr>
          <p:spPr>
            <a:xfrm>
              <a:off x="3598337" y="2574588"/>
              <a:ext cx="183788" cy="18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2816EBC-AF08-4CA4-97DD-013DAC150A15}"/>
                </a:ext>
              </a:extLst>
            </p:cNvPr>
            <p:cNvGrpSpPr/>
            <p:nvPr/>
          </p:nvGrpSpPr>
          <p:grpSpPr>
            <a:xfrm rot="16200000">
              <a:off x="3355173" y="2570226"/>
              <a:ext cx="72230" cy="205330"/>
              <a:chOff x="1540364" y="3566462"/>
              <a:chExt cx="45719" cy="205330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CA6D9876-1222-413A-9554-3E52D0E4532D}"/>
                  </a:ext>
                </a:extLst>
              </p:cNvPr>
              <p:cNvSpPr/>
              <p:nvPr/>
            </p:nvSpPr>
            <p:spPr>
              <a:xfrm rot="5400000" flipH="1" flipV="1">
                <a:off x="1540364" y="3566462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2FF4B215-CA4C-4465-AF31-8EB297B47643}"/>
                  </a:ext>
                </a:extLst>
              </p:cNvPr>
              <p:cNvSpPr/>
              <p:nvPr/>
            </p:nvSpPr>
            <p:spPr>
              <a:xfrm rot="5400000" flipH="1" flipV="1">
                <a:off x="1540364" y="3645402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75D7ECC8-CD74-4D65-B4AB-A4D77ED51787}"/>
                  </a:ext>
                </a:extLst>
              </p:cNvPr>
              <p:cNvSpPr/>
              <p:nvPr/>
            </p:nvSpPr>
            <p:spPr>
              <a:xfrm rot="5400000" flipH="1" flipV="1">
                <a:off x="1540364" y="3726073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5B7D2A3-8A68-437B-8124-E50A0072D8B0}"/>
                </a:ext>
              </a:extLst>
            </p:cNvPr>
            <p:cNvSpPr/>
            <p:nvPr/>
          </p:nvSpPr>
          <p:spPr>
            <a:xfrm>
              <a:off x="2698566" y="2574588"/>
              <a:ext cx="183788" cy="18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7FAF8B5-7F01-45A7-8C7F-83685C88D7A7}"/>
                </a:ext>
              </a:extLst>
            </p:cNvPr>
            <p:cNvGrpSpPr/>
            <p:nvPr/>
          </p:nvGrpSpPr>
          <p:grpSpPr>
            <a:xfrm>
              <a:off x="3196351" y="2078175"/>
              <a:ext cx="71562" cy="333956"/>
              <a:chOff x="1530073" y="661975"/>
              <a:chExt cx="71562" cy="333956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8390F182-AD98-4180-8A33-5DD88AAF9E55}"/>
                  </a:ext>
                </a:extLst>
              </p:cNvPr>
              <p:cNvSpPr/>
              <p:nvPr/>
            </p:nvSpPr>
            <p:spPr>
              <a:xfrm rot="5400000">
                <a:off x="1530073" y="661975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26E72A6-4B74-404E-ACCC-A3EB4D5FD78E}"/>
                  </a:ext>
                </a:extLst>
              </p:cNvPr>
              <p:cNvSpPr/>
              <p:nvPr/>
            </p:nvSpPr>
            <p:spPr>
              <a:xfrm rot="5400000">
                <a:off x="1530073" y="793172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5F1F054-11A4-47FF-9DA3-2D42AE9D950E}"/>
                  </a:ext>
                </a:extLst>
              </p:cNvPr>
              <p:cNvSpPr/>
              <p:nvPr/>
            </p:nvSpPr>
            <p:spPr>
              <a:xfrm rot="5400000">
                <a:off x="1530073" y="924369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6E1175-F4AE-45B8-B77C-C5B65AE3963C}"/>
                  </a:ext>
                </a:extLst>
              </p:cNvPr>
              <p:cNvSpPr txBox="1"/>
              <p:nvPr/>
            </p:nvSpPr>
            <p:spPr>
              <a:xfrm>
                <a:off x="3888463" y="4970905"/>
                <a:ext cx="757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 b="1" dirty="0" err="1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6E1175-F4AE-45B8-B77C-C5B65AE3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463" y="4970905"/>
                <a:ext cx="75756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847B48-4DBB-484F-BCA2-FFAFC9428BAB}"/>
                  </a:ext>
                </a:extLst>
              </p:cNvPr>
              <p:cNvSpPr txBox="1"/>
              <p:nvPr/>
            </p:nvSpPr>
            <p:spPr>
              <a:xfrm>
                <a:off x="5888057" y="4901934"/>
                <a:ext cx="757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400" b="1" dirty="0" err="1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847B48-4DBB-484F-BCA2-FFAFC942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057" y="4901934"/>
                <a:ext cx="75756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614A6E4-31C6-4F60-B8E2-70F51270A004}"/>
                  </a:ext>
                </a:extLst>
              </p:cNvPr>
              <p:cNvSpPr txBox="1"/>
              <p:nvPr/>
            </p:nvSpPr>
            <p:spPr>
              <a:xfrm>
                <a:off x="7645830" y="4915688"/>
                <a:ext cx="757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1400" dirty="0" err="1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614A6E4-31C6-4F60-B8E2-70F51270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830" y="4915688"/>
                <a:ext cx="75756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86EB891-319C-4970-A561-968A2F1E3ECB}"/>
                  </a:ext>
                </a:extLst>
              </p:cNvPr>
              <p:cNvSpPr txBox="1"/>
              <p:nvPr/>
            </p:nvSpPr>
            <p:spPr>
              <a:xfrm>
                <a:off x="9602286" y="4883636"/>
                <a:ext cx="757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400" dirty="0" err="1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86EB891-319C-4970-A561-968A2F1E3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286" y="4883636"/>
                <a:ext cx="75756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그룹 40">
            <a:extLst>
              <a:ext uri="{FF2B5EF4-FFF2-40B4-BE49-F238E27FC236}">
                <a16:creationId xmlns:a16="http://schemas.microsoft.com/office/drawing/2014/main" id="{8F90B49E-84EB-43D2-A324-DD66C49C7144}"/>
              </a:ext>
            </a:extLst>
          </p:cNvPr>
          <p:cNvGrpSpPr/>
          <p:nvPr/>
        </p:nvGrpSpPr>
        <p:grpSpPr>
          <a:xfrm rot="5400000">
            <a:off x="4565883" y="4438582"/>
            <a:ext cx="1453669" cy="1443784"/>
            <a:chOff x="2322735" y="3844082"/>
            <a:chExt cx="1453669" cy="144378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4F1CC85-9F05-42A3-B56D-39B9C4A336CE}"/>
                </a:ext>
              </a:extLst>
            </p:cNvPr>
            <p:cNvSpPr/>
            <p:nvPr/>
          </p:nvSpPr>
          <p:spPr>
            <a:xfrm rot="16200000">
              <a:off x="2327678" y="3839139"/>
              <a:ext cx="1443784" cy="1453669"/>
            </a:xfrm>
            <a:prstGeom prst="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A4F7C45-AE36-44D9-A41C-191B6BA0096D}"/>
                </a:ext>
              </a:extLst>
            </p:cNvPr>
            <p:cNvGrpSpPr/>
            <p:nvPr/>
          </p:nvGrpSpPr>
          <p:grpSpPr>
            <a:xfrm>
              <a:off x="2428842" y="3921596"/>
              <a:ext cx="1241455" cy="388800"/>
              <a:chOff x="455463" y="3751200"/>
              <a:chExt cx="1241455" cy="3888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17D3292D-5B30-455C-86F1-F6E45B4FA617}"/>
                  </a:ext>
                </a:extLst>
              </p:cNvPr>
              <p:cNvSpPr/>
              <p:nvPr/>
            </p:nvSpPr>
            <p:spPr>
              <a:xfrm rot="16200000">
                <a:off x="881791" y="3324872"/>
                <a:ext cx="388800" cy="124145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1379565F-6D64-49AF-B058-F1055321B08F}"/>
                  </a:ext>
                </a:extLst>
              </p:cNvPr>
              <p:cNvSpPr/>
              <p:nvPr/>
            </p:nvSpPr>
            <p:spPr>
              <a:xfrm>
                <a:off x="830814" y="3844378"/>
                <a:ext cx="183788" cy="18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9BDC665A-3112-4A70-AB2A-8753DEDC24FD}"/>
                  </a:ext>
                </a:extLst>
              </p:cNvPr>
              <p:cNvSpPr/>
              <p:nvPr/>
            </p:nvSpPr>
            <p:spPr>
              <a:xfrm>
                <a:off x="1442398" y="3844378"/>
                <a:ext cx="183788" cy="18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8DA075B4-6BD3-4D6A-8F32-98CFC6B9A715}"/>
                  </a:ext>
                </a:extLst>
              </p:cNvPr>
              <p:cNvGrpSpPr/>
              <p:nvPr/>
            </p:nvGrpSpPr>
            <p:grpSpPr>
              <a:xfrm rot="16200000">
                <a:off x="1199235" y="3848838"/>
                <a:ext cx="72230" cy="205330"/>
                <a:chOff x="1540364" y="3522497"/>
                <a:chExt cx="45719" cy="205330"/>
              </a:xfrm>
            </p:grpSpPr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F6C91CD-7724-4D42-8049-35CF72A777F0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522497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E352821A-D613-48D9-A7F7-4E03153A2FC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601437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745B31F2-D54D-4E28-A19C-FCE050609C4F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68210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0833CCE7-447C-440A-9568-198D00FE9CF3}"/>
                  </a:ext>
                </a:extLst>
              </p:cNvPr>
              <p:cNvSpPr/>
              <p:nvPr/>
            </p:nvSpPr>
            <p:spPr>
              <a:xfrm>
                <a:off x="542627" y="3844378"/>
                <a:ext cx="183788" cy="18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695FBE6-02D6-4AE5-9251-F4C805E760C8}"/>
                </a:ext>
              </a:extLst>
            </p:cNvPr>
            <p:cNvGrpSpPr/>
            <p:nvPr/>
          </p:nvGrpSpPr>
          <p:grpSpPr>
            <a:xfrm>
              <a:off x="2428840" y="4798634"/>
              <a:ext cx="1241458" cy="388800"/>
              <a:chOff x="455464" y="5027827"/>
              <a:chExt cx="1241458" cy="38880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4AB866B-E3C9-411E-99C7-4A07AC5C4CB1}"/>
                  </a:ext>
                </a:extLst>
              </p:cNvPr>
              <p:cNvSpPr/>
              <p:nvPr/>
            </p:nvSpPr>
            <p:spPr>
              <a:xfrm rot="16200000">
                <a:off x="881793" y="4601498"/>
                <a:ext cx="388800" cy="124145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BDB92CC3-9898-48FC-B9EB-023EF34245F6}"/>
                  </a:ext>
                </a:extLst>
              </p:cNvPr>
              <p:cNvSpPr/>
              <p:nvPr/>
            </p:nvSpPr>
            <p:spPr>
              <a:xfrm>
                <a:off x="830814" y="5121005"/>
                <a:ext cx="183788" cy="18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DAA2ABE7-4B22-4DF0-BE88-DC891FB0E78A}"/>
                  </a:ext>
                </a:extLst>
              </p:cNvPr>
              <p:cNvSpPr/>
              <p:nvPr/>
            </p:nvSpPr>
            <p:spPr>
              <a:xfrm>
                <a:off x="1442398" y="5121005"/>
                <a:ext cx="183788" cy="18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85E226BD-07F6-4252-B69F-CF1D6BB3F873}"/>
                  </a:ext>
                </a:extLst>
              </p:cNvPr>
              <p:cNvGrpSpPr/>
              <p:nvPr/>
            </p:nvGrpSpPr>
            <p:grpSpPr>
              <a:xfrm rot="16200000">
                <a:off x="1199234" y="5116643"/>
                <a:ext cx="72230" cy="205330"/>
                <a:chOff x="1540364" y="3566462"/>
                <a:chExt cx="45719" cy="205330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D2090F74-8C08-462A-85F8-3BFD57E414E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566462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7DD7F8DA-978D-4363-BFC1-58CC022F0EE0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645402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2BA37282-598E-462F-BDF8-484585096F8C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726073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9D83E0CB-752A-4A1C-9CA2-0DFF3DE77C51}"/>
                  </a:ext>
                </a:extLst>
              </p:cNvPr>
              <p:cNvSpPr/>
              <p:nvPr/>
            </p:nvSpPr>
            <p:spPr>
              <a:xfrm>
                <a:off x="542627" y="5121005"/>
                <a:ext cx="183788" cy="18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DCBFBBF-E13C-4A18-998B-EE017BED2226}"/>
                </a:ext>
              </a:extLst>
            </p:cNvPr>
            <p:cNvGrpSpPr/>
            <p:nvPr/>
          </p:nvGrpSpPr>
          <p:grpSpPr>
            <a:xfrm>
              <a:off x="3013788" y="4387010"/>
              <a:ext cx="71562" cy="333956"/>
              <a:chOff x="1530073" y="661975"/>
              <a:chExt cx="71562" cy="33395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E39E4EA-E46E-41CB-92C4-BAA193A0CD99}"/>
                  </a:ext>
                </a:extLst>
              </p:cNvPr>
              <p:cNvSpPr/>
              <p:nvPr/>
            </p:nvSpPr>
            <p:spPr>
              <a:xfrm rot="5400000">
                <a:off x="1530073" y="661975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B8DC84A6-8C30-4DFA-B4BD-041DA709EF94}"/>
                  </a:ext>
                </a:extLst>
              </p:cNvPr>
              <p:cNvSpPr/>
              <p:nvPr/>
            </p:nvSpPr>
            <p:spPr>
              <a:xfrm rot="5400000">
                <a:off x="1530073" y="793172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04A5DB15-B713-48CC-BEB8-3B22E01A57CE}"/>
                  </a:ext>
                </a:extLst>
              </p:cNvPr>
              <p:cNvSpPr/>
              <p:nvPr/>
            </p:nvSpPr>
            <p:spPr>
              <a:xfrm rot="5400000">
                <a:off x="1530073" y="924369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E7D13C7-BD28-4A47-9183-A8CAF28DF19F}"/>
              </a:ext>
            </a:extLst>
          </p:cNvPr>
          <p:cNvGrpSpPr/>
          <p:nvPr/>
        </p:nvGrpSpPr>
        <p:grpSpPr>
          <a:xfrm>
            <a:off x="6548363" y="4214220"/>
            <a:ext cx="1265453" cy="1823679"/>
            <a:chOff x="7158336" y="1127268"/>
            <a:chExt cx="1265453" cy="1823679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215E831-7857-4BE9-A99C-96D93B86E032}"/>
                </a:ext>
              </a:extLst>
            </p:cNvPr>
            <p:cNvSpPr/>
            <p:nvPr/>
          </p:nvSpPr>
          <p:spPr>
            <a:xfrm>
              <a:off x="7158336" y="1127268"/>
              <a:ext cx="1265453" cy="1823679"/>
            </a:xfrm>
            <a:prstGeom prst="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A6D38E8-200E-4BDD-AD70-8B6C53091904}"/>
                </a:ext>
              </a:extLst>
            </p:cNvPr>
            <p:cNvSpPr/>
            <p:nvPr/>
          </p:nvSpPr>
          <p:spPr>
            <a:xfrm>
              <a:off x="7279693" y="1204782"/>
              <a:ext cx="1009363" cy="166542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6D17BFD2-0476-428C-8EAE-0048B112E8E1}"/>
                </a:ext>
              </a:extLst>
            </p:cNvPr>
            <p:cNvGrpSpPr/>
            <p:nvPr/>
          </p:nvGrpSpPr>
          <p:grpSpPr>
            <a:xfrm>
              <a:off x="7414020" y="2078175"/>
              <a:ext cx="71562" cy="333956"/>
              <a:chOff x="1530073" y="661975"/>
              <a:chExt cx="71562" cy="333956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2C0B2FBB-6E38-42CD-B5A2-1C4DDD415F08}"/>
                  </a:ext>
                </a:extLst>
              </p:cNvPr>
              <p:cNvSpPr/>
              <p:nvPr/>
            </p:nvSpPr>
            <p:spPr>
              <a:xfrm rot="5400000">
                <a:off x="1530073" y="661975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7EE606B9-1CE1-4A7D-BA73-A1562F40ABEA}"/>
                  </a:ext>
                </a:extLst>
              </p:cNvPr>
              <p:cNvSpPr/>
              <p:nvPr/>
            </p:nvSpPr>
            <p:spPr>
              <a:xfrm rot="5400000">
                <a:off x="1530073" y="793172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2A8278A4-A211-49B9-A1EC-E151DA2BA290}"/>
                  </a:ext>
                </a:extLst>
              </p:cNvPr>
              <p:cNvSpPr/>
              <p:nvPr/>
            </p:nvSpPr>
            <p:spPr>
              <a:xfrm rot="5400000">
                <a:off x="1530073" y="924369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791F243-A1B2-4AE7-9661-03EB8F77E0B2}"/>
                </a:ext>
              </a:extLst>
            </p:cNvPr>
            <p:cNvGrpSpPr/>
            <p:nvPr/>
          </p:nvGrpSpPr>
          <p:grpSpPr>
            <a:xfrm>
              <a:off x="8038589" y="2078175"/>
              <a:ext cx="71562" cy="333956"/>
              <a:chOff x="1530073" y="661975"/>
              <a:chExt cx="71562" cy="333956"/>
            </a:xfrm>
          </p:grpSpPr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A055181A-0658-4F02-825D-EA39AFEBCB4B}"/>
                  </a:ext>
                </a:extLst>
              </p:cNvPr>
              <p:cNvSpPr/>
              <p:nvPr/>
            </p:nvSpPr>
            <p:spPr>
              <a:xfrm rot="5400000">
                <a:off x="1530073" y="661975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86C69C1A-C492-4917-8862-D83095C1D865}"/>
                  </a:ext>
                </a:extLst>
              </p:cNvPr>
              <p:cNvSpPr/>
              <p:nvPr/>
            </p:nvSpPr>
            <p:spPr>
              <a:xfrm rot="5400000">
                <a:off x="1530073" y="793172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A96B72A5-9E01-4768-9C40-D314F7875C44}"/>
                  </a:ext>
                </a:extLst>
              </p:cNvPr>
              <p:cNvSpPr/>
              <p:nvPr/>
            </p:nvSpPr>
            <p:spPr>
              <a:xfrm rot="5400000">
                <a:off x="1530073" y="924369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3BBCF14-ED3B-42AD-BCD8-63D0591DC48A}"/>
                </a:ext>
              </a:extLst>
            </p:cNvPr>
            <p:cNvGrpSpPr/>
            <p:nvPr/>
          </p:nvGrpSpPr>
          <p:grpSpPr>
            <a:xfrm>
              <a:off x="7351095" y="1297773"/>
              <a:ext cx="810708" cy="183788"/>
              <a:chOff x="7351095" y="1297773"/>
              <a:chExt cx="810708" cy="183788"/>
            </a:xfrm>
          </p:grpSpPr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9CBBC38B-4A91-457E-B328-BFA4EBC706DB}"/>
                  </a:ext>
                </a:extLst>
              </p:cNvPr>
              <p:cNvSpPr/>
              <p:nvPr/>
            </p:nvSpPr>
            <p:spPr>
              <a:xfrm rot="5400000">
                <a:off x="7351001" y="1297867"/>
                <a:ext cx="183788" cy="183600"/>
              </a:xfrm>
              <a:prstGeom prst="ellipse">
                <a:avLst/>
              </a:prstGeom>
              <a:solidFill>
                <a:srgbClr val="FC747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AF52949F-4B92-4360-9D60-B1C263D151DC}"/>
                  </a:ext>
                </a:extLst>
              </p:cNvPr>
              <p:cNvGrpSpPr/>
              <p:nvPr/>
            </p:nvGrpSpPr>
            <p:grpSpPr>
              <a:xfrm rot="5400000">
                <a:off x="7719742" y="1232204"/>
                <a:ext cx="71562" cy="333956"/>
                <a:chOff x="1530073" y="661975"/>
                <a:chExt cx="71562" cy="333956"/>
              </a:xfrm>
            </p:grpSpPr>
            <p:sp>
              <p:nvSpPr>
                <p:cNvPr id="88" name="타원 87">
                  <a:extLst>
                    <a:ext uri="{FF2B5EF4-FFF2-40B4-BE49-F238E27FC236}">
                      <a16:creationId xmlns:a16="http://schemas.microsoft.com/office/drawing/2014/main" id="{7D2A1DF8-7538-468F-AF44-7D4947B029E1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3F5F10D2-48DD-44C8-8941-4A8AF9B29C20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65D1CA06-4C0D-47AB-A0C9-5AEB93A4FB28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8841A82E-5594-4BF8-91D3-9F2392B51A8E}"/>
                  </a:ext>
                </a:extLst>
              </p:cNvPr>
              <p:cNvSpPr/>
              <p:nvPr/>
            </p:nvSpPr>
            <p:spPr>
              <a:xfrm rot="5400000">
                <a:off x="7978109" y="1297867"/>
                <a:ext cx="183788" cy="183600"/>
              </a:xfrm>
              <a:prstGeom prst="ellipse">
                <a:avLst/>
              </a:prstGeom>
              <a:solidFill>
                <a:srgbClr val="FC747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525CB368-CF13-4FE5-AB15-5D175C3819E8}"/>
                </a:ext>
              </a:extLst>
            </p:cNvPr>
            <p:cNvGrpSpPr/>
            <p:nvPr/>
          </p:nvGrpSpPr>
          <p:grpSpPr>
            <a:xfrm>
              <a:off x="7351095" y="1712229"/>
              <a:ext cx="810708" cy="183788"/>
              <a:chOff x="7351095" y="1712229"/>
              <a:chExt cx="810708" cy="183788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F5E6E06D-B654-4E49-8FE5-EBA6BCB5ED06}"/>
                  </a:ext>
                </a:extLst>
              </p:cNvPr>
              <p:cNvSpPr/>
              <p:nvPr/>
            </p:nvSpPr>
            <p:spPr>
              <a:xfrm rot="5400000">
                <a:off x="7351001" y="1712323"/>
                <a:ext cx="183788" cy="183600"/>
              </a:xfrm>
              <a:prstGeom prst="ellipse">
                <a:avLst/>
              </a:prstGeom>
              <a:solidFill>
                <a:srgbClr val="FC747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B5275933-B314-4C25-86C3-90E0AA0CB4EF}"/>
                  </a:ext>
                </a:extLst>
              </p:cNvPr>
              <p:cNvSpPr/>
              <p:nvPr/>
            </p:nvSpPr>
            <p:spPr>
              <a:xfrm rot="5400000">
                <a:off x="7978109" y="1712323"/>
                <a:ext cx="183788" cy="183600"/>
              </a:xfrm>
              <a:prstGeom prst="ellipse">
                <a:avLst/>
              </a:prstGeom>
              <a:solidFill>
                <a:srgbClr val="FC747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DD5B337D-91ED-47CE-B47A-19FB5A1DA037}"/>
                  </a:ext>
                </a:extLst>
              </p:cNvPr>
              <p:cNvGrpSpPr/>
              <p:nvPr/>
            </p:nvGrpSpPr>
            <p:grpSpPr>
              <a:xfrm rot="5400000">
                <a:off x="7719742" y="1647148"/>
                <a:ext cx="71562" cy="333956"/>
                <a:chOff x="1530073" y="661975"/>
                <a:chExt cx="71562" cy="333956"/>
              </a:xfrm>
            </p:grpSpPr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8F0062BB-D1B1-41CF-9E6F-63FCE0CB42B2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6FE96707-1433-4FB2-95AE-16E17DCC36F8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7529B489-3A43-4B44-882E-85D63A751DF4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8DBA80E-4D2E-4BE5-A7A3-CE05A1FC2461}"/>
                </a:ext>
              </a:extLst>
            </p:cNvPr>
            <p:cNvGrpSpPr/>
            <p:nvPr/>
          </p:nvGrpSpPr>
          <p:grpSpPr>
            <a:xfrm>
              <a:off x="7351095" y="2574400"/>
              <a:ext cx="810708" cy="183788"/>
              <a:chOff x="7351095" y="2574400"/>
              <a:chExt cx="810708" cy="183788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5F3F3FFC-F5FE-4AC9-9B55-6E502CF483E2}"/>
                  </a:ext>
                </a:extLst>
              </p:cNvPr>
              <p:cNvSpPr/>
              <p:nvPr/>
            </p:nvSpPr>
            <p:spPr>
              <a:xfrm rot="5400000">
                <a:off x="7351001" y="2574494"/>
                <a:ext cx="183788" cy="183600"/>
              </a:xfrm>
              <a:prstGeom prst="ellipse">
                <a:avLst/>
              </a:prstGeom>
              <a:solidFill>
                <a:srgbClr val="FC747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9D9D8EB4-C1E0-4593-B056-06E905F52F99}"/>
                  </a:ext>
                </a:extLst>
              </p:cNvPr>
              <p:cNvSpPr/>
              <p:nvPr/>
            </p:nvSpPr>
            <p:spPr>
              <a:xfrm rot="5400000">
                <a:off x="7978109" y="2574494"/>
                <a:ext cx="183788" cy="183600"/>
              </a:xfrm>
              <a:prstGeom prst="ellipse">
                <a:avLst/>
              </a:prstGeom>
              <a:solidFill>
                <a:srgbClr val="FC747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E4CBCC92-8B78-4E28-8BB7-6994BDA8360B}"/>
                  </a:ext>
                </a:extLst>
              </p:cNvPr>
              <p:cNvGrpSpPr/>
              <p:nvPr/>
            </p:nvGrpSpPr>
            <p:grpSpPr>
              <a:xfrm rot="5400000">
                <a:off x="7719742" y="2507218"/>
                <a:ext cx="71562" cy="333956"/>
                <a:chOff x="1530073" y="661975"/>
                <a:chExt cx="71562" cy="333956"/>
              </a:xfrm>
            </p:grpSpPr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50202CDE-FA61-475E-A653-101021A29FD3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3F83B730-FCC0-4F1F-925F-6DB7EE1B3EBA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B0EED65A-85E5-464A-BCD4-096DF0CFE173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E5A30FE-8FF2-4649-8AF6-3183AF8EBA9A}"/>
              </a:ext>
            </a:extLst>
          </p:cNvPr>
          <p:cNvGrpSpPr/>
          <p:nvPr/>
        </p:nvGrpSpPr>
        <p:grpSpPr>
          <a:xfrm>
            <a:off x="8290008" y="4394549"/>
            <a:ext cx="1453669" cy="1449091"/>
            <a:chOff x="441300" y="3838775"/>
            <a:chExt cx="1453669" cy="1449091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1F0D097-EA49-4C46-9554-EE965907C7F4}"/>
                </a:ext>
              </a:extLst>
            </p:cNvPr>
            <p:cNvSpPr/>
            <p:nvPr/>
          </p:nvSpPr>
          <p:spPr>
            <a:xfrm rot="16200000">
              <a:off x="443589" y="3836486"/>
              <a:ext cx="1449091" cy="1453669"/>
            </a:xfrm>
            <a:prstGeom prst="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77C9A296-9909-45F6-A562-A79F4BA0D82A}"/>
                </a:ext>
              </a:extLst>
            </p:cNvPr>
            <p:cNvGrpSpPr/>
            <p:nvPr/>
          </p:nvGrpSpPr>
          <p:grpSpPr>
            <a:xfrm>
              <a:off x="547407" y="3916290"/>
              <a:ext cx="1241455" cy="388800"/>
              <a:chOff x="455463" y="3751200"/>
              <a:chExt cx="1241455" cy="388800"/>
            </a:xfrm>
          </p:grpSpPr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247FD3BC-59A2-4270-93DB-06E6BA3C9345}"/>
                  </a:ext>
                </a:extLst>
              </p:cNvPr>
              <p:cNvSpPr/>
              <p:nvPr/>
            </p:nvSpPr>
            <p:spPr>
              <a:xfrm rot="16200000">
                <a:off x="881791" y="3324872"/>
                <a:ext cx="388800" cy="1241455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56D83B24-503B-418E-8BF4-66B25DD21C1C}"/>
                  </a:ext>
                </a:extLst>
              </p:cNvPr>
              <p:cNvSpPr/>
              <p:nvPr/>
            </p:nvSpPr>
            <p:spPr>
              <a:xfrm>
                <a:off x="830814" y="3844378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79B1784F-2AAD-4581-A71E-455F69C10DAB}"/>
                  </a:ext>
                </a:extLst>
              </p:cNvPr>
              <p:cNvSpPr/>
              <p:nvPr/>
            </p:nvSpPr>
            <p:spPr>
              <a:xfrm>
                <a:off x="1442398" y="3844378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532C974E-D05C-41FB-A5A2-E7C55E9DD58F}"/>
                  </a:ext>
                </a:extLst>
              </p:cNvPr>
              <p:cNvGrpSpPr/>
              <p:nvPr/>
            </p:nvGrpSpPr>
            <p:grpSpPr>
              <a:xfrm rot="16200000">
                <a:off x="1199235" y="3848838"/>
                <a:ext cx="72230" cy="205330"/>
                <a:chOff x="1540364" y="3522497"/>
                <a:chExt cx="45719" cy="205330"/>
              </a:xfrm>
            </p:grpSpPr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7558340E-1D81-4811-AB37-C7CE0037D64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522497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F4958654-7A63-4FE1-9E9A-412E833EB52F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601437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>
                  <a:extLst>
                    <a:ext uri="{FF2B5EF4-FFF2-40B4-BE49-F238E27FC236}">
                      <a16:creationId xmlns:a16="http://schemas.microsoft.com/office/drawing/2014/main" id="{38124AA0-954C-431D-8124-805FCC8627FE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68210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44055827-9E61-485D-AC38-8E166B1215F1}"/>
                  </a:ext>
                </a:extLst>
              </p:cNvPr>
              <p:cNvSpPr/>
              <p:nvPr/>
            </p:nvSpPr>
            <p:spPr>
              <a:xfrm>
                <a:off x="542627" y="3844378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93141BC-AAFD-4B3D-B32D-FC4CE78CE894}"/>
                </a:ext>
              </a:extLst>
            </p:cNvPr>
            <p:cNvSpPr/>
            <p:nvPr/>
          </p:nvSpPr>
          <p:spPr>
            <a:xfrm rot="16200000">
              <a:off x="973734" y="4372305"/>
              <a:ext cx="388800" cy="1241458"/>
            </a:xfrm>
            <a:prstGeom prst="rect">
              <a:avLst/>
            </a:prstGeom>
            <a:solidFill>
              <a:srgbClr val="D9D9D9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35CB8DB7-1BC5-4F2F-8B91-1305BC0A5768}"/>
                </a:ext>
              </a:extLst>
            </p:cNvPr>
            <p:cNvSpPr/>
            <p:nvPr/>
          </p:nvSpPr>
          <p:spPr>
            <a:xfrm>
              <a:off x="922755" y="4891812"/>
              <a:ext cx="183788" cy="183600"/>
            </a:xfrm>
            <a:prstGeom prst="ellipse">
              <a:avLst/>
            </a:prstGeom>
            <a:solidFill>
              <a:srgbClr val="9FD7BF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2FD03C60-C8F3-4E46-AAE6-FF1D7C9C7FC2}"/>
                </a:ext>
              </a:extLst>
            </p:cNvPr>
            <p:cNvSpPr/>
            <p:nvPr/>
          </p:nvSpPr>
          <p:spPr>
            <a:xfrm>
              <a:off x="1534339" y="4891812"/>
              <a:ext cx="183788" cy="183600"/>
            </a:xfrm>
            <a:prstGeom prst="ellipse">
              <a:avLst/>
            </a:prstGeom>
            <a:solidFill>
              <a:srgbClr val="9FD7BF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437444DC-B200-4FEE-85FF-F70DC636E82D}"/>
                </a:ext>
              </a:extLst>
            </p:cNvPr>
            <p:cNvGrpSpPr/>
            <p:nvPr/>
          </p:nvGrpSpPr>
          <p:grpSpPr>
            <a:xfrm rot="16200000">
              <a:off x="1291175" y="4887450"/>
              <a:ext cx="72230" cy="205330"/>
              <a:chOff x="1540364" y="3566462"/>
              <a:chExt cx="45719" cy="205330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D6C9F25C-04AC-479D-AA5A-C552D75B0FF9}"/>
                  </a:ext>
                </a:extLst>
              </p:cNvPr>
              <p:cNvSpPr/>
              <p:nvPr/>
            </p:nvSpPr>
            <p:spPr>
              <a:xfrm rot="5400000" flipH="1" flipV="1">
                <a:off x="1540364" y="3566462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C037E01F-51AA-4310-9E34-120D9D708815}"/>
                  </a:ext>
                </a:extLst>
              </p:cNvPr>
              <p:cNvSpPr/>
              <p:nvPr/>
            </p:nvSpPr>
            <p:spPr>
              <a:xfrm rot="5400000" flipH="1" flipV="1">
                <a:off x="1540364" y="3645402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CF426BD4-009D-4CAB-B7F5-3510924CB4EC}"/>
                  </a:ext>
                </a:extLst>
              </p:cNvPr>
              <p:cNvSpPr/>
              <p:nvPr/>
            </p:nvSpPr>
            <p:spPr>
              <a:xfrm rot="5400000" flipH="1" flipV="1">
                <a:off x="1540364" y="3726073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4AD5B8F8-DC97-42B6-BD71-FB0EE103FD81}"/>
                </a:ext>
              </a:extLst>
            </p:cNvPr>
            <p:cNvSpPr/>
            <p:nvPr/>
          </p:nvSpPr>
          <p:spPr>
            <a:xfrm>
              <a:off x="634568" y="4891812"/>
              <a:ext cx="183788" cy="183600"/>
            </a:xfrm>
            <a:prstGeom prst="ellipse">
              <a:avLst/>
            </a:prstGeom>
            <a:solidFill>
              <a:srgbClr val="9FD7BF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0E6208AB-244D-41A6-BDC9-DE1457B4B0AD}"/>
                </a:ext>
              </a:extLst>
            </p:cNvPr>
            <p:cNvGrpSpPr/>
            <p:nvPr/>
          </p:nvGrpSpPr>
          <p:grpSpPr>
            <a:xfrm>
              <a:off x="1132353" y="4387010"/>
              <a:ext cx="71562" cy="333956"/>
              <a:chOff x="1530073" y="661975"/>
              <a:chExt cx="71562" cy="333956"/>
            </a:xfrm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2816B66F-4246-497B-8B0E-BBA12177C2B0}"/>
                  </a:ext>
                </a:extLst>
              </p:cNvPr>
              <p:cNvSpPr/>
              <p:nvPr/>
            </p:nvSpPr>
            <p:spPr>
              <a:xfrm rot="5400000">
                <a:off x="1530073" y="661975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265C47C4-F31D-4319-A21A-24D68810210C}"/>
                  </a:ext>
                </a:extLst>
              </p:cNvPr>
              <p:cNvSpPr/>
              <p:nvPr/>
            </p:nvSpPr>
            <p:spPr>
              <a:xfrm rot="5400000">
                <a:off x="1530073" y="793172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0E81F101-9797-44C2-BEFD-18965220958A}"/>
                  </a:ext>
                </a:extLst>
              </p:cNvPr>
              <p:cNvSpPr/>
              <p:nvPr/>
            </p:nvSpPr>
            <p:spPr>
              <a:xfrm rot="5400000">
                <a:off x="1530073" y="924369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1CC8860-D439-47AD-8405-F1A306B7893F}"/>
              </a:ext>
            </a:extLst>
          </p:cNvPr>
          <p:cNvGrpSpPr/>
          <p:nvPr/>
        </p:nvGrpSpPr>
        <p:grpSpPr>
          <a:xfrm>
            <a:off x="537146" y="3732501"/>
            <a:ext cx="1507144" cy="2344465"/>
            <a:chOff x="722140" y="645549"/>
            <a:chExt cx="1507144" cy="2344465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F4243A90-3AA2-4ADB-9B3E-C767DEE5FA0F}"/>
                </a:ext>
              </a:extLst>
            </p:cNvPr>
            <p:cNvGrpSpPr/>
            <p:nvPr/>
          </p:nvGrpSpPr>
          <p:grpSpPr>
            <a:xfrm>
              <a:off x="748878" y="1166335"/>
              <a:ext cx="1453669" cy="1823679"/>
              <a:chOff x="363782" y="3673686"/>
              <a:chExt cx="1453669" cy="1823679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E9E72594-6D06-4844-A8D6-6CB6E67F1FC2}"/>
                  </a:ext>
                </a:extLst>
              </p:cNvPr>
              <p:cNvSpPr/>
              <p:nvPr/>
            </p:nvSpPr>
            <p:spPr>
              <a:xfrm rot="16200000">
                <a:off x="178777" y="3858691"/>
                <a:ext cx="1823679" cy="1453669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0F40683E-4C50-4BA4-8D85-5F1EC0A4DBA2}"/>
                  </a:ext>
                </a:extLst>
              </p:cNvPr>
              <p:cNvGrpSpPr/>
              <p:nvPr/>
            </p:nvGrpSpPr>
            <p:grpSpPr>
              <a:xfrm>
                <a:off x="469889" y="3751200"/>
                <a:ext cx="1241455" cy="388800"/>
                <a:chOff x="455463" y="3751200"/>
                <a:chExt cx="1241455" cy="388800"/>
              </a:xfrm>
            </p:grpSpPr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B3835AB5-2F43-447C-881D-CCBB7C8130FD}"/>
                    </a:ext>
                  </a:extLst>
                </p:cNvPr>
                <p:cNvSpPr/>
                <p:nvPr/>
              </p:nvSpPr>
              <p:spPr>
                <a:xfrm rot="16200000">
                  <a:off x="881791" y="3324872"/>
                  <a:ext cx="388800" cy="1241455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49" name="타원 148">
                  <a:extLst>
                    <a:ext uri="{FF2B5EF4-FFF2-40B4-BE49-F238E27FC236}">
                      <a16:creationId xmlns:a16="http://schemas.microsoft.com/office/drawing/2014/main" id="{F869385E-8A57-4873-9D35-128CF89847FF}"/>
                    </a:ext>
                  </a:extLst>
                </p:cNvPr>
                <p:cNvSpPr/>
                <p:nvPr/>
              </p:nvSpPr>
              <p:spPr>
                <a:xfrm>
                  <a:off x="830814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E4BEE08D-5A60-4F82-A67B-1270835F9722}"/>
                    </a:ext>
                  </a:extLst>
                </p:cNvPr>
                <p:cNvSpPr/>
                <p:nvPr/>
              </p:nvSpPr>
              <p:spPr>
                <a:xfrm>
                  <a:off x="1442398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1" name="그룹 150">
                  <a:extLst>
                    <a:ext uri="{FF2B5EF4-FFF2-40B4-BE49-F238E27FC236}">
                      <a16:creationId xmlns:a16="http://schemas.microsoft.com/office/drawing/2014/main" id="{A879F5F0-11EF-4F2E-95D2-88B45113A840}"/>
                    </a:ext>
                  </a:extLst>
                </p:cNvPr>
                <p:cNvGrpSpPr/>
                <p:nvPr/>
              </p:nvGrpSpPr>
              <p:grpSpPr>
                <a:xfrm rot="16200000">
                  <a:off x="1199235" y="3848838"/>
                  <a:ext cx="72230" cy="205330"/>
                  <a:chOff x="1540364" y="3522497"/>
                  <a:chExt cx="45719" cy="205330"/>
                </a:xfrm>
              </p:grpSpPr>
              <p:sp>
                <p:nvSpPr>
                  <p:cNvPr id="153" name="타원 152">
                    <a:extLst>
                      <a:ext uri="{FF2B5EF4-FFF2-40B4-BE49-F238E27FC236}">
                        <a16:creationId xmlns:a16="http://schemas.microsoft.com/office/drawing/2014/main" id="{5261F026-24B3-4D80-B76D-E4DB5F14A9C1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4" name="타원 153">
                    <a:extLst>
                      <a:ext uri="{FF2B5EF4-FFF2-40B4-BE49-F238E27FC236}">
                        <a16:creationId xmlns:a16="http://schemas.microsoft.com/office/drawing/2014/main" id="{D43B3F4C-159F-421B-903D-7406A08EB86D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타원 154">
                    <a:extLst>
                      <a:ext uri="{FF2B5EF4-FFF2-40B4-BE49-F238E27FC236}">
                        <a16:creationId xmlns:a16="http://schemas.microsoft.com/office/drawing/2014/main" id="{96D626F7-7F83-44E0-BCBA-036831908B19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8210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D6502940-6FCE-41A2-8E4D-2540BB975AEE}"/>
                    </a:ext>
                  </a:extLst>
                </p:cNvPr>
                <p:cNvSpPr/>
                <p:nvPr/>
              </p:nvSpPr>
              <p:spPr>
                <a:xfrm>
                  <a:off x="542627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3176F606-E263-49B7-B598-69E87E083960}"/>
                  </a:ext>
                </a:extLst>
              </p:cNvPr>
              <p:cNvGrpSpPr/>
              <p:nvPr/>
            </p:nvGrpSpPr>
            <p:grpSpPr>
              <a:xfrm>
                <a:off x="469887" y="4165200"/>
                <a:ext cx="1241458" cy="392400"/>
                <a:chOff x="455464" y="4165200"/>
                <a:chExt cx="1241458" cy="392400"/>
              </a:xfrm>
            </p:grpSpPr>
            <p:sp>
              <p:nvSpPr>
                <p:cNvPr id="140" name="직사각형 139">
                  <a:extLst>
                    <a:ext uri="{FF2B5EF4-FFF2-40B4-BE49-F238E27FC236}">
                      <a16:creationId xmlns:a16="http://schemas.microsoft.com/office/drawing/2014/main" id="{4E29A10D-9F54-4846-BB22-4E7933B9D06A}"/>
                    </a:ext>
                  </a:extLst>
                </p:cNvPr>
                <p:cNvSpPr/>
                <p:nvPr/>
              </p:nvSpPr>
              <p:spPr>
                <a:xfrm rot="16200000">
                  <a:off x="879993" y="3740671"/>
                  <a:ext cx="392400" cy="1241458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41" name="타원 140">
                  <a:extLst>
                    <a:ext uri="{FF2B5EF4-FFF2-40B4-BE49-F238E27FC236}">
                      <a16:creationId xmlns:a16="http://schemas.microsoft.com/office/drawing/2014/main" id="{DA5004F0-A019-4BFD-99A5-A747138F5414}"/>
                    </a:ext>
                  </a:extLst>
                </p:cNvPr>
                <p:cNvSpPr/>
                <p:nvPr/>
              </p:nvSpPr>
              <p:spPr>
                <a:xfrm>
                  <a:off x="830814" y="4258834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타원 141">
                  <a:extLst>
                    <a:ext uri="{FF2B5EF4-FFF2-40B4-BE49-F238E27FC236}">
                      <a16:creationId xmlns:a16="http://schemas.microsoft.com/office/drawing/2014/main" id="{C3F6513F-67E5-49EA-ABA8-1D8DB60E4040}"/>
                    </a:ext>
                  </a:extLst>
                </p:cNvPr>
                <p:cNvSpPr/>
                <p:nvPr/>
              </p:nvSpPr>
              <p:spPr>
                <a:xfrm>
                  <a:off x="1442398" y="4258834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3" name="그룹 142">
                  <a:extLst>
                    <a:ext uri="{FF2B5EF4-FFF2-40B4-BE49-F238E27FC236}">
                      <a16:creationId xmlns:a16="http://schemas.microsoft.com/office/drawing/2014/main" id="{3A4D9267-E9C1-477D-AE3A-F8D1B235B768}"/>
                    </a:ext>
                  </a:extLst>
                </p:cNvPr>
                <p:cNvGrpSpPr/>
                <p:nvPr/>
              </p:nvGrpSpPr>
              <p:grpSpPr>
                <a:xfrm rot="16200000">
                  <a:off x="1198899" y="4264647"/>
                  <a:ext cx="72899" cy="205329"/>
                  <a:chOff x="1540364" y="4111591"/>
                  <a:chExt cx="45719" cy="205329"/>
                </a:xfrm>
              </p:grpSpPr>
              <p:sp>
                <p:nvSpPr>
                  <p:cNvPr id="145" name="타원 144">
                    <a:extLst>
                      <a:ext uri="{FF2B5EF4-FFF2-40B4-BE49-F238E27FC236}">
                        <a16:creationId xmlns:a16="http://schemas.microsoft.com/office/drawing/2014/main" id="{40CA1BEA-C813-4A95-B244-CFC7CEA134B1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4111591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6" name="타원 145">
                    <a:extLst>
                      <a:ext uri="{FF2B5EF4-FFF2-40B4-BE49-F238E27FC236}">
                        <a16:creationId xmlns:a16="http://schemas.microsoft.com/office/drawing/2014/main" id="{2DD01321-EBA2-4875-A634-F83A21C085F8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4190530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타원 146">
                    <a:extLst>
                      <a:ext uri="{FF2B5EF4-FFF2-40B4-BE49-F238E27FC236}">
                        <a16:creationId xmlns:a16="http://schemas.microsoft.com/office/drawing/2014/main" id="{EE942186-714E-417F-8AE0-04588AF2AF67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4271201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44" name="타원 143">
                  <a:extLst>
                    <a:ext uri="{FF2B5EF4-FFF2-40B4-BE49-F238E27FC236}">
                      <a16:creationId xmlns:a16="http://schemas.microsoft.com/office/drawing/2014/main" id="{B5AB238C-B205-433A-ABD2-00ABAAA70FCE}"/>
                    </a:ext>
                  </a:extLst>
                </p:cNvPr>
                <p:cNvSpPr/>
                <p:nvPr/>
              </p:nvSpPr>
              <p:spPr>
                <a:xfrm>
                  <a:off x="542627" y="4258834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A4A8BA6A-5A21-4264-BD67-2444CC868DF3}"/>
                  </a:ext>
                </a:extLst>
              </p:cNvPr>
              <p:cNvGrpSpPr/>
              <p:nvPr/>
            </p:nvGrpSpPr>
            <p:grpSpPr>
              <a:xfrm>
                <a:off x="469887" y="5027827"/>
                <a:ext cx="1241458" cy="388800"/>
                <a:chOff x="455464" y="5027827"/>
                <a:chExt cx="1241458" cy="388800"/>
              </a:xfrm>
            </p:grpSpPr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BBE160C4-6557-47BB-AED9-7526EA431A57}"/>
                    </a:ext>
                  </a:extLst>
                </p:cNvPr>
                <p:cNvSpPr/>
                <p:nvPr/>
              </p:nvSpPr>
              <p:spPr>
                <a:xfrm rot="16200000">
                  <a:off x="881793" y="4601498"/>
                  <a:ext cx="388800" cy="1241458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32594666-4131-4F12-805F-0FF9DF94F09F}"/>
                    </a:ext>
                  </a:extLst>
                </p:cNvPr>
                <p:cNvSpPr/>
                <p:nvPr/>
              </p:nvSpPr>
              <p:spPr>
                <a:xfrm>
                  <a:off x="830814" y="5121005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타원 133">
                  <a:extLst>
                    <a:ext uri="{FF2B5EF4-FFF2-40B4-BE49-F238E27FC236}">
                      <a16:creationId xmlns:a16="http://schemas.microsoft.com/office/drawing/2014/main" id="{B31CF35C-D58B-4BE8-BC36-AC0729B30D88}"/>
                    </a:ext>
                  </a:extLst>
                </p:cNvPr>
                <p:cNvSpPr/>
                <p:nvPr/>
              </p:nvSpPr>
              <p:spPr>
                <a:xfrm>
                  <a:off x="1442398" y="5121005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04748E59-C73A-4F21-9C65-ADA5A9C2A99A}"/>
                    </a:ext>
                  </a:extLst>
                </p:cNvPr>
                <p:cNvGrpSpPr/>
                <p:nvPr/>
              </p:nvGrpSpPr>
              <p:grpSpPr>
                <a:xfrm rot="16200000">
                  <a:off x="1199234" y="5116643"/>
                  <a:ext cx="72230" cy="205330"/>
                  <a:chOff x="1540364" y="3566462"/>
                  <a:chExt cx="45719" cy="205330"/>
                </a:xfrm>
              </p:grpSpPr>
              <p:sp>
                <p:nvSpPr>
                  <p:cNvPr id="137" name="타원 136">
                    <a:extLst>
                      <a:ext uri="{FF2B5EF4-FFF2-40B4-BE49-F238E27FC236}">
                        <a16:creationId xmlns:a16="http://schemas.microsoft.com/office/drawing/2014/main" id="{37212C54-9FBF-4FD7-AE35-7609D703228C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66462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타원 137">
                    <a:extLst>
                      <a:ext uri="{FF2B5EF4-FFF2-40B4-BE49-F238E27FC236}">
                        <a16:creationId xmlns:a16="http://schemas.microsoft.com/office/drawing/2014/main" id="{501E6A2F-441C-4454-ADEF-732675AD9B8F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45402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타원 138">
                    <a:extLst>
                      <a:ext uri="{FF2B5EF4-FFF2-40B4-BE49-F238E27FC236}">
                        <a16:creationId xmlns:a16="http://schemas.microsoft.com/office/drawing/2014/main" id="{40F5451C-34E1-4AEB-B097-E84D7D001FFA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726073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id="{60039898-D9BD-4C92-B07B-C0F623D496F4}"/>
                    </a:ext>
                  </a:extLst>
                </p:cNvPr>
                <p:cNvSpPr/>
                <p:nvPr/>
              </p:nvSpPr>
              <p:spPr>
                <a:xfrm>
                  <a:off x="542627" y="5121005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69A936AA-6A2A-4C44-8613-A3483CD332FC}"/>
                  </a:ext>
                </a:extLst>
              </p:cNvPr>
              <p:cNvGrpSpPr/>
              <p:nvPr/>
            </p:nvGrpSpPr>
            <p:grpSpPr>
              <a:xfrm>
                <a:off x="1054835" y="4624592"/>
                <a:ext cx="71562" cy="333956"/>
                <a:chOff x="1530073" y="661975"/>
                <a:chExt cx="71562" cy="333956"/>
              </a:xfrm>
            </p:grpSpPr>
            <p:sp>
              <p:nvSpPr>
                <p:cNvPr id="129" name="타원 128">
                  <a:extLst>
                    <a:ext uri="{FF2B5EF4-FFF2-40B4-BE49-F238E27FC236}">
                      <a16:creationId xmlns:a16="http://schemas.microsoft.com/office/drawing/2014/main" id="{36EA95A4-B315-4A61-B81F-22472223203A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타원 129">
                  <a:extLst>
                    <a:ext uri="{FF2B5EF4-FFF2-40B4-BE49-F238E27FC236}">
                      <a16:creationId xmlns:a16="http://schemas.microsoft.com/office/drawing/2014/main" id="{24E6ED02-B503-48B7-B301-11F3C2B84352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타원 130">
                  <a:extLst>
                    <a:ext uri="{FF2B5EF4-FFF2-40B4-BE49-F238E27FC236}">
                      <a16:creationId xmlns:a16="http://schemas.microsoft.com/office/drawing/2014/main" id="{C8A8C7B8-04D9-4091-A09E-A1372F2156C9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C0A923F-B543-48B8-85B9-05FA0FA6CAB1}"/>
                </a:ext>
              </a:extLst>
            </p:cNvPr>
            <p:cNvSpPr txBox="1"/>
            <p:nvPr/>
          </p:nvSpPr>
          <p:spPr>
            <a:xfrm>
              <a:off x="722140" y="645549"/>
              <a:ext cx="1507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정보 글 </a:t>
              </a:r>
              <a:r>
                <a:rPr lang="en-US" altLang="ko-KR" sz="1000" dirty="0"/>
                <a:t>Embedding Mat</a:t>
              </a:r>
            </a:p>
            <a:p>
              <a:pPr algn="ctr"/>
              <a:r>
                <a:rPr lang="en-US" altLang="ko-KR" sz="1000" dirty="0"/>
                <a:t>(130, 300)</a:t>
              </a:r>
              <a:endParaRPr lang="ko-KR" altLang="en-US" sz="1000" dirty="0" err="1"/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A03CFE4-7FB0-40C6-ABD5-053F6FC32091}"/>
                </a:ext>
              </a:extLst>
            </p:cNvPr>
            <p:cNvCxnSpPr>
              <a:cxnSpLocks/>
              <a:stCxn id="122" idx="2"/>
              <a:endCxn id="124" idx="3"/>
            </p:cNvCxnSpPr>
            <p:nvPr/>
          </p:nvCxnSpPr>
          <p:spPr>
            <a:xfrm>
              <a:off x="1475712" y="1045659"/>
              <a:ext cx="1" cy="12067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D1477ED5-8788-44C2-BBCA-66A60A19E28D}"/>
              </a:ext>
            </a:extLst>
          </p:cNvPr>
          <p:cNvSpPr txBox="1"/>
          <p:nvPr/>
        </p:nvSpPr>
        <p:spPr>
          <a:xfrm>
            <a:off x="2901177" y="3732501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(130, 300)</a:t>
            </a:r>
            <a:endParaRPr lang="ko-KR" altLang="en-US" sz="1000" dirty="0" err="1"/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CD51F05D-F6F9-4831-8C8A-78DDE3BE1E92}"/>
              </a:ext>
            </a:extLst>
          </p:cNvPr>
          <p:cNvCxnSpPr>
            <a:cxnSpLocks/>
            <a:stCxn id="156" idx="2"/>
            <a:endCxn id="8" idx="3"/>
          </p:cNvCxnSpPr>
          <p:nvPr/>
        </p:nvCxnSpPr>
        <p:spPr>
          <a:xfrm>
            <a:off x="3287662" y="3978722"/>
            <a:ext cx="0" cy="28039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C5020F51-F47A-4F77-ACA8-054FC4A72836}"/>
              </a:ext>
            </a:extLst>
          </p:cNvPr>
          <p:cNvSpPr txBox="1"/>
          <p:nvPr/>
        </p:nvSpPr>
        <p:spPr>
          <a:xfrm>
            <a:off x="4937120" y="3978722"/>
            <a:ext cx="7008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(300, 19)</a:t>
            </a:r>
            <a:endParaRPr lang="ko-KR" altLang="en-US" sz="1000" dirty="0" err="1"/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18638D9C-CCE1-47B7-A266-08F542B068A8}"/>
              </a:ext>
            </a:extLst>
          </p:cNvPr>
          <p:cNvCxnSpPr>
            <a:cxnSpLocks/>
            <a:stCxn id="158" idx="2"/>
            <a:endCxn id="42" idx="0"/>
          </p:cNvCxnSpPr>
          <p:nvPr/>
        </p:nvCxnSpPr>
        <p:spPr>
          <a:xfrm>
            <a:off x="5287537" y="4224943"/>
            <a:ext cx="5181" cy="20869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F2204BD3-4B1D-4A23-8007-3B6827C73080}"/>
              </a:ext>
            </a:extLst>
          </p:cNvPr>
          <p:cNvGrpSpPr/>
          <p:nvPr/>
        </p:nvGrpSpPr>
        <p:grpSpPr>
          <a:xfrm>
            <a:off x="4553506" y="1365325"/>
            <a:ext cx="1453669" cy="1977584"/>
            <a:chOff x="590589" y="4102198"/>
            <a:chExt cx="1453669" cy="1977584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E3701E08-5406-4016-BA8E-06C4B18BEFF5}"/>
                </a:ext>
              </a:extLst>
            </p:cNvPr>
            <p:cNvGrpSpPr/>
            <p:nvPr/>
          </p:nvGrpSpPr>
          <p:grpSpPr>
            <a:xfrm>
              <a:off x="590589" y="4630691"/>
              <a:ext cx="1453669" cy="1449091"/>
              <a:chOff x="441300" y="3838775"/>
              <a:chExt cx="1453669" cy="1449091"/>
            </a:xfrm>
          </p:grpSpPr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B97A7278-465E-4895-B94E-8857251358BF}"/>
                  </a:ext>
                </a:extLst>
              </p:cNvPr>
              <p:cNvSpPr/>
              <p:nvPr/>
            </p:nvSpPr>
            <p:spPr>
              <a:xfrm rot="16200000">
                <a:off x="443589" y="3836486"/>
                <a:ext cx="1449091" cy="1453669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id="{036344A4-DAA0-42C1-9F75-945F4394A709}"/>
                  </a:ext>
                </a:extLst>
              </p:cNvPr>
              <p:cNvGrpSpPr/>
              <p:nvPr/>
            </p:nvGrpSpPr>
            <p:grpSpPr>
              <a:xfrm>
                <a:off x="547407" y="3916290"/>
                <a:ext cx="1241455" cy="388800"/>
                <a:chOff x="455463" y="3751200"/>
                <a:chExt cx="1241455" cy="388800"/>
              </a:xfrm>
            </p:grpSpPr>
            <p:sp>
              <p:nvSpPr>
                <p:cNvPr id="178" name="직사각형 177">
                  <a:extLst>
                    <a:ext uri="{FF2B5EF4-FFF2-40B4-BE49-F238E27FC236}">
                      <a16:creationId xmlns:a16="http://schemas.microsoft.com/office/drawing/2014/main" id="{8B4A8699-AE17-4C57-9532-7C97FF588729}"/>
                    </a:ext>
                  </a:extLst>
                </p:cNvPr>
                <p:cNvSpPr/>
                <p:nvPr/>
              </p:nvSpPr>
              <p:spPr>
                <a:xfrm rot="16200000">
                  <a:off x="881791" y="3324872"/>
                  <a:ext cx="388800" cy="1241455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1A2A085C-9C2F-46E9-86D8-36D927D21003}"/>
                    </a:ext>
                  </a:extLst>
                </p:cNvPr>
                <p:cNvSpPr/>
                <p:nvPr/>
              </p:nvSpPr>
              <p:spPr>
                <a:xfrm>
                  <a:off x="830814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29C1EB6B-7832-4FFF-BBCF-6E347D1242E8}"/>
                    </a:ext>
                  </a:extLst>
                </p:cNvPr>
                <p:cNvSpPr/>
                <p:nvPr/>
              </p:nvSpPr>
              <p:spPr>
                <a:xfrm>
                  <a:off x="1442398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81" name="그룹 180">
                  <a:extLst>
                    <a:ext uri="{FF2B5EF4-FFF2-40B4-BE49-F238E27FC236}">
                      <a16:creationId xmlns:a16="http://schemas.microsoft.com/office/drawing/2014/main" id="{579E35E8-A15C-438A-B8C9-9BBE66032752}"/>
                    </a:ext>
                  </a:extLst>
                </p:cNvPr>
                <p:cNvGrpSpPr/>
                <p:nvPr/>
              </p:nvGrpSpPr>
              <p:grpSpPr>
                <a:xfrm rot="16200000">
                  <a:off x="1199235" y="3848838"/>
                  <a:ext cx="72230" cy="205330"/>
                  <a:chOff x="1540364" y="3522497"/>
                  <a:chExt cx="45719" cy="205330"/>
                </a:xfrm>
              </p:grpSpPr>
              <p:sp>
                <p:nvSpPr>
                  <p:cNvPr id="183" name="타원 182">
                    <a:extLst>
                      <a:ext uri="{FF2B5EF4-FFF2-40B4-BE49-F238E27FC236}">
                        <a16:creationId xmlns:a16="http://schemas.microsoft.com/office/drawing/2014/main" id="{04C95779-6CEB-47D7-AFCB-FA36F56C2AB2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4" name="타원 183">
                    <a:extLst>
                      <a:ext uri="{FF2B5EF4-FFF2-40B4-BE49-F238E27FC236}">
                        <a16:creationId xmlns:a16="http://schemas.microsoft.com/office/drawing/2014/main" id="{C94B5DC8-671D-4271-ACCD-B3AD79D39E96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5" name="타원 184">
                    <a:extLst>
                      <a:ext uri="{FF2B5EF4-FFF2-40B4-BE49-F238E27FC236}">
                        <a16:creationId xmlns:a16="http://schemas.microsoft.com/office/drawing/2014/main" id="{42636FDD-3BFA-48C0-ACD3-9D684F57D32E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8210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82" name="타원 181">
                  <a:extLst>
                    <a:ext uri="{FF2B5EF4-FFF2-40B4-BE49-F238E27FC236}">
                      <a16:creationId xmlns:a16="http://schemas.microsoft.com/office/drawing/2014/main" id="{AE0CA1CF-DA7F-41BF-A400-32887B2F9A6F}"/>
                    </a:ext>
                  </a:extLst>
                </p:cNvPr>
                <p:cNvSpPr/>
                <p:nvPr/>
              </p:nvSpPr>
              <p:spPr>
                <a:xfrm>
                  <a:off x="542627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7BC37DE8-A9AE-409F-88A1-96B9AF25028A}"/>
                  </a:ext>
                </a:extLst>
              </p:cNvPr>
              <p:cNvSpPr/>
              <p:nvPr/>
            </p:nvSpPr>
            <p:spPr>
              <a:xfrm rot="16200000">
                <a:off x="973734" y="4372305"/>
                <a:ext cx="388800" cy="1241458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C240A05C-2DBE-47D3-ABD0-C9EE95B24347}"/>
                  </a:ext>
                </a:extLst>
              </p:cNvPr>
              <p:cNvSpPr/>
              <p:nvPr/>
            </p:nvSpPr>
            <p:spPr>
              <a:xfrm>
                <a:off x="922755" y="4891812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916BD843-A52A-4B74-9BA9-EFD123D06C69}"/>
                  </a:ext>
                </a:extLst>
              </p:cNvPr>
              <p:cNvSpPr/>
              <p:nvPr/>
            </p:nvSpPr>
            <p:spPr>
              <a:xfrm>
                <a:off x="1534339" y="4891812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995494A2-029E-4570-832C-C5FA4B68B0A6}"/>
                  </a:ext>
                </a:extLst>
              </p:cNvPr>
              <p:cNvGrpSpPr/>
              <p:nvPr/>
            </p:nvGrpSpPr>
            <p:grpSpPr>
              <a:xfrm rot="16200000">
                <a:off x="1291175" y="4887450"/>
                <a:ext cx="72230" cy="205330"/>
                <a:chOff x="1540364" y="3566462"/>
                <a:chExt cx="45719" cy="205330"/>
              </a:xfrm>
            </p:grpSpPr>
            <p:sp>
              <p:nvSpPr>
                <p:cNvPr id="175" name="타원 174">
                  <a:extLst>
                    <a:ext uri="{FF2B5EF4-FFF2-40B4-BE49-F238E27FC236}">
                      <a16:creationId xmlns:a16="http://schemas.microsoft.com/office/drawing/2014/main" id="{CC892AD0-E82E-453B-A9A4-5FFEDD28E082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566462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A5328CB3-D25F-46BA-8ECB-18D2390F458C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645402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>
                  <a:extLst>
                    <a:ext uri="{FF2B5EF4-FFF2-40B4-BE49-F238E27FC236}">
                      <a16:creationId xmlns:a16="http://schemas.microsoft.com/office/drawing/2014/main" id="{D7147A97-E1A5-4F82-8639-6487DAE27A5D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726073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46455A2E-E8DA-472E-BBDB-C0E65ABEAC3B}"/>
                  </a:ext>
                </a:extLst>
              </p:cNvPr>
              <p:cNvSpPr/>
              <p:nvPr/>
            </p:nvSpPr>
            <p:spPr>
              <a:xfrm>
                <a:off x="634568" y="4891812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0F80815B-6FD1-4963-B0A2-57BD905A7797}"/>
                  </a:ext>
                </a:extLst>
              </p:cNvPr>
              <p:cNvGrpSpPr/>
              <p:nvPr/>
            </p:nvGrpSpPr>
            <p:grpSpPr>
              <a:xfrm>
                <a:off x="1132353" y="4387010"/>
                <a:ext cx="71562" cy="333956"/>
                <a:chOff x="1530073" y="661975"/>
                <a:chExt cx="71562" cy="333956"/>
              </a:xfrm>
            </p:grpSpPr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201048C7-D5C5-4809-9B09-E17FFCD9DEC3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타원 172">
                  <a:extLst>
                    <a:ext uri="{FF2B5EF4-FFF2-40B4-BE49-F238E27FC236}">
                      <a16:creationId xmlns:a16="http://schemas.microsoft.com/office/drawing/2014/main" id="{32155C51-52F9-4E2B-874D-6E2D023DCF81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타원 173">
                  <a:extLst>
                    <a:ext uri="{FF2B5EF4-FFF2-40B4-BE49-F238E27FC236}">
                      <a16:creationId xmlns:a16="http://schemas.microsoft.com/office/drawing/2014/main" id="{B0B3A45A-83AB-43BC-BC73-2EE53A3EB298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D8D6EA2-071D-4CFD-BE4E-D998BE3FEAD7}"/>
                </a:ext>
              </a:extLst>
            </p:cNvPr>
            <p:cNvSpPr txBox="1"/>
            <p:nvPr/>
          </p:nvSpPr>
          <p:spPr>
            <a:xfrm>
              <a:off x="638385" y="4102198"/>
              <a:ext cx="1358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질문 </a:t>
              </a:r>
              <a:r>
                <a:rPr lang="en-US" altLang="ko-KR" sz="1000" dirty="0"/>
                <a:t>Embedding Mat</a:t>
              </a:r>
            </a:p>
            <a:p>
              <a:pPr algn="ctr"/>
              <a:r>
                <a:rPr lang="en-US" altLang="ko-KR" sz="1000" dirty="0"/>
                <a:t>(19, 300)</a:t>
              </a:r>
              <a:endParaRPr lang="ko-KR" altLang="en-US" sz="1000" dirty="0" err="1"/>
            </a:p>
          </p:txBody>
        </p: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910EF619-9F3B-440E-B233-065D47F8BE15}"/>
                </a:ext>
              </a:extLst>
            </p:cNvPr>
            <p:cNvCxnSpPr>
              <a:cxnSpLocks/>
              <a:stCxn id="162" idx="2"/>
              <a:endCxn id="164" idx="3"/>
            </p:cNvCxnSpPr>
            <p:nvPr/>
          </p:nvCxnSpPr>
          <p:spPr>
            <a:xfrm>
              <a:off x="1317418" y="4502308"/>
              <a:ext cx="6" cy="1283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36E403C-2DAA-4F48-B777-B99F1D4CE2F9}"/>
              </a:ext>
            </a:extLst>
          </p:cNvPr>
          <p:cNvSpPr txBox="1"/>
          <p:nvPr/>
        </p:nvSpPr>
        <p:spPr>
          <a:xfrm>
            <a:off x="6830672" y="362826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Softmax</a:t>
            </a:r>
            <a:endParaRPr lang="en-US" altLang="ko-KR" sz="1000" dirty="0"/>
          </a:p>
          <a:p>
            <a:pPr algn="ctr"/>
            <a:r>
              <a:rPr lang="en-US" altLang="ko-KR" sz="1000" dirty="0"/>
              <a:t>(130, 19)</a:t>
            </a:r>
            <a:endParaRPr lang="ko-KR" altLang="en-US" sz="1000" dirty="0" err="1"/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928E5C7B-DB8E-4402-8F2A-7B8A1F59496E}"/>
              </a:ext>
            </a:extLst>
          </p:cNvPr>
          <p:cNvCxnSpPr>
            <a:cxnSpLocks/>
            <a:stCxn id="186" idx="2"/>
            <a:endCxn id="66" idx="0"/>
          </p:cNvCxnSpPr>
          <p:nvPr/>
        </p:nvCxnSpPr>
        <p:spPr>
          <a:xfrm>
            <a:off x="7181089" y="4028378"/>
            <a:ext cx="1" cy="18584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33131F6C-8907-4A6F-B966-BAA7AF0B5A9B}"/>
              </a:ext>
            </a:extLst>
          </p:cNvPr>
          <p:cNvSpPr txBox="1"/>
          <p:nvPr/>
        </p:nvSpPr>
        <p:spPr>
          <a:xfrm>
            <a:off x="8666424" y="3901555"/>
            <a:ext cx="7008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(19, 300)</a:t>
            </a:r>
            <a:endParaRPr lang="ko-KR" altLang="en-US" sz="1000" dirty="0" err="1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D3F5301E-B10A-4B3B-826B-7B97D35B0F0B}"/>
              </a:ext>
            </a:extLst>
          </p:cNvPr>
          <p:cNvCxnSpPr>
            <a:cxnSpLocks/>
            <a:stCxn id="188" idx="2"/>
            <a:endCxn id="98" idx="3"/>
          </p:cNvCxnSpPr>
          <p:nvPr/>
        </p:nvCxnSpPr>
        <p:spPr>
          <a:xfrm>
            <a:off x="9016841" y="4147776"/>
            <a:ext cx="2" cy="24677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6879CEB4-C7F9-432A-AE78-35FBFDF73374}"/>
              </a:ext>
            </a:extLst>
          </p:cNvPr>
          <p:cNvSpPr txBox="1"/>
          <p:nvPr/>
        </p:nvSpPr>
        <p:spPr>
          <a:xfrm>
            <a:off x="10239370" y="3473493"/>
            <a:ext cx="13773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질문과의 유사성이</a:t>
            </a:r>
            <a:endParaRPr lang="en-US" altLang="ko-KR" sz="1000" dirty="0"/>
          </a:p>
          <a:p>
            <a:pPr algn="ctr"/>
            <a:r>
              <a:rPr lang="ko-KR" altLang="en-US" sz="1000" dirty="0"/>
              <a:t>반영된 정보 글 </a:t>
            </a:r>
            <a:r>
              <a:rPr lang="en-US" altLang="ko-KR" sz="1000" dirty="0"/>
              <a:t>Embed</a:t>
            </a:r>
          </a:p>
          <a:p>
            <a:pPr algn="ctr"/>
            <a:r>
              <a:rPr lang="en-US" altLang="ko-KR" sz="1000" dirty="0"/>
              <a:t>(130, 300)</a:t>
            </a:r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19F1CF02-7CE9-478D-8CCA-3C1114E456C2}"/>
              </a:ext>
            </a:extLst>
          </p:cNvPr>
          <p:cNvCxnSpPr>
            <a:cxnSpLocks/>
            <a:stCxn id="190" idx="2"/>
            <a:endCxn id="195" idx="3"/>
          </p:cNvCxnSpPr>
          <p:nvPr/>
        </p:nvCxnSpPr>
        <p:spPr>
          <a:xfrm>
            <a:off x="10928020" y="4027491"/>
            <a:ext cx="1" cy="13180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680A2DFC-F2A9-4878-B679-DB949DA6817B}"/>
              </a:ext>
            </a:extLst>
          </p:cNvPr>
          <p:cNvCxnSpPr>
            <a:cxnSpLocks/>
          </p:cNvCxnSpPr>
          <p:nvPr/>
        </p:nvCxnSpPr>
        <p:spPr>
          <a:xfrm>
            <a:off x="9016841" y="2609031"/>
            <a:ext cx="0" cy="1170962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9F397800-9156-4534-873C-BA5772DB5547}"/>
              </a:ext>
            </a:extLst>
          </p:cNvPr>
          <p:cNvCxnSpPr>
            <a:cxnSpLocks/>
            <a:endCxn id="164" idx="2"/>
          </p:cNvCxnSpPr>
          <p:nvPr/>
        </p:nvCxnSpPr>
        <p:spPr>
          <a:xfrm flipH="1">
            <a:off x="6007175" y="2618363"/>
            <a:ext cx="300966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306E758F-623E-4EC8-9A3A-D740446601BB}"/>
              </a:ext>
            </a:extLst>
          </p:cNvPr>
          <p:cNvGrpSpPr/>
          <p:nvPr/>
        </p:nvGrpSpPr>
        <p:grpSpPr>
          <a:xfrm>
            <a:off x="10201186" y="4159299"/>
            <a:ext cx="1453669" cy="1823679"/>
            <a:chOff x="10201186" y="4159299"/>
            <a:chExt cx="1453669" cy="1823679"/>
          </a:xfrm>
        </p:grpSpPr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7BEF9F0-E32C-4610-ADB2-BD862D96BCD6}"/>
                </a:ext>
              </a:extLst>
            </p:cNvPr>
            <p:cNvSpPr/>
            <p:nvPr/>
          </p:nvSpPr>
          <p:spPr>
            <a:xfrm rot="16200000">
              <a:off x="10016181" y="4344304"/>
              <a:ext cx="1823679" cy="145366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233902A8-2E8C-4632-BD1A-0D32339BE417}"/>
                </a:ext>
              </a:extLst>
            </p:cNvPr>
            <p:cNvGrpSpPr/>
            <p:nvPr/>
          </p:nvGrpSpPr>
          <p:grpSpPr>
            <a:xfrm>
              <a:off x="10307293" y="4236813"/>
              <a:ext cx="1241455" cy="388800"/>
              <a:chOff x="455463" y="3751200"/>
              <a:chExt cx="1241455" cy="388800"/>
            </a:xfrm>
          </p:grpSpPr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6D6ACC72-3531-4C0B-8CDA-593272D6F6F9}"/>
                  </a:ext>
                </a:extLst>
              </p:cNvPr>
              <p:cNvSpPr/>
              <p:nvPr/>
            </p:nvSpPr>
            <p:spPr>
              <a:xfrm rot="16200000">
                <a:off x="881791" y="3324872"/>
                <a:ext cx="388800" cy="1241455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3968C60A-F4B5-495F-9A08-46BB07A989B7}"/>
                  </a:ext>
                </a:extLst>
              </p:cNvPr>
              <p:cNvSpPr/>
              <p:nvPr/>
            </p:nvSpPr>
            <p:spPr>
              <a:xfrm>
                <a:off x="830814" y="3844378"/>
                <a:ext cx="183788" cy="183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62713F64-3B6C-4298-A030-6B67931BCB37}"/>
                  </a:ext>
                </a:extLst>
              </p:cNvPr>
              <p:cNvSpPr/>
              <p:nvPr/>
            </p:nvSpPr>
            <p:spPr>
              <a:xfrm>
                <a:off x="1442398" y="3844378"/>
                <a:ext cx="183788" cy="183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2" name="그룹 221">
                <a:extLst>
                  <a:ext uri="{FF2B5EF4-FFF2-40B4-BE49-F238E27FC236}">
                    <a16:creationId xmlns:a16="http://schemas.microsoft.com/office/drawing/2014/main" id="{199E9EE9-2483-4675-8593-932850555338}"/>
                  </a:ext>
                </a:extLst>
              </p:cNvPr>
              <p:cNvGrpSpPr/>
              <p:nvPr/>
            </p:nvGrpSpPr>
            <p:grpSpPr>
              <a:xfrm rot="16200000">
                <a:off x="1199235" y="3848838"/>
                <a:ext cx="72230" cy="205330"/>
                <a:chOff x="1540364" y="3522497"/>
                <a:chExt cx="45719" cy="205330"/>
              </a:xfrm>
            </p:grpSpPr>
            <p:sp>
              <p:nvSpPr>
                <p:cNvPr id="224" name="타원 223">
                  <a:extLst>
                    <a:ext uri="{FF2B5EF4-FFF2-40B4-BE49-F238E27FC236}">
                      <a16:creationId xmlns:a16="http://schemas.microsoft.com/office/drawing/2014/main" id="{379D6312-8D04-4EB7-B6C2-406A75EC25F6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522497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타원 224">
                  <a:extLst>
                    <a:ext uri="{FF2B5EF4-FFF2-40B4-BE49-F238E27FC236}">
                      <a16:creationId xmlns:a16="http://schemas.microsoft.com/office/drawing/2014/main" id="{125E6756-C66D-4EA4-ACE7-0DF60BA8EEC8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601437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타원 225">
                  <a:extLst>
                    <a:ext uri="{FF2B5EF4-FFF2-40B4-BE49-F238E27FC236}">
                      <a16:creationId xmlns:a16="http://schemas.microsoft.com/office/drawing/2014/main" id="{438E0EE1-A08D-49C0-9A2A-25F38469CA54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68210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3" name="타원 222">
                <a:extLst>
                  <a:ext uri="{FF2B5EF4-FFF2-40B4-BE49-F238E27FC236}">
                    <a16:creationId xmlns:a16="http://schemas.microsoft.com/office/drawing/2014/main" id="{47F36070-DC62-4CA4-81D1-0D424B6D5DFE}"/>
                  </a:ext>
                </a:extLst>
              </p:cNvPr>
              <p:cNvSpPr/>
              <p:nvPr/>
            </p:nvSpPr>
            <p:spPr>
              <a:xfrm>
                <a:off x="542627" y="3844378"/>
                <a:ext cx="183788" cy="183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4A50193B-2B7A-4E06-B23E-B0B5FEC98A38}"/>
                </a:ext>
              </a:extLst>
            </p:cNvPr>
            <p:cNvGrpSpPr/>
            <p:nvPr/>
          </p:nvGrpSpPr>
          <p:grpSpPr>
            <a:xfrm>
              <a:off x="10307291" y="4650813"/>
              <a:ext cx="1241458" cy="392400"/>
              <a:chOff x="455464" y="4165200"/>
              <a:chExt cx="1241458" cy="392400"/>
            </a:xfrm>
          </p:grpSpPr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09291923-BECD-4973-A03C-603D83D73114}"/>
                  </a:ext>
                </a:extLst>
              </p:cNvPr>
              <p:cNvSpPr/>
              <p:nvPr/>
            </p:nvSpPr>
            <p:spPr>
              <a:xfrm rot="16200000">
                <a:off x="879993" y="3740671"/>
                <a:ext cx="392400" cy="1241458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0EDB737F-E3D6-4943-99BC-7A586B7AE804}"/>
                  </a:ext>
                </a:extLst>
              </p:cNvPr>
              <p:cNvSpPr/>
              <p:nvPr/>
            </p:nvSpPr>
            <p:spPr>
              <a:xfrm>
                <a:off x="830814" y="4258834"/>
                <a:ext cx="183788" cy="183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F84D78B9-8119-4242-BD68-6896B1AFFEEF}"/>
                  </a:ext>
                </a:extLst>
              </p:cNvPr>
              <p:cNvSpPr/>
              <p:nvPr/>
            </p:nvSpPr>
            <p:spPr>
              <a:xfrm>
                <a:off x="1442398" y="4258834"/>
                <a:ext cx="183788" cy="183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id="{C17956CF-AED0-4104-9463-391C0847DFAA}"/>
                  </a:ext>
                </a:extLst>
              </p:cNvPr>
              <p:cNvGrpSpPr/>
              <p:nvPr/>
            </p:nvGrpSpPr>
            <p:grpSpPr>
              <a:xfrm rot="16200000">
                <a:off x="1198899" y="4264647"/>
                <a:ext cx="72899" cy="205329"/>
                <a:chOff x="1540364" y="4111591"/>
                <a:chExt cx="45719" cy="205329"/>
              </a:xfrm>
            </p:grpSpPr>
            <p:sp>
              <p:nvSpPr>
                <p:cNvPr id="216" name="타원 215">
                  <a:extLst>
                    <a:ext uri="{FF2B5EF4-FFF2-40B4-BE49-F238E27FC236}">
                      <a16:creationId xmlns:a16="http://schemas.microsoft.com/office/drawing/2014/main" id="{FFF92C81-FF84-488B-AC64-E40E3FD9EC59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4111591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타원 216">
                  <a:extLst>
                    <a:ext uri="{FF2B5EF4-FFF2-40B4-BE49-F238E27FC236}">
                      <a16:creationId xmlns:a16="http://schemas.microsoft.com/office/drawing/2014/main" id="{62B358C3-EBDA-4B56-8CD4-F8ABDA6C1E85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419053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타원 217">
                  <a:extLst>
                    <a:ext uri="{FF2B5EF4-FFF2-40B4-BE49-F238E27FC236}">
                      <a16:creationId xmlns:a16="http://schemas.microsoft.com/office/drawing/2014/main" id="{2546E66A-2D7A-45B0-B2FF-C023586F0E04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4271201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AE867631-D5CC-4606-BFEB-DFDFE4F2B7C9}"/>
                  </a:ext>
                </a:extLst>
              </p:cNvPr>
              <p:cNvSpPr/>
              <p:nvPr/>
            </p:nvSpPr>
            <p:spPr>
              <a:xfrm>
                <a:off x="542627" y="4258834"/>
                <a:ext cx="183788" cy="183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ABFE3D93-86B4-413D-A82F-AA0319E35093}"/>
                </a:ext>
              </a:extLst>
            </p:cNvPr>
            <p:cNvGrpSpPr/>
            <p:nvPr/>
          </p:nvGrpSpPr>
          <p:grpSpPr>
            <a:xfrm>
              <a:off x="10307291" y="5513440"/>
              <a:ext cx="1241458" cy="388800"/>
              <a:chOff x="455464" y="5027827"/>
              <a:chExt cx="1241458" cy="388800"/>
            </a:xfrm>
          </p:grpSpPr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144919D4-DBC2-4107-B362-1118E182D9B8}"/>
                  </a:ext>
                </a:extLst>
              </p:cNvPr>
              <p:cNvSpPr/>
              <p:nvPr/>
            </p:nvSpPr>
            <p:spPr>
              <a:xfrm rot="16200000">
                <a:off x="881793" y="4601498"/>
                <a:ext cx="388800" cy="1241458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686471E7-7A14-4998-82C2-F3ADD6F64B09}"/>
                  </a:ext>
                </a:extLst>
              </p:cNvPr>
              <p:cNvSpPr/>
              <p:nvPr/>
            </p:nvSpPr>
            <p:spPr>
              <a:xfrm>
                <a:off x="830814" y="5121005"/>
                <a:ext cx="183788" cy="183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>
                <a:extLst>
                  <a:ext uri="{FF2B5EF4-FFF2-40B4-BE49-F238E27FC236}">
                    <a16:creationId xmlns:a16="http://schemas.microsoft.com/office/drawing/2014/main" id="{54B55FDB-2604-442E-A911-CF906866ADDB}"/>
                  </a:ext>
                </a:extLst>
              </p:cNvPr>
              <p:cNvSpPr/>
              <p:nvPr/>
            </p:nvSpPr>
            <p:spPr>
              <a:xfrm>
                <a:off x="1442398" y="5121005"/>
                <a:ext cx="183788" cy="183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4749AA65-1C8B-4327-A7DC-AFEC50960748}"/>
                  </a:ext>
                </a:extLst>
              </p:cNvPr>
              <p:cNvGrpSpPr/>
              <p:nvPr/>
            </p:nvGrpSpPr>
            <p:grpSpPr>
              <a:xfrm rot="16200000">
                <a:off x="1199234" y="5116643"/>
                <a:ext cx="72230" cy="205330"/>
                <a:chOff x="1540364" y="3566462"/>
                <a:chExt cx="45719" cy="205330"/>
              </a:xfrm>
            </p:grpSpPr>
            <p:sp>
              <p:nvSpPr>
                <p:cNvPr id="208" name="타원 207">
                  <a:extLst>
                    <a:ext uri="{FF2B5EF4-FFF2-40B4-BE49-F238E27FC236}">
                      <a16:creationId xmlns:a16="http://schemas.microsoft.com/office/drawing/2014/main" id="{6FE6A0CF-C48E-4F20-902B-1E19431841BB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566462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타원 208">
                  <a:extLst>
                    <a:ext uri="{FF2B5EF4-FFF2-40B4-BE49-F238E27FC236}">
                      <a16:creationId xmlns:a16="http://schemas.microsoft.com/office/drawing/2014/main" id="{F1C7C850-D267-43D0-BFDC-4E3C2AB28840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645402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타원 209">
                  <a:extLst>
                    <a:ext uri="{FF2B5EF4-FFF2-40B4-BE49-F238E27FC236}">
                      <a16:creationId xmlns:a16="http://schemas.microsoft.com/office/drawing/2014/main" id="{FEEEB668-A818-4563-9477-10FF003E3DCD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726073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7" name="타원 206">
                <a:extLst>
                  <a:ext uri="{FF2B5EF4-FFF2-40B4-BE49-F238E27FC236}">
                    <a16:creationId xmlns:a16="http://schemas.microsoft.com/office/drawing/2014/main" id="{2632964D-87EE-44B2-B910-6E2844B43286}"/>
                  </a:ext>
                </a:extLst>
              </p:cNvPr>
              <p:cNvSpPr/>
              <p:nvPr/>
            </p:nvSpPr>
            <p:spPr>
              <a:xfrm>
                <a:off x="542627" y="5121005"/>
                <a:ext cx="183788" cy="183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597AA893-80C0-4748-BFEA-9DB8E91D7706}"/>
                </a:ext>
              </a:extLst>
            </p:cNvPr>
            <p:cNvGrpSpPr/>
            <p:nvPr/>
          </p:nvGrpSpPr>
          <p:grpSpPr>
            <a:xfrm>
              <a:off x="10892239" y="5110205"/>
              <a:ext cx="71562" cy="333956"/>
              <a:chOff x="1530073" y="661975"/>
              <a:chExt cx="71562" cy="333956"/>
            </a:xfrm>
          </p:grpSpPr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4A35E5DB-5C29-4229-B4A5-0D7A222CAE01}"/>
                  </a:ext>
                </a:extLst>
              </p:cNvPr>
              <p:cNvSpPr/>
              <p:nvPr/>
            </p:nvSpPr>
            <p:spPr>
              <a:xfrm rot="5400000">
                <a:off x="1530073" y="661975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9F2003D6-96CF-4088-8B55-FC2984E8D275}"/>
                  </a:ext>
                </a:extLst>
              </p:cNvPr>
              <p:cNvSpPr/>
              <p:nvPr/>
            </p:nvSpPr>
            <p:spPr>
              <a:xfrm rot="5400000">
                <a:off x="1530073" y="793172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3DFCA699-8721-4CFC-9E80-A3294B74CEBE}"/>
                  </a:ext>
                </a:extLst>
              </p:cNvPr>
              <p:cNvSpPr/>
              <p:nvPr/>
            </p:nvSpPr>
            <p:spPr>
              <a:xfrm rot="5400000">
                <a:off x="1530073" y="924369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7" name="Slide Number Placeholder 5">
            <a:extLst>
              <a:ext uri="{FF2B5EF4-FFF2-40B4-BE49-F238E27FC236}">
                <a16:creationId xmlns:a16="http://schemas.microsoft.com/office/drawing/2014/main" id="{306E23F6-F212-4FEA-94B9-23E70A6E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3978" y="6446413"/>
            <a:ext cx="833060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732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D84CFC1-F96F-4533-B7B7-4F529B388B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Input Data </a:t>
            </a:r>
            <a:r>
              <a:rPr lang="ko-KR" altLang="en-US" dirty="0"/>
              <a:t>준비 과정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18178-31B0-497C-AF98-D7DB91A16E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Ch3. QA </a:t>
            </a:r>
            <a:r>
              <a:rPr lang="ko-KR" altLang="en-US" dirty="0"/>
              <a:t>모델 설명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FBC7D30-F932-457D-8394-1ADD7DE4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3978" y="6446413"/>
            <a:ext cx="833060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pSp>
        <p:nvGrpSpPr>
          <p:cNvPr id="412" name="그룹 411">
            <a:extLst>
              <a:ext uri="{FF2B5EF4-FFF2-40B4-BE49-F238E27FC236}">
                <a16:creationId xmlns:a16="http://schemas.microsoft.com/office/drawing/2014/main" id="{5CBB80BF-D74C-43A0-AF26-81217108991D}"/>
              </a:ext>
            </a:extLst>
          </p:cNvPr>
          <p:cNvGrpSpPr/>
          <p:nvPr/>
        </p:nvGrpSpPr>
        <p:grpSpPr>
          <a:xfrm>
            <a:off x="1190046" y="1355448"/>
            <a:ext cx="9743748" cy="4949943"/>
            <a:chOff x="1190046" y="1226476"/>
            <a:chExt cx="9743748" cy="49499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72CEC6BC-9DA8-4CF5-B3B6-D1F64EE08975}"/>
                    </a:ext>
                  </a:extLst>
                </p:cNvPr>
                <p:cNvSpPr txBox="1"/>
                <p:nvPr/>
              </p:nvSpPr>
              <p:spPr>
                <a:xfrm>
                  <a:off x="8206966" y="2717880"/>
                  <a:ext cx="75756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sz="1400" dirty="0" err="1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72CEC6BC-9DA8-4CF5-B3B6-D1F64EE089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6966" y="2717880"/>
                  <a:ext cx="757561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E72CEFA4-8710-490E-97D4-F0C9AA86072F}"/>
                    </a:ext>
                  </a:extLst>
                </p:cNvPr>
                <p:cNvSpPr txBox="1"/>
                <p:nvPr/>
              </p:nvSpPr>
              <p:spPr>
                <a:xfrm>
                  <a:off x="2483107" y="2695763"/>
                  <a:ext cx="75756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sz="1400" dirty="0" err="1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E72CEFA4-8710-490E-97D4-F0C9AA860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107" y="2695763"/>
                  <a:ext cx="757561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E1C206C0-365E-438D-9261-AD5629503412}"/>
                    </a:ext>
                  </a:extLst>
                </p:cNvPr>
                <p:cNvSpPr txBox="1"/>
                <p:nvPr/>
              </p:nvSpPr>
              <p:spPr>
                <a:xfrm>
                  <a:off x="5430502" y="2706311"/>
                  <a:ext cx="75756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sz="1400" dirty="0" err="1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E1C206C0-365E-438D-9261-AD5629503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502" y="2706311"/>
                  <a:ext cx="757561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EE61B98-A40C-4AEE-A38B-91EDF93E4739}"/>
                    </a:ext>
                  </a:extLst>
                </p:cNvPr>
                <p:cNvSpPr txBox="1"/>
                <p:nvPr/>
              </p:nvSpPr>
              <p:spPr>
                <a:xfrm>
                  <a:off x="6677697" y="2706311"/>
                  <a:ext cx="75756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sz="1400" dirty="0" err="1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EE61B98-A40C-4AEE-A38B-91EDF93E4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697" y="2706311"/>
                  <a:ext cx="757561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0B3E1486-2234-46D5-B026-38E390FB5586}"/>
                </a:ext>
              </a:extLst>
            </p:cNvPr>
            <p:cNvGrpSpPr/>
            <p:nvPr/>
          </p:nvGrpSpPr>
          <p:grpSpPr>
            <a:xfrm>
              <a:off x="3058540" y="1226476"/>
              <a:ext cx="1453669" cy="2606980"/>
              <a:chOff x="3805770" y="1226475"/>
              <a:chExt cx="1453669" cy="2606980"/>
            </a:xfrm>
          </p:grpSpPr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C2A09009-EA42-458E-B8CC-A74BE020D862}"/>
                  </a:ext>
                </a:extLst>
              </p:cNvPr>
              <p:cNvSpPr txBox="1"/>
              <p:nvPr/>
            </p:nvSpPr>
            <p:spPr>
              <a:xfrm>
                <a:off x="3843953" y="1226475"/>
                <a:ext cx="137730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/>
                  <a:t>질문과의 유사성이</a:t>
                </a:r>
                <a:endParaRPr lang="en-US" altLang="ko-KR" sz="1000" dirty="0"/>
              </a:p>
              <a:p>
                <a:pPr algn="ctr"/>
                <a:r>
                  <a:rPr lang="ko-KR" altLang="en-US" sz="1000" dirty="0"/>
                  <a:t>반영된 정보 글 </a:t>
                </a:r>
                <a:r>
                  <a:rPr lang="en-US" altLang="ko-KR" sz="1000" dirty="0"/>
                  <a:t>Embed</a:t>
                </a:r>
              </a:p>
              <a:p>
                <a:pPr algn="ctr"/>
                <a:r>
                  <a:rPr lang="en-US" altLang="ko-KR" sz="1000" dirty="0"/>
                  <a:t>(130, 300)</a:t>
                </a:r>
              </a:p>
            </p:txBody>
          </p: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2D2C8631-AF2D-4F80-940A-3E780CDADCA6}"/>
                  </a:ext>
                </a:extLst>
              </p:cNvPr>
              <p:cNvCxnSpPr>
                <a:cxnSpLocks/>
                <a:stCxn id="201" idx="2"/>
                <a:endCxn id="204" idx="3"/>
              </p:cNvCxnSpPr>
              <p:nvPr/>
            </p:nvCxnSpPr>
            <p:spPr>
              <a:xfrm>
                <a:off x="4532603" y="1780473"/>
                <a:ext cx="2" cy="22930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3" name="그룹 202">
                <a:extLst>
                  <a:ext uri="{FF2B5EF4-FFF2-40B4-BE49-F238E27FC236}">
                    <a16:creationId xmlns:a16="http://schemas.microsoft.com/office/drawing/2014/main" id="{7A7A8970-37ED-45BC-BD7F-5F15778F10DE}"/>
                  </a:ext>
                </a:extLst>
              </p:cNvPr>
              <p:cNvGrpSpPr/>
              <p:nvPr/>
            </p:nvGrpSpPr>
            <p:grpSpPr>
              <a:xfrm>
                <a:off x="3805770" y="2009776"/>
                <a:ext cx="1453669" cy="1823679"/>
                <a:chOff x="363782" y="3673686"/>
                <a:chExt cx="1453669" cy="1823679"/>
              </a:xfrm>
            </p:grpSpPr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21A0F46A-69F8-413A-8EAC-9F8F2F52ED24}"/>
                    </a:ext>
                  </a:extLst>
                </p:cNvPr>
                <p:cNvSpPr/>
                <p:nvPr/>
              </p:nvSpPr>
              <p:spPr>
                <a:xfrm rot="16200000">
                  <a:off x="178777" y="3858691"/>
                  <a:ext cx="1823679" cy="1453669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205" name="그룹 204">
                  <a:extLst>
                    <a:ext uri="{FF2B5EF4-FFF2-40B4-BE49-F238E27FC236}">
                      <a16:creationId xmlns:a16="http://schemas.microsoft.com/office/drawing/2014/main" id="{F65C285F-69FB-419A-899E-B614B6EDCF0C}"/>
                    </a:ext>
                  </a:extLst>
                </p:cNvPr>
                <p:cNvGrpSpPr/>
                <p:nvPr/>
              </p:nvGrpSpPr>
              <p:grpSpPr>
                <a:xfrm>
                  <a:off x="469889" y="3751200"/>
                  <a:ext cx="1241455" cy="388800"/>
                  <a:chOff x="455463" y="3751200"/>
                  <a:chExt cx="1241455" cy="388800"/>
                </a:xfrm>
              </p:grpSpPr>
              <p:sp>
                <p:nvSpPr>
                  <p:cNvPr id="228" name="직사각형 227">
                    <a:extLst>
                      <a:ext uri="{FF2B5EF4-FFF2-40B4-BE49-F238E27FC236}">
                        <a16:creationId xmlns:a16="http://schemas.microsoft.com/office/drawing/2014/main" id="{32EBEF78-63B3-4094-AFB5-6F048124D8F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81791" y="3324872"/>
                    <a:ext cx="388800" cy="1241455"/>
                  </a:xfrm>
                  <a:prstGeom prst="rect">
                    <a:avLst/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29" name="타원 228">
                    <a:extLst>
                      <a:ext uri="{FF2B5EF4-FFF2-40B4-BE49-F238E27FC236}">
                        <a16:creationId xmlns:a16="http://schemas.microsoft.com/office/drawing/2014/main" id="{EC269946-69FB-41CC-B7D1-0A7157F4E9D8}"/>
                      </a:ext>
                    </a:extLst>
                  </p:cNvPr>
                  <p:cNvSpPr/>
                  <p:nvPr/>
                </p:nvSpPr>
                <p:spPr>
                  <a:xfrm>
                    <a:off x="830814" y="3844378"/>
                    <a:ext cx="183788" cy="18360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타원 229">
                    <a:extLst>
                      <a:ext uri="{FF2B5EF4-FFF2-40B4-BE49-F238E27FC236}">
                        <a16:creationId xmlns:a16="http://schemas.microsoft.com/office/drawing/2014/main" id="{A6C46E86-A661-4549-B046-93A44A547D11}"/>
                      </a:ext>
                    </a:extLst>
                  </p:cNvPr>
                  <p:cNvSpPr/>
                  <p:nvPr/>
                </p:nvSpPr>
                <p:spPr>
                  <a:xfrm>
                    <a:off x="1442398" y="3844378"/>
                    <a:ext cx="183788" cy="18360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31" name="그룹 230">
                    <a:extLst>
                      <a:ext uri="{FF2B5EF4-FFF2-40B4-BE49-F238E27FC236}">
                        <a16:creationId xmlns:a16="http://schemas.microsoft.com/office/drawing/2014/main" id="{8947E0BE-D256-484E-AE5A-DF787CA9FE7F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199235" y="3848838"/>
                    <a:ext cx="72230" cy="205330"/>
                    <a:chOff x="1540364" y="3522497"/>
                    <a:chExt cx="45719" cy="205330"/>
                  </a:xfrm>
                </p:grpSpPr>
                <p:sp>
                  <p:nvSpPr>
                    <p:cNvPr id="233" name="타원 232">
                      <a:extLst>
                        <a:ext uri="{FF2B5EF4-FFF2-40B4-BE49-F238E27FC236}">
                          <a16:creationId xmlns:a16="http://schemas.microsoft.com/office/drawing/2014/main" id="{4B3582C6-3D43-4196-9091-2BD1FFF3BC20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52249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4" name="타원 233">
                      <a:extLst>
                        <a:ext uri="{FF2B5EF4-FFF2-40B4-BE49-F238E27FC236}">
                          <a16:creationId xmlns:a16="http://schemas.microsoft.com/office/drawing/2014/main" id="{74F94CDE-B334-4153-BE7F-763199A6AF5A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60143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5" name="타원 234">
                      <a:extLst>
                        <a:ext uri="{FF2B5EF4-FFF2-40B4-BE49-F238E27FC236}">
                          <a16:creationId xmlns:a16="http://schemas.microsoft.com/office/drawing/2014/main" id="{A1E2498A-3C19-496E-B98F-A17F1D3C46EF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682108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32" name="타원 231">
                    <a:extLst>
                      <a:ext uri="{FF2B5EF4-FFF2-40B4-BE49-F238E27FC236}">
                        <a16:creationId xmlns:a16="http://schemas.microsoft.com/office/drawing/2014/main" id="{7E41D765-7A76-4C43-9BF6-F83B654378E8}"/>
                      </a:ext>
                    </a:extLst>
                  </p:cNvPr>
                  <p:cNvSpPr/>
                  <p:nvPr/>
                </p:nvSpPr>
                <p:spPr>
                  <a:xfrm>
                    <a:off x="542627" y="3844378"/>
                    <a:ext cx="183788" cy="18360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06" name="그룹 205">
                  <a:extLst>
                    <a:ext uri="{FF2B5EF4-FFF2-40B4-BE49-F238E27FC236}">
                      <a16:creationId xmlns:a16="http://schemas.microsoft.com/office/drawing/2014/main" id="{1CC80E0C-C5C6-4E1A-9699-F690FB6967FA}"/>
                    </a:ext>
                  </a:extLst>
                </p:cNvPr>
                <p:cNvGrpSpPr/>
                <p:nvPr/>
              </p:nvGrpSpPr>
              <p:grpSpPr>
                <a:xfrm>
                  <a:off x="469887" y="4165200"/>
                  <a:ext cx="1241458" cy="392400"/>
                  <a:chOff x="455464" y="4165200"/>
                  <a:chExt cx="1241458" cy="392400"/>
                </a:xfrm>
              </p:grpSpPr>
              <p:sp>
                <p:nvSpPr>
                  <p:cNvPr id="220" name="직사각형 219">
                    <a:extLst>
                      <a:ext uri="{FF2B5EF4-FFF2-40B4-BE49-F238E27FC236}">
                        <a16:creationId xmlns:a16="http://schemas.microsoft.com/office/drawing/2014/main" id="{2001962F-2D80-4E3B-A2C1-CC9080E68B1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79993" y="3740671"/>
                    <a:ext cx="392400" cy="1241458"/>
                  </a:xfrm>
                  <a:prstGeom prst="rect">
                    <a:avLst/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21" name="타원 220">
                    <a:extLst>
                      <a:ext uri="{FF2B5EF4-FFF2-40B4-BE49-F238E27FC236}">
                        <a16:creationId xmlns:a16="http://schemas.microsoft.com/office/drawing/2014/main" id="{5CF1A7E4-DA4D-4B2F-8B0F-37499E412239}"/>
                      </a:ext>
                    </a:extLst>
                  </p:cNvPr>
                  <p:cNvSpPr/>
                  <p:nvPr/>
                </p:nvSpPr>
                <p:spPr>
                  <a:xfrm>
                    <a:off x="830814" y="4258834"/>
                    <a:ext cx="183788" cy="18360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2" name="타원 221">
                    <a:extLst>
                      <a:ext uri="{FF2B5EF4-FFF2-40B4-BE49-F238E27FC236}">
                        <a16:creationId xmlns:a16="http://schemas.microsoft.com/office/drawing/2014/main" id="{26865036-2182-4AC0-B738-33C9544AF01B}"/>
                      </a:ext>
                    </a:extLst>
                  </p:cNvPr>
                  <p:cNvSpPr/>
                  <p:nvPr/>
                </p:nvSpPr>
                <p:spPr>
                  <a:xfrm>
                    <a:off x="1442398" y="4258834"/>
                    <a:ext cx="183788" cy="18360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23" name="그룹 222">
                    <a:extLst>
                      <a:ext uri="{FF2B5EF4-FFF2-40B4-BE49-F238E27FC236}">
                        <a16:creationId xmlns:a16="http://schemas.microsoft.com/office/drawing/2014/main" id="{5EB46E44-6248-44E7-AB2C-09AB5E7562F3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198899" y="4264647"/>
                    <a:ext cx="72899" cy="205329"/>
                    <a:chOff x="1540364" y="4111591"/>
                    <a:chExt cx="45719" cy="205329"/>
                  </a:xfrm>
                </p:grpSpPr>
                <p:sp>
                  <p:nvSpPr>
                    <p:cNvPr id="225" name="타원 224">
                      <a:extLst>
                        <a:ext uri="{FF2B5EF4-FFF2-40B4-BE49-F238E27FC236}">
                          <a16:creationId xmlns:a16="http://schemas.microsoft.com/office/drawing/2014/main" id="{89644ACF-9C47-4795-B283-5879F0DC8C0D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4111591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6" name="타원 225">
                      <a:extLst>
                        <a:ext uri="{FF2B5EF4-FFF2-40B4-BE49-F238E27FC236}">
                          <a16:creationId xmlns:a16="http://schemas.microsoft.com/office/drawing/2014/main" id="{FD23190E-98A8-419E-9EC7-DA2E7A2B1285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4190530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7" name="타원 226">
                      <a:extLst>
                        <a:ext uri="{FF2B5EF4-FFF2-40B4-BE49-F238E27FC236}">
                          <a16:creationId xmlns:a16="http://schemas.microsoft.com/office/drawing/2014/main" id="{F3D0B649-5BA7-40CB-A519-BA2269C7DC09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4271201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24" name="타원 223">
                    <a:extLst>
                      <a:ext uri="{FF2B5EF4-FFF2-40B4-BE49-F238E27FC236}">
                        <a16:creationId xmlns:a16="http://schemas.microsoft.com/office/drawing/2014/main" id="{7B439C81-C6AE-45BE-8E05-FF87B173349B}"/>
                      </a:ext>
                    </a:extLst>
                  </p:cNvPr>
                  <p:cNvSpPr/>
                  <p:nvPr/>
                </p:nvSpPr>
                <p:spPr>
                  <a:xfrm>
                    <a:off x="542627" y="4258834"/>
                    <a:ext cx="183788" cy="18360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07" name="그룹 206">
                  <a:extLst>
                    <a:ext uri="{FF2B5EF4-FFF2-40B4-BE49-F238E27FC236}">
                      <a16:creationId xmlns:a16="http://schemas.microsoft.com/office/drawing/2014/main" id="{7216F7E1-E52D-4F41-A4EE-D812F3EF5E79}"/>
                    </a:ext>
                  </a:extLst>
                </p:cNvPr>
                <p:cNvGrpSpPr/>
                <p:nvPr/>
              </p:nvGrpSpPr>
              <p:grpSpPr>
                <a:xfrm>
                  <a:off x="469887" y="5027827"/>
                  <a:ext cx="1241458" cy="388800"/>
                  <a:chOff x="455464" y="5027827"/>
                  <a:chExt cx="1241458" cy="388800"/>
                </a:xfrm>
              </p:grpSpPr>
              <p:sp>
                <p:nvSpPr>
                  <p:cNvPr id="212" name="직사각형 211">
                    <a:extLst>
                      <a:ext uri="{FF2B5EF4-FFF2-40B4-BE49-F238E27FC236}">
                        <a16:creationId xmlns:a16="http://schemas.microsoft.com/office/drawing/2014/main" id="{DA8E4E86-3ED9-4CD8-9C4E-97A45D48DBB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81793" y="4601498"/>
                    <a:ext cx="388800" cy="1241458"/>
                  </a:xfrm>
                  <a:prstGeom prst="rect">
                    <a:avLst/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13" name="타원 212">
                    <a:extLst>
                      <a:ext uri="{FF2B5EF4-FFF2-40B4-BE49-F238E27FC236}">
                        <a16:creationId xmlns:a16="http://schemas.microsoft.com/office/drawing/2014/main" id="{6FA23638-1CE6-48F1-BE8E-D0F60124BB39}"/>
                      </a:ext>
                    </a:extLst>
                  </p:cNvPr>
                  <p:cNvSpPr/>
                  <p:nvPr/>
                </p:nvSpPr>
                <p:spPr>
                  <a:xfrm>
                    <a:off x="830814" y="5121005"/>
                    <a:ext cx="183788" cy="18360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4" name="타원 213">
                    <a:extLst>
                      <a:ext uri="{FF2B5EF4-FFF2-40B4-BE49-F238E27FC236}">
                        <a16:creationId xmlns:a16="http://schemas.microsoft.com/office/drawing/2014/main" id="{1635AAE0-E718-4A94-A145-B1A569DE2D39}"/>
                      </a:ext>
                    </a:extLst>
                  </p:cNvPr>
                  <p:cNvSpPr/>
                  <p:nvPr/>
                </p:nvSpPr>
                <p:spPr>
                  <a:xfrm>
                    <a:off x="1442398" y="5121005"/>
                    <a:ext cx="183788" cy="18360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15" name="그룹 214">
                    <a:extLst>
                      <a:ext uri="{FF2B5EF4-FFF2-40B4-BE49-F238E27FC236}">
                        <a16:creationId xmlns:a16="http://schemas.microsoft.com/office/drawing/2014/main" id="{8B74FF3B-A35B-45B7-9B66-C3D4A6CE31D5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199234" y="5116643"/>
                    <a:ext cx="72230" cy="205330"/>
                    <a:chOff x="1540364" y="3566462"/>
                    <a:chExt cx="45719" cy="205330"/>
                  </a:xfrm>
                </p:grpSpPr>
                <p:sp>
                  <p:nvSpPr>
                    <p:cNvPr id="217" name="타원 216">
                      <a:extLst>
                        <a:ext uri="{FF2B5EF4-FFF2-40B4-BE49-F238E27FC236}">
                          <a16:creationId xmlns:a16="http://schemas.microsoft.com/office/drawing/2014/main" id="{062A4ED0-8462-47A4-91A4-4AED530700A3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5664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8" name="타원 217">
                      <a:extLst>
                        <a:ext uri="{FF2B5EF4-FFF2-40B4-BE49-F238E27FC236}">
                          <a16:creationId xmlns:a16="http://schemas.microsoft.com/office/drawing/2014/main" id="{31161346-6B73-4979-B439-474389B4A1FF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64540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9" name="타원 218">
                      <a:extLst>
                        <a:ext uri="{FF2B5EF4-FFF2-40B4-BE49-F238E27FC236}">
                          <a16:creationId xmlns:a16="http://schemas.microsoft.com/office/drawing/2014/main" id="{995AEDB2-3A7C-4B25-A5EC-95A3D07E0E12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726073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16" name="타원 215">
                    <a:extLst>
                      <a:ext uri="{FF2B5EF4-FFF2-40B4-BE49-F238E27FC236}">
                        <a16:creationId xmlns:a16="http://schemas.microsoft.com/office/drawing/2014/main" id="{4E5E792F-FF45-406A-A4C2-60395753E057}"/>
                      </a:ext>
                    </a:extLst>
                  </p:cNvPr>
                  <p:cNvSpPr/>
                  <p:nvPr/>
                </p:nvSpPr>
                <p:spPr>
                  <a:xfrm>
                    <a:off x="542627" y="5121005"/>
                    <a:ext cx="183788" cy="18360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08" name="그룹 207">
                  <a:extLst>
                    <a:ext uri="{FF2B5EF4-FFF2-40B4-BE49-F238E27FC236}">
                      <a16:creationId xmlns:a16="http://schemas.microsoft.com/office/drawing/2014/main" id="{8B58BACB-7060-4746-B979-D78675AB7155}"/>
                    </a:ext>
                  </a:extLst>
                </p:cNvPr>
                <p:cNvGrpSpPr/>
                <p:nvPr/>
              </p:nvGrpSpPr>
              <p:grpSpPr>
                <a:xfrm>
                  <a:off x="1054835" y="4624592"/>
                  <a:ext cx="71562" cy="333956"/>
                  <a:chOff x="1530073" y="661975"/>
                  <a:chExt cx="71562" cy="333956"/>
                </a:xfrm>
              </p:grpSpPr>
              <p:sp>
                <p:nvSpPr>
                  <p:cNvPr id="209" name="타원 208">
                    <a:extLst>
                      <a:ext uri="{FF2B5EF4-FFF2-40B4-BE49-F238E27FC236}">
                        <a16:creationId xmlns:a16="http://schemas.microsoft.com/office/drawing/2014/main" id="{A578A577-BF75-4271-8136-1AAB7FC2893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661975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0" name="타원 209">
                    <a:extLst>
                      <a:ext uri="{FF2B5EF4-FFF2-40B4-BE49-F238E27FC236}">
                        <a16:creationId xmlns:a16="http://schemas.microsoft.com/office/drawing/2014/main" id="{0F7F0184-1AD6-4073-BFF9-2CF1A3464AB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793172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1" name="타원 210">
                    <a:extLst>
                      <a:ext uri="{FF2B5EF4-FFF2-40B4-BE49-F238E27FC236}">
                        <a16:creationId xmlns:a16="http://schemas.microsoft.com/office/drawing/2014/main" id="{140E4654-7BBD-4BAE-B8A3-FCA1D572DD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924369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82E1EA96-F85F-4B2C-A332-225AD8E9F7D0}"/>
                </a:ext>
              </a:extLst>
            </p:cNvPr>
            <p:cNvGrpSpPr/>
            <p:nvPr/>
          </p:nvGrpSpPr>
          <p:grpSpPr>
            <a:xfrm>
              <a:off x="1190046" y="1396936"/>
              <a:ext cx="1453669" cy="2436520"/>
              <a:chOff x="1828415" y="1396936"/>
              <a:chExt cx="1453669" cy="2436520"/>
            </a:xfrm>
          </p:grpSpPr>
          <p:grpSp>
            <p:nvGrpSpPr>
              <p:cNvPr id="237" name="그룹 236">
                <a:extLst>
                  <a:ext uri="{FF2B5EF4-FFF2-40B4-BE49-F238E27FC236}">
                    <a16:creationId xmlns:a16="http://schemas.microsoft.com/office/drawing/2014/main" id="{32EC48F6-3E64-443B-9A47-6F3A21AF1BB3}"/>
                  </a:ext>
                </a:extLst>
              </p:cNvPr>
              <p:cNvGrpSpPr/>
              <p:nvPr/>
            </p:nvGrpSpPr>
            <p:grpSpPr>
              <a:xfrm>
                <a:off x="1828415" y="2009777"/>
                <a:ext cx="1453669" cy="1823679"/>
                <a:chOff x="363782" y="3673686"/>
                <a:chExt cx="1453669" cy="1823679"/>
              </a:xfrm>
            </p:grpSpPr>
            <p:sp>
              <p:nvSpPr>
                <p:cNvPr id="240" name="직사각형 239">
                  <a:extLst>
                    <a:ext uri="{FF2B5EF4-FFF2-40B4-BE49-F238E27FC236}">
                      <a16:creationId xmlns:a16="http://schemas.microsoft.com/office/drawing/2014/main" id="{0E32BA96-6362-41A3-8261-7E3B69AA0B4A}"/>
                    </a:ext>
                  </a:extLst>
                </p:cNvPr>
                <p:cNvSpPr/>
                <p:nvPr/>
              </p:nvSpPr>
              <p:spPr>
                <a:xfrm rot="16200000">
                  <a:off x="178777" y="3858691"/>
                  <a:ext cx="1823679" cy="1453669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241" name="그룹 240">
                  <a:extLst>
                    <a:ext uri="{FF2B5EF4-FFF2-40B4-BE49-F238E27FC236}">
                      <a16:creationId xmlns:a16="http://schemas.microsoft.com/office/drawing/2014/main" id="{F2A6DA92-F16D-43DF-BD72-74324935FB47}"/>
                    </a:ext>
                  </a:extLst>
                </p:cNvPr>
                <p:cNvGrpSpPr/>
                <p:nvPr/>
              </p:nvGrpSpPr>
              <p:grpSpPr>
                <a:xfrm>
                  <a:off x="469889" y="3751200"/>
                  <a:ext cx="1241455" cy="388800"/>
                  <a:chOff x="455463" y="3751200"/>
                  <a:chExt cx="1241455" cy="388800"/>
                </a:xfrm>
              </p:grpSpPr>
              <p:sp>
                <p:nvSpPr>
                  <p:cNvPr id="264" name="직사각형 263">
                    <a:extLst>
                      <a:ext uri="{FF2B5EF4-FFF2-40B4-BE49-F238E27FC236}">
                        <a16:creationId xmlns:a16="http://schemas.microsoft.com/office/drawing/2014/main" id="{CF43ADE2-59C3-4A42-8991-E9BF36A0548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81791" y="3324872"/>
                    <a:ext cx="388800" cy="1241455"/>
                  </a:xfrm>
                  <a:prstGeom prst="rect">
                    <a:avLst/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65" name="타원 264">
                    <a:extLst>
                      <a:ext uri="{FF2B5EF4-FFF2-40B4-BE49-F238E27FC236}">
                        <a16:creationId xmlns:a16="http://schemas.microsoft.com/office/drawing/2014/main" id="{E5AF179F-2E0E-4EDA-9B93-ADE47DC57599}"/>
                      </a:ext>
                    </a:extLst>
                  </p:cNvPr>
                  <p:cNvSpPr/>
                  <p:nvPr/>
                </p:nvSpPr>
                <p:spPr>
                  <a:xfrm>
                    <a:off x="830814" y="3844378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6" name="타원 265">
                    <a:extLst>
                      <a:ext uri="{FF2B5EF4-FFF2-40B4-BE49-F238E27FC236}">
                        <a16:creationId xmlns:a16="http://schemas.microsoft.com/office/drawing/2014/main" id="{6EA56767-99C9-49D9-990B-9B7A55308273}"/>
                      </a:ext>
                    </a:extLst>
                  </p:cNvPr>
                  <p:cNvSpPr/>
                  <p:nvPr/>
                </p:nvSpPr>
                <p:spPr>
                  <a:xfrm>
                    <a:off x="1442398" y="3844378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67" name="그룹 266">
                    <a:extLst>
                      <a:ext uri="{FF2B5EF4-FFF2-40B4-BE49-F238E27FC236}">
                        <a16:creationId xmlns:a16="http://schemas.microsoft.com/office/drawing/2014/main" id="{A4CDB5ED-C5D6-4A6D-9B7B-EBE13C032791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199235" y="3848838"/>
                    <a:ext cx="72230" cy="205330"/>
                    <a:chOff x="1540364" y="3522497"/>
                    <a:chExt cx="45719" cy="205330"/>
                  </a:xfrm>
                </p:grpSpPr>
                <p:sp>
                  <p:nvSpPr>
                    <p:cNvPr id="269" name="타원 268">
                      <a:extLst>
                        <a:ext uri="{FF2B5EF4-FFF2-40B4-BE49-F238E27FC236}">
                          <a16:creationId xmlns:a16="http://schemas.microsoft.com/office/drawing/2014/main" id="{D5CE3588-0122-458A-9B78-718302F77028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52249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70" name="타원 269">
                      <a:extLst>
                        <a:ext uri="{FF2B5EF4-FFF2-40B4-BE49-F238E27FC236}">
                          <a16:creationId xmlns:a16="http://schemas.microsoft.com/office/drawing/2014/main" id="{BCF2B491-0860-41D6-A6DB-5EEB886056A8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60143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71" name="타원 270">
                      <a:extLst>
                        <a:ext uri="{FF2B5EF4-FFF2-40B4-BE49-F238E27FC236}">
                          <a16:creationId xmlns:a16="http://schemas.microsoft.com/office/drawing/2014/main" id="{66E2C546-344E-424A-A10C-D8EFF0B2963D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682108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68" name="타원 267">
                    <a:extLst>
                      <a:ext uri="{FF2B5EF4-FFF2-40B4-BE49-F238E27FC236}">
                        <a16:creationId xmlns:a16="http://schemas.microsoft.com/office/drawing/2014/main" id="{1EF644C3-F6D3-4328-B3FB-5AEA26FA7B39}"/>
                      </a:ext>
                    </a:extLst>
                  </p:cNvPr>
                  <p:cNvSpPr/>
                  <p:nvPr/>
                </p:nvSpPr>
                <p:spPr>
                  <a:xfrm>
                    <a:off x="542627" y="3844378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2" name="그룹 241">
                  <a:extLst>
                    <a:ext uri="{FF2B5EF4-FFF2-40B4-BE49-F238E27FC236}">
                      <a16:creationId xmlns:a16="http://schemas.microsoft.com/office/drawing/2014/main" id="{B4A610CA-C2BE-48A2-A55B-3223CB2C5661}"/>
                    </a:ext>
                  </a:extLst>
                </p:cNvPr>
                <p:cNvGrpSpPr/>
                <p:nvPr/>
              </p:nvGrpSpPr>
              <p:grpSpPr>
                <a:xfrm>
                  <a:off x="469887" y="4165200"/>
                  <a:ext cx="1241458" cy="392400"/>
                  <a:chOff x="455464" y="4165200"/>
                  <a:chExt cx="1241458" cy="392400"/>
                </a:xfrm>
              </p:grpSpPr>
              <p:sp>
                <p:nvSpPr>
                  <p:cNvPr id="256" name="직사각형 255">
                    <a:extLst>
                      <a:ext uri="{FF2B5EF4-FFF2-40B4-BE49-F238E27FC236}">
                        <a16:creationId xmlns:a16="http://schemas.microsoft.com/office/drawing/2014/main" id="{9105147E-C952-4E70-9DD6-36280D685A8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79993" y="3740671"/>
                    <a:ext cx="392400" cy="1241458"/>
                  </a:xfrm>
                  <a:prstGeom prst="rect">
                    <a:avLst/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57" name="타원 256">
                    <a:extLst>
                      <a:ext uri="{FF2B5EF4-FFF2-40B4-BE49-F238E27FC236}">
                        <a16:creationId xmlns:a16="http://schemas.microsoft.com/office/drawing/2014/main" id="{E72468CB-F791-4662-B103-5D3B52DA3A6C}"/>
                      </a:ext>
                    </a:extLst>
                  </p:cNvPr>
                  <p:cNvSpPr/>
                  <p:nvPr/>
                </p:nvSpPr>
                <p:spPr>
                  <a:xfrm>
                    <a:off x="830814" y="4258834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8" name="타원 257">
                    <a:extLst>
                      <a:ext uri="{FF2B5EF4-FFF2-40B4-BE49-F238E27FC236}">
                        <a16:creationId xmlns:a16="http://schemas.microsoft.com/office/drawing/2014/main" id="{25D5309E-8E1F-42D8-A3BE-873D4B875FDC}"/>
                      </a:ext>
                    </a:extLst>
                  </p:cNvPr>
                  <p:cNvSpPr/>
                  <p:nvPr/>
                </p:nvSpPr>
                <p:spPr>
                  <a:xfrm>
                    <a:off x="1442398" y="4258834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59" name="그룹 258">
                    <a:extLst>
                      <a:ext uri="{FF2B5EF4-FFF2-40B4-BE49-F238E27FC236}">
                        <a16:creationId xmlns:a16="http://schemas.microsoft.com/office/drawing/2014/main" id="{AD60E3C8-9C82-497D-A83C-372C128C7807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198899" y="4264647"/>
                    <a:ext cx="72899" cy="205329"/>
                    <a:chOff x="1540364" y="4111591"/>
                    <a:chExt cx="45719" cy="205329"/>
                  </a:xfrm>
                </p:grpSpPr>
                <p:sp>
                  <p:nvSpPr>
                    <p:cNvPr id="261" name="타원 260">
                      <a:extLst>
                        <a:ext uri="{FF2B5EF4-FFF2-40B4-BE49-F238E27FC236}">
                          <a16:creationId xmlns:a16="http://schemas.microsoft.com/office/drawing/2014/main" id="{FF633394-195C-4D1E-BAE3-9A03CB3E8C4E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4111591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2" name="타원 261">
                      <a:extLst>
                        <a:ext uri="{FF2B5EF4-FFF2-40B4-BE49-F238E27FC236}">
                          <a16:creationId xmlns:a16="http://schemas.microsoft.com/office/drawing/2014/main" id="{9FE969A6-7E34-4031-AC22-5E5A0FC1EFA3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4190530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3" name="타원 262">
                      <a:extLst>
                        <a:ext uri="{FF2B5EF4-FFF2-40B4-BE49-F238E27FC236}">
                          <a16:creationId xmlns:a16="http://schemas.microsoft.com/office/drawing/2014/main" id="{19F31176-F870-4136-BBCA-9EAE81EC5864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4271201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60" name="타원 259">
                    <a:extLst>
                      <a:ext uri="{FF2B5EF4-FFF2-40B4-BE49-F238E27FC236}">
                        <a16:creationId xmlns:a16="http://schemas.microsoft.com/office/drawing/2014/main" id="{1F1B1FCB-D6EB-4BD4-B22A-9A5EA0D6191A}"/>
                      </a:ext>
                    </a:extLst>
                  </p:cNvPr>
                  <p:cNvSpPr/>
                  <p:nvPr/>
                </p:nvSpPr>
                <p:spPr>
                  <a:xfrm>
                    <a:off x="542627" y="4258834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3" name="그룹 242">
                  <a:extLst>
                    <a:ext uri="{FF2B5EF4-FFF2-40B4-BE49-F238E27FC236}">
                      <a16:creationId xmlns:a16="http://schemas.microsoft.com/office/drawing/2014/main" id="{9A56D2C1-0A0E-4856-877D-04FDABFF34A7}"/>
                    </a:ext>
                  </a:extLst>
                </p:cNvPr>
                <p:cNvGrpSpPr/>
                <p:nvPr/>
              </p:nvGrpSpPr>
              <p:grpSpPr>
                <a:xfrm>
                  <a:off x="469887" y="5027827"/>
                  <a:ext cx="1241458" cy="388800"/>
                  <a:chOff x="455464" y="5027827"/>
                  <a:chExt cx="1241458" cy="388800"/>
                </a:xfrm>
              </p:grpSpPr>
              <p:sp>
                <p:nvSpPr>
                  <p:cNvPr id="248" name="직사각형 247">
                    <a:extLst>
                      <a:ext uri="{FF2B5EF4-FFF2-40B4-BE49-F238E27FC236}">
                        <a16:creationId xmlns:a16="http://schemas.microsoft.com/office/drawing/2014/main" id="{805E64A4-4B7F-45C1-B6C1-8D3F9DF6F05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81793" y="4601498"/>
                    <a:ext cx="388800" cy="1241458"/>
                  </a:xfrm>
                  <a:prstGeom prst="rect">
                    <a:avLst/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49" name="타원 248">
                    <a:extLst>
                      <a:ext uri="{FF2B5EF4-FFF2-40B4-BE49-F238E27FC236}">
                        <a16:creationId xmlns:a16="http://schemas.microsoft.com/office/drawing/2014/main" id="{5682BEBF-DAA3-4769-BABF-7139C28B9C16}"/>
                      </a:ext>
                    </a:extLst>
                  </p:cNvPr>
                  <p:cNvSpPr/>
                  <p:nvPr/>
                </p:nvSpPr>
                <p:spPr>
                  <a:xfrm>
                    <a:off x="830814" y="5121005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0" name="타원 249">
                    <a:extLst>
                      <a:ext uri="{FF2B5EF4-FFF2-40B4-BE49-F238E27FC236}">
                        <a16:creationId xmlns:a16="http://schemas.microsoft.com/office/drawing/2014/main" id="{F3C53F60-4ADD-4EB1-91C7-DB718E67EAFB}"/>
                      </a:ext>
                    </a:extLst>
                  </p:cNvPr>
                  <p:cNvSpPr/>
                  <p:nvPr/>
                </p:nvSpPr>
                <p:spPr>
                  <a:xfrm>
                    <a:off x="1442398" y="5121005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51" name="그룹 250">
                    <a:extLst>
                      <a:ext uri="{FF2B5EF4-FFF2-40B4-BE49-F238E27FC236}">
                        <a16:creationId xmlns:a16="http://schemas.microsoft.com/office/drawing/2014/main" id="{0AC832BE-42C8-40E6-8CD9-FD177C458F8B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199234" y="5116643"/>
                    <a:ext cx="72230" cy="205330"/>
                    <a:chOff x="1540364" y="3566462"/>
                    <a:chExt cx="45719" cy="205330"/>
                  </a:xfrm>
                </p:grpSpPr>
                <p:sp>
                  <p:nvSpPr>
                    <p:cNvPr id="253" name="타원 252">
                      <a:extLst>
                        <a:ext uri="{FF2B5EF4-FFF2-40B4-BE49-F238E27FC236}">
                          <a16:creationId xmlns:a16="http://schemas.microsoft.com/office/drawing/2014/main" id="{1F40FC8A-5F5A-492D-80EB-E49A0819C6B6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5664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54" name="타원 253">
                      <a:extLst>
                        <a:ext uri="{FF2B5EF4-FFF2-40B4-BE49-F238E27FC236}">
                          <a16:creationId xmlns:a16="http://schemas.microsoft.com/office/drawing/2014/main" id="{7C102058-50C0-4836-88E7-FB6A89BA826C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64540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55" name="타원 254">
                      <a:extLst>
                        <a:ext uri="{FF2B5EF4-FFF2-40B4-BE49-F238E27FC236}">
                          <a16:creationId xmlns:a16="http://schemas.microsoft.com/office/drawing/2014/main" id="{3F4671D9-C831-4BC3-9BA4-C92A4095E2A0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726073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52" name="타원 251">
                    <a:extLst>
                      <a:ext uri="{FF2B5EF4-FFF2-40B4-BE49-F238E27FC236}">
                        <a16:creationId xmlns:a16="http://schemas.microsoft.com/office/drawing/2014/main" id="{1BE56CCF-8E4B-40F1-B4B0-CC0C652EBEAF}"/>
                      </a:ext>
                    </a:extLst>
                  </p:cNvPr>
                  <p:cNvSpPr/>
                  <p:nvPr/>
                </p:nvSpPr>
                <p:spPr>
                  <a:xfrm>
                    <a:off x="542627" y="5121005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4" name="그룹 243">
                  <a:extLst>
                    <a:ext uri="{FF2B5EF4-FFF2-40B4-BE49-F238E27FC236}">
                      <a16:creationId xmlns:a16="http://schemas.microsoft.com/office/drawing/2014/main" id="{DA6517E2-9531-47D6-8F05-009C6D1EC804}"/>
                    </a:ext>
                  </a:extLst>
                </p:cNvPr>
                <p:cNvGrpSpPr/>
                <p:nvPr/>
              </p:nvGrpSpPr>
              <p:grpSpPr>
                <a:xfrm>
                  <a:off x="1054835" y="4624592"/>
                  <a:ext cx="71562" cy="333956"/>
                  <a:chOff x="1530073" y="661975"/>
                  <a:chExt cx="71562" cy="333956"/>
                </a:xfrm>
              </p:grpSpPr>
              <p:sp>
                <p:nvSpPr>
                  <p:cNvPr id="245" name="타원 244">
                    <a:extLst>
                      <a:ext uri="{FF2B5EF4-FFF2-40B4-BE49-F238E27FC236}">
                        <a16:creationId xmlns:a16="http://schemas.microsoft.com/office/drawing/2014/main" id="{C9CDC5CA-5107-4F0D-9B69-62D17120356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661975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6" name="타원 245">
                    <a:extLst>
                      <a:ext uri="{FF2B5EF4-FFF2-40B4-BE49-F238E27FC236}">
                        <a16:creationId xmlns:a16="http://schemas.microsoft.com/office/drawing/2014/main" id="{66ABDEA3-9FEF-43BA-9A4D-CC5B059BCB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793172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7" name="타원 246">
                    <a:extLst>
                      <a:ext uri="{FF2B5EF4-FFF2-40B4-BE49-F238E27FC236}">
                        <a16:creationId xmlns:a16="http://schemas.microsoft.com/office/drawing/2014/main" id="{3BF25068-635B-4484-8044-7519259C581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924369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4EAC4D00-14D5-43A2-8991-01595D28DC0E}"/>
                  </a:ext>
                </a:extLst>
              </p:cNvPr>
              <p:cNvSpPr txBox="1"/>
              <p:nvPr/>
            </p:nvSpPr>
            <p:spPr>
              <a:xfrm>
                <a:off x="2053348" y="1396936"/>
                <a:ext cx="10038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/>
                  <a:t>정보 글 </a:t>
                </a:r>
                <a:r>
                  <a:rPr lang="en-US" altLang="ko-KR" sz="1000" dirty="0"/>
                  <a:t>Embed</a:t>
                </a:r>
              </a:p>
              <a:p>
                <a:pPr algn="ctr"/>
                <a:r>
                  <a:rPr lang="en-US" altLang="ko-KR" sz="1000" dirty="0"/>
                  <a:t>(130, 300)</a:t>
                </a:r>
              </a:p>
            </p:txBody>
          </p:sp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B4FDA955-ADD2-44BA-9BAF-90085C6DC6D8}"/>
                  </a:ext>
                </a:extLst>
              </p:cNvPr>
              <p:cNvCxnSpPr>
                <a:cxnSpLocks/>
                <a:stCxn id="238" idx="2"/>
                <a:endCxn id="240" idx="3"/>
              </p:cNvCxnSpPr>
              <p:nvPr/>
            </p:nvCxnSpPr>
            <p:spPr>
              <a:xfrm>
                <a:off x="2555249" y="1797046"/>
                <a:ext cx="1" cy="21273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2" name="그룹 271">
              <a:extLst>
                <a:ext uri="{FF2B5EF4-FFF2-40B4-BE49-F238E27FC236}">
                  <a16:creationId xmlns:a16="http://schemas.microsoft.com/office/drawing/2014/main" id="{BAAE5F3F-CA65-4B64-B8F6-8659F0A5EA5B}"/>
                </a:ext>
              </a:extLst>
            </p:cNvPr>
            <p:cNvGrpSpPr/>
            <p:nvPr/>
          </p:nvGrpSpPr>
          <p:grpSpPr>
            <a:xfrm>
              <a:off x="6030079" y="1396936"/>
              <a:ext cx="757561" cy="2443675"/>
              <a:chOff x="5616022" y="1396936"/>
              <a:chExt cx="757561" cy="2443675"/>
            </a:xfrm>
          </p:grpSpPr>
          <p:grpSp>
            <p:nvGrpSpPr>
              <p:cNvPr id="273" name="그룹 272">
                <a:extLst>
                  <a:ext uri="{FF2B5EF4-FFF2-40B4-BE49-F238E27FC236}">
                    <a16:creationId xmlns:a16="http://schemas.microsoft.com/office/drawing/2014/main" id="{764E53C0-6013-4874-BB6F-361AD3A621B0}"/>
                  </a:ext>
                </a:extLst>
              </p:cNvPr>
              <p:cNvGrpSpPr/>
              <p:nvPr/>
            </p:nvGrpSpPr>
            <p:grpSpPr>
              <a:xfrm>
                <a:off x="5616022" y="2030166"/>
                <a:ext cx="757561" cy="1810445"/>
                <a:chOff x="3956469" y="1140501"/>
                <a:chExt cx="757561" cy="1810445"/>
              </a:xfrm>
            </p:grpSpPr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B564F9D9-E5A4-4856-BABC-065C061C92B5}"/>
                    </a:ext>
                  </a:extLst>
                </p:cNvPr>
                <p:cNvSpPr/>
                <p:nvPr/>
              </p:nvSpPr>
              <p:spPr>
                <a:xfrm rot="16200000">
                  <a:off x="3430027" y="1666943"/>
                  <a:ext cx="1810445" cy="757561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277" name="그룹 276">
                  <a:extLst>
                    <a:ext uri="{FF2B5EF4-FFF2-40B4-BE49-F238E27FC236}">
                      <a16:creationId xmlns:a16="http://schemas.microsoft.com/office/drawing/2014/main" id="{973AB604-069C-4AE7-80D2-F82BEDE11A47}"/>
                    </a:ext>
                  </a:extLst>
                </p:cNvPr>
                <p:cNvGrpSpPr/>
                <p:nvPr/>
              </p:nvGrpSpPr>
              <p:grpSpPr>
                <a:xfrm>
                  <a:off x="4002197" y="1218017"/>
                  <a:ext cx="656508" cy="388800"/>
                  <a:chOff x="4002197" y="1218017"/>
                  <a:chExt cx="656508" cy="388800"/>
                </a:xfrm>
              </p:grpSpPr>
              <p:sp>
                <p:nvSpPr>
                  <p:cNvPr id="293" name="직사각형 292">
                    <a:extLst>
                      <a:ext uri="{FF2B5EF4-FFF2-40B4-BE49-F238E27FC236}">
                        <a16:creationId xmlns:a16="http://schemas.microsoft.com/office/drawing/2014/main" id="{B1D54951-7813-4783-B15F-4EA3FB3ACBC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136051" y="1084163"/>
                    <a:ext cx="388800" cy="656508"/>
                  </a:xfrm>
                  <a:prstGeom prst="rect">
                    <a:avLst/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94" name="타원 293">
                    <a:extLst>
                      <a:ext uri="{FF2B5EF4-FFF2-40B4-BE49-F238E27FC236}">
                        <a16:creationId xmlns:a16="http://schemas.microsoft.com/office/drawing/2014/main" id="{49F18197-9D3C-4549-8E55-320C0509B823}"/>
                      </a:ext>
                    </a:extLst>
                  </p:cNvPr>
                  <p:cNvSpPr/>
                  <p:nvPr/>
                </p:nvSpPr>
                <p:spPr>
                  <a:xfrm>
                    <a:off x="4419786" y="1311195"/>
                    <a:ext cx="183788" cy="183600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5" name="타원 294">
                    <a:extLst>
                      <a:ext uri="{FF2B5EF4-FFF2-40B4-BE49-F238E27FC236}">
                        <a16:creationId xmlns:a16="http://schemas.microsoft.com/office/drawing/2014/main" id="{6F640686-A414-4747-892C-5F3C8F8E8F31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73980" y="1382205"/>
                    <a:ext cx="45719" cy="7223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6" name="타원 295">
                    <a:extLst>
                      <a:ext uri="{FF2B5EF4-FFF2-40B4-BE49-F238E27FC236}">
                        <a16:creationId xmlns:a16="http://schemas.microsoft.com/office/drawing/2014/main" id="{A7DD694A-21C9-44E5-A937-EC86D8472074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352920" y="1382205"/>
                    <a:ext cx="45719" cy="7223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7" name="타원 296">
                    <a:extLst>
                      <a:ext uri="{FF2B5EF4-FFF2-40B4-BE49-F238E27FC236}">
                        <a16:creationId xmlns:a16="http://schemas.microsoft.com/office/drawing/2014/main" id="{1F0B5CBE-F8D3-4EE9-99F0-2DEE001AC2CC}"/>
                      </a:ext>
                    </a:extLst>
                  </p:cNvPr>
                  <p:cNvSpPr/>
                  <p:nvPr/>
                </p:nvSpPr>
                <p:spPr>
                  <a:xfrm>
                    <a:off x="4063480" y="1311195"/>
                    <a:ext cx="183788" cy="183600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78" name="타원 277">
                  <a:extLst>
                    <a:ext uri="{FF2B5EF4-FFF2-40B4-BE49-F238E27FC236}">
                      <a16:creationId xmlns:a16="http://schemas.microsoft.com/office/drawing/2014/main" id="{205BA265-6820-4087-9FDC-4AC448E1E3B2}"/>
                    </a:ext>
                  </a:extLst>
                </p:cNvPr>
                <p:cNvSpPr/>
                <p:nvPr/>
              </p:nvSpPr>
              <p:spPr>
                <a:xfrm rot="5400000">
                  <a:off x="4302473" y="209140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9" name="타원 278">
                  <a:extLst>
                    <a:ext uri="{FF2B5EF4-FFF2-40B4-BE49-F238E27FC236}">
                      <a16:creationId xmlns:a16="http://schemas.microsoft.com/office/drawing/2014/main" id="{4A2D1ADD-958F-49AE-BFD2-0E09782DAB37}"/>
                    </a:ext>
                  </a:extLst>
                </p:cNvPr>
                <p:cNvSpPr/>
                <p:nvPr/>
              </p:nvSpPr>
              <p:spPr>
                <a:xfrm rot="5400000">
                  <a:off x="4302473" y="2222606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0" name="타원 279">
                  <a:extLst>
                    <a:ext uri="{FF2B5EF4-FFF2-40B4-BE49-F238E27FC236}">
                      <a16:creationId xmlns:a16="http://schemas.microsoft.com/office/drawing/2014/main" id="{097228C5-7A56-403D-885E-22E4453845C9}"/>
                    </a:ext>
                  </a:extLst>
                </p:cNvPr>
                <p:cNvSpPr/>
                <p:nvPr/>
              </p:nvSpPr>
              <p:spPr>
                <a:xfrm rot="5400000">
                  <a:off x="4302473" y="2353803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81" name="그룹 280">
                  <a:extLst>
                    <a:ext uri="{FF2B5EF4-FFF2-40B4-BE49-F238E27FC236}">
                      <a16:creationId xmlns:a16="http://schemas.microsoft.com/office/drawing/2014/main" id="{2E7A7E78-0B3C-4282-ABA0-8408ACDC818D}"/>
                    </a:ext>
                  </a:extLst>
                </p:cNvPr>
                <p:cNvGrpSpPr/>
                <p:nvPr/>
              </p:nvGrpSpPr>
              <p:grpSpPr>
                <a:xfrm>
                  <a:off x="4002197" y="1618782"/>
                  <a:ext cx="656508" cy="388800"/>
                  <a:chOff x="4002197" y="1618782"/>
                  <a:chExt cx="656508" cy="388800"/>
                </a:xfrm>
              </p:grpSpPr>
              <p:sp>
                <p:nvSpPr>
                  <p:cNvPr id="288" name="직사각형 287">
                    <a:extLst>
                      <a:ext uri="{FF2B5EF4-FFF2-40B4-BE49-F238E27FC236}">
                        <a16:creationId xmlns:a16="http://schemas.microsoft.com/office/drawing/2014/main" id="{B3DA358D-FCE4-47FB-99B6-D7D0DFC227E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136051" y="1484928"/>
                    <a:ext cx="388800" cy="656508"/>
                  </a:xfrm>
                  <a:prstGeom prst="rect">
                    <a:avLst/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89" name="타원 288">
                    <a:extLst>
                      <a:ext uri="{FF2B5EF4-FFF2-40B4-BE49-F238E27FC236}">
                        <a16:creationId xmlns:a16="http://schemas.microsoft.com/office/drawing/2014/main" id="{4078C598-566B-418F-839E-8ADC81E6E0E8}"/>
                      </a:ext>
                    </a:extLst>
                  </p:cNvPr>
                  <p:cNvSpPr/>
                  <p:nvPr/>
                </p:nvSpPr>
                <p:spPr>
                  <a:xfrm>
                    <a:off x="4419786" y="1711960"/>
                    <a:ext cx="183788" cy="183600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타원 289">
                    <a:extLst>
                      <a:ext uri="{FF2B5EF4-FFF2-40B4-BE49-F238E27FC236}">
                        <a16:creationId xmlns:a16="http://schemas.microsoft.com/office/drawing/2014/main" id="{9AADFAD8-ED0A-41F3-AEFE-8FD060CC5D27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73980" y="1782970"/>
                    <a:ext cx="45719" cy="7223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1" name="타원 290">
                    <a:extLst>
                      <a:ext uri="{FF2B5EF4-FFF2-40B4-BE49-F238E27FC236}">
                        <a16:creationId xmlns:a16="http://schemas.microsoft.com/office/drawing/2014/main" id="{2305715A-CC6A-4C3B-ABBF-B69CC8DFA59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352920" y="1782970"/>
                    <a:ext cx="45719" cy="7223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타원 291">
                    <a:extLst>
                      <a:ext uri="{FF2B5EF4-FFF2-40B4-BE49-F238E27FC236}">
                        <a16:creationId xmlns:a16="http://schemas.microsoft.com/office/drawing/2014/main" id="{E24122F2-4A53-4993-A01A-436008B93B4D}"/>
                      </a:ext>
                    </a:extLst>
                  </p:cNvPr>
                  <p:cNvSpPr/>
                  <p:nvPr/>
                </p:nvSpPr>
                <p:spPr>
                  <a:xfrm>
                    <a:off x="4063480" y="1711960"/>
                    <a:ext cx="183788" cy="183600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82" name="그룹 281">
                  <a:extLst>
                    <a:ext uri="{FF2B5EF4-FFF2-40B4-BE49-F238E27FC236}">
                      <a16:creationId xmlns:a16="http://schemas.microsoft.com/office/drawing/2014/main" id="{1040B461-A4A1-4C33-81FE-BF27D4E95CB9}"/>
                    </a:ext>
                  </a:extLst>
                </p:cNvPr>
                <p:cNvGrpSpPr/>
                <p:nvPr/>
              </p:nvGrpSpPr>
              <p:grpSpPr>
                <a:xfrm>
                  <a:off x="4002197" y="2481409"/>
                  <a:ext cx="656508" cy="388800"/>
                  <a:chOff x="4002197" y="2481409"/>
                  <a:chExt cx="656508" cy="388800"/>
                </a:xfrm>
              </p:grpSpPr>
              <p:sp>
                <p:nvSpPr>
                  <p:cNvPr id="283" name="직사각형 282">
                    <a:extLst>
                      <a:ext uri="{FF2B5EF4-FFF2-40B4-BE49-F238E27FC236}">
                        <a16:creationId xmlns:a16="http://schemas.microsoft.com/office/drawing/2014/main" id="{15378E44-220C-478A-A042-C308BEB8378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136051" y="2347555"/>
                    <a:ext cx="388800" cy="656508"/>
                  </a:xfrm>
                  <a:prstGeom prst="rect">
                    <a:avLst/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84" name="타원 283">
                    <a:extLst>
                      <a:ext uri="{FF2B5EF4-FFF2-40B4-BE49-F238E27FC236}">
                        <a16:creationId xmlns:a16="http://schemas.microsoft.com/office/drawing/2014/main" id="{E92C6A2E-AD7D-436A-8B07-F8A1C062DEED}"/>
                      </a:ext>
                    </a:extLst>
                  </p:cNvPr>
                  <p:cNvSpPr/>
                  <p:nvPr/>
                </p:nvSpPr>
                <p:spPr>
                  <a:xfrm>
                    <a:off x="4419786" y="2574587"/>
                    <a:ext cx="183788" cy="183600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5" name="타원 284">
                    <a:extLst>
                      <a:ext uri="{FF2B5EF4-FFF2-40B4-BE49-F238E27FC236}">
                        <a16:creationId xmlns:a16="http://schemas.microsoft.com/office/drawing/2014/main" id="{CE375828-CF10-4186-904E-11D7591FF9D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73980" y="2645597"/>
                    <a:ext cx="45719" cy="7223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6" name="타원 285">
                    <a:extLst>
                      <a:ext uri="{FF2B5EF4-FFF2-40B4-BE49-F238E27FC236}">
                        <a16:creationId xmlns:a16="http://schemas.microsoft.com/office/drawing/2014/main" id="{30ECCB49-6819-4DE7-876F-DB8CC44F078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352920" y="2645597"/>
                    <a:ext cx="45719" cy="7223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타원 286">
                    <a:extLst>
                      <a:ext uri="{FF2B5EF4-FFF2-40B4-BE49-F238E27FC236}">
                        <a16:creationId xmlns:a16="http://schemas.microsoft.com/office/drawing/2014/main" id="{09306C64-6DFC-4998-B3C0-6C489728A774}"/>
                      </a:ext>
                    </a:extLst>
                  </p:cNvPr>
                  <p:cNvSpPr/>
                  <p:nvPr/>
                </p:nvSpPr>
                <p:spPr>
                  <a:xfrm>
                    <a:off x="4063480" y="2574587"/>
                    <a:ext cx="183788" cy="183600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1F272877-F14A-4BAB-95DA-433810313A01}"/>
                  </a:ext>
                </a:extLst>
              </p:cNvPr>
              <p:cNvSpPr txBox="1"/>
              <p:nvPr/>
            </p:nvSpPr>
            <p:spPr>
              <a:xfrm>
                <a:off x="5664901" y="1396936"/>
                <a:ext cx="6286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Entity</a:t>
                </a:r>
              </a:p>
              <a:p>
                <a:pPr algn="ctr"/>
                <a:r>
                  <a:rPr lang="en-US" altLang="ko-KR" sz="1000" dirty="0"/>
                  <a:t>(130, 7)</a:t>
                </a:r>
              </a:p>
            </p:txBody>
          </p:sp>
          <p:cxnSp>
            <p:nvCxnSpPr>
              <p:cNvPr id="275" name="직선 연결선 274">
                <a:extLst>
                  <a:ext uri="{FF2B5EF4-FFF2-40B4-BE49-F238E27FC236}">
                    <a16:creationId xmlns:a16="http://schemas.microsoft.com/office/drawing/2014/main" id="{D4D49CFE-78EF-49C4-A308-CCD7F535C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4802" y="1797046"/>
                <a:ext cx="1" cy="21273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그룹 297">
              <a:extLst>
                <a:ext uri="{FF2B5EF4-FFF2-40B4-BE49-F238E27FC236}">
                  <a16:creationId xmlns:a16="http://schemas.microsoft.com/office/drawing/2014/main" id="{1C1DAB83-7BE0-4B24-8807-85CAF1F28E86}"/>
                </a:ext>
              </a:extLst>
            </p:cNvPr>
            <p:cNvGrpSpPr/>
            <p:nvPr/>
          </p:nvGrpSpPr>
          <p:grpSpPr>
            <a:xfrm>
              <a:off x="7297458" y="1396936"/>
              <a:ext cx="757561" cy="2443675"/>
              <a:chOff x="6883401" y="1396936"/>
              <a:chExt cx="757561" cy="2443675"/>
            </a:xfrm>
          </p:grpSpPr>
          <p:grpSp>
            <p:nvGrpSpPr>
              <p:cNvPr id="299" name="그룹 298">
                <a:extLst>
                  <a:ext uri="{FF2B5EF4-FFF2-40B4-BE49-F238E27FC236}">
                    <a16:creationId xmlns:a16="http://schemas.microsoft.com/office/drawing/2014/main" id="{BEEE86C3-A34D-48E4-AABE-E30E117875DD}"/>
                  </a:ext>
                </a:extLst>
              </p:cNvPr>
              <p:cNvGrpSpPr/>
              <p:nvPr/>
            </p:nvGrpSpPr>
            <p:grpSpPr>
              <a:xfrm>
                <a:off x="6883401" y="2030166"/>
                <a:ext cx="757561" cy="1810445"/>
                <a:chOff x="4944214" y="1140501"/>
                <a:chExt cx="757561" cy="1810445"/>
              </a:xfrm>
            </p:grpSpPr>
            <p:sp>
              <p:nvSpPr>
                <p:cNvPr id="302" name="직사각형 301">
                  <a:extLst>
                    <a:ext uri="{FF2B5EF4-FFF2-40B4-BE49-F238E27FC236}">
                      <a16:creationId xmlns:a16="http://schemas.microsoft.com/office/drawing/2014/main" id="{62BEC79B-C06F-4565-97B0-67E7692FD546}"/>
                    </a:ext>
                  </a:extLst>
                </p:cNvPr>
                <p:cNvSpPr/>
                <p:nvPr/>
              </p:nvSpPr>
              <p:spPr>
                <a:xfrm rot="16200000">
                  <a:off x="4417772" y="1666943"/>
                  <a:ext cx="1810445" cy="757561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3" name="그룹 302">
                  <a:extLst>
                    <a:ext uri="{FF2B5EF4-FFF2-40B4-BE49-F238E27FC236}">
                      <a16:creationId xmlns:a16="http://schemas.microsoft.com/office/drawing/2014/main" id="{BFA28FBC-DC8F-47E6-86D4-1E5A178F54D5}"/>
                    </a:ext>
                  </a:extLst>
                </p:cNvPr>
                <p:cNvGrpSpPr/>
                <p:nvPr/>
              </p:nvGrpSpPr>
              <p:grpSpPr>
                <a:xfrm>
                  <a:off x="4989942" y="1218017"/>
                  <a:ext cx="656508" cy="388800"/>
                  <a:chOff x="4989942" y="1218017"/>
                  <a:chExt cx="656508" cy="388800"/>
                </a:xfrm>
              </p:grpSpPr>
              <p:sp>
                <p:nvSpPr>
                  <p:cNvPr id="319" name="직사각형 318">
                    <a:extLst>
                      <a:ext uri="{FF2B5EF4-FFF2-40B4-BE49-F238E27FC236}">
                        <a16:creationId xmlns:a16="http://schemas.microsoft.com/office/drawing/2014/main" id="{B9C39F0C-263D-412C-9D3F-5740795840F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23796" y="1084163"/>
                    <a:ext cx="388800" cy="656508"/>
                  </a:xfrm>
                  <a:prstGeom prst="rect">
                    <a:avLst/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320" name="타원 319">
                    <a:extLst>
                      <a:ext uri="{FF2B5EF4-FFF2-40B4-BE49-F238E27FC236}">
                        <a16:creationId xmlns:a16="http://schemas.microsoft.com/office/drawing/2014/main" id="{2C2D2723-054E-4BE7-9042-4DE785F18B9F}"/>
                      </a:ext>
                    </a:extLst>
                  </p:cNvPr>
                  <p:cNvSpPr/>
                  <p:nvPr/>
                </p:nvSpPr>
                <p:spPr>
                  <a:xfrm>
                    <a:off x="5407531" y="1311195"/>
                    <a:ext cx="183788" cy="183600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1" name="타원 320">
                    <a:extLst>
                      <a:ext uri="{FF2B5EF4-FFF2-40B4-BE49-F238E27FC236}">
                        <a16:creationId xmlns:a16="http://schemas.microsoft.com/office/drawing/2014/main" id="{216E63AE-C8CE-40B1-8598-CEEC2DF6D1ED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5261725" y="1382205"/>
                    <a:ext cx="45719" cy="7223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2" name="타원 321">
                    <a:extLst>
                      <a:ext uri="{FF2B5EF4-FFF2-40B4-BE49-F238E27FC236}">
                        <a16:creationId xmlns:a16="http://schemas.microsoft.com/office/drawing/2014/main" id="{A66AC198-5E2D-4655-A9C5-7166A7C7C1D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5340665" y="1382205"/>
                    <a:ext cx="45719" cy="7223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3" name="타원 322">
                    <a:extLst>
                      <a:ext uri="{FF2B5EF4-FFF2-40B4-BE49-F238E27FC236}">
                        <a16:creationId xmlns:a16="http://schemas.microsoft.com/office/drawing/2014/main" id="{6646A284-B25B-4BDF-80C5-3DB41C7F4E8D}"/>
                      </a:ext>
                    </a:extLst>
                  </p:cNvPr>
                  <p:cNvSpPr/>
                  <p:nvPr/>
                </p:nvSpPr>
                <p:spPr>
                  <a:xfrm>
                    <a:off x="5051225" y="1311195"/>
                    <a:ext cx="183788" cy="183600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04" name="타원 303">
                  <a:extLst>
                    <a:ext uri="{FF2B5EF4-FFF2-40B4-BE49-F238E27FC236}">
                      <a16:creationId xmlns:a16="http://schemas.microsoft.com/office/drawing/2014/main" id="{FD273B14-E198-4470-B30A-7416B59470FD}"/>
                    </a:ext>
                  </a:extLst>
                </p:cNvPr>
                <p:cNvSpPr/>
                <p:nvPr/>
              </p:nvSpPr>
              <p:spPr>
                <a:xfrm rot="5400000">
                  <a:off x="5290218" y="209140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5" name="타원 304">
                  <a:extLst>
                    <a:ext uri="{FF2B5EF4-FFF2-40B4-BE49-F238E27FC236}">
                      <a16:creationId xmlns:a16="http://schemas.microsoft.com/office/drawing/2014/main" id="{33F7DA70-0444-4D21-957D-932C847DCEED}"/>
                    </a:ext>
                  </a:extLst>
                </p:cNvPr>
                <p:cNvSpPr/>
                <p:nvPr/>
              </p:nvSpPr>
              <p:spPr>
                <a:xfrm rot="5400000">
                  <a:off x="5290218" y="2222606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6" name="타원 305">
                  <a:extLst>
                    <a:ext uri="{FF2B5EF4-FFF2-40B4-BE49-F238E27FC236}">
                      <a16:creationId xmlns:a16="http://schemas.microsoft.com/office/drawing/2014/main" id="{220F76E5-D116-4FF3-B46D-A594A9F71BB6}"/>
                    </a:ext>
                  </a:extLst>
                </p:cNvPr>
                <p:cNvSpPr/>
                <p:nvPr/>
              </p:nvSpPr>
              <p:spPr>
                <a:xfrm rot="5400000">
                  <a:off x="5290218" y="2353803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07" name="그룹 306">
                  <a:extLst>
                    <a:ext uri="{FF2B5EF4-FFF2-40B4-BE49-F238E27FC236}">
                      <a16:creationId xmlns:a16="http://schemas.microsoft.com/office/drawing/2014/main" id="{EEA8A354-740F-4E96-852C-4F7CF1EC6540}"/>
                    </a:ext>
                  </a:extLst>
                </p:cNvPr>
                <p:cNvGrpSpPr/>
                <p:nvPr/>
              </p:nvGrpSpPr>
              <p:grpSpPr>
                <a:xfrm>
                  <a:off x="4989942" y="1618782"/>
                  <a:ext cx="656508" cy="388800"/>
                  <a:chOff x="4989942" y="1618782"/>
                  <a:chExt cx="656508" cy="388800"/>
                </a:xfrm>
              </p:grpSpPr>
              <p:sp>
                <p:nvSpPr>
                  <p:cNvPr id="314" name="직사각형 313">
                    <a:extLst>
                      <a:ext uri="{FF2B5EF4-FFF2-40B4-BE49-F238E27FC236}">
                        <a16:creationId xmlns:a16="http://schemas.microsoft.com/office/drawing/2014/main" id="{2015ADEC-7FAE-4B54-8ACE-845CBCCDACE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23796" y="1484928"/>
                    <a:ext cx="388800" cy="656508"/>
                  </a:xfrm>
                  <a:prstGeom prst="rect">
                    <a:avLst/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315" name="타원 314">
                    <a:extLst>
                      <a:ext uri="{FF2B5EF4-FFF2-40B4-BE49-F238E27FC236}">
                        <a16:creationId xmlns:a16="http://schemas.microsoft.com/office/drawing/2014/main" id="{739C73C9-0CBB-4D66-96C0-7D3F90479C58}"/>
                      </a:ext>
                    </a:extLst>
                  </p:cNvPr>
                  <p:cNvSpPr/>
                  <p:nvPr/>
                </p:nvSpPr>
                <p:spPr>
                  <a:xfrm>
                    <a:off x="5407531" y="1711960"/>
                    <a:ext cx="183788" cy="183600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6" name="타원 315">
                    <a:extLst>
                      <a:ext uri="{FF2B5EF4-FFF2-40B4-BE49-F238E27FC236}">
                        <a16:creationId xmlns:a16="http://schemas.microsoft.com/office/drawing/2014/main" id="{9F77D72B-EE91-4C34-9802-41DDE419284F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5261725" y="1782970"/>
                    <a:ext cx="45719" cy="7223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7" name="타원 316">
                    <a:extLst>
                      <a:ext uri="{FF2B5EF4-FFF2-40B4-BE49-F238E27FC236}">
                        <a16:creationId xmlns:a16="http://schemas.microsoft.com/office/drawing/2014/main" id="{DADC844F-2F2B-4098-8111-18A07B780D4B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5340665" y="1782970"/>
                    <a:ext cx="45719" cy="7223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8" name="타원 317">
                    <a:extLst>
                      <a:ext uri="{FF2B5EF4-FFF2-40B4-BE49-F238E27FC236}">
                        <a16:creationId xmlns:a16="http://schemas.microsoft.com/office/drawing/2014/main" id="{C14C9FA7-9134-4F47-A019-9DD7CCB0EAFB}"/>
                      </a:ext>
                    </a:extLst>
                  </p:cNvPr>
                  <p:cNvSpPr/>
                  <p:nvPr/>
                </p:nvSpPr>
                <p:spPr>
                  <a:xfrm>
                    <a:off x="5051225" y="1711960"/>
                    <a:ext cx="183788" cy="183600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08" name="그룹 307">
                  <a:extLst>
                    <a:ext uri="{FF2B5EF4-FFF2-40B4-BE49-F238E27FC236}">
                      <a16:creationId xmlns:a16="http://schemas.microsoft.com/office/drawing/2014/main" id="{B7604DAC-DAC0-4040-8F5A-456313FDDDE5}"/>
                    </a:ext>
                  </a:extLst>
                </p:cNvPr>
                <p:cNvGrpSpPr/>
                <p:nvPr/>
              </p:nvGrpSpPr>
              <p:grpSpPr>
                <a:xfrm>
                  <a:off x="4989942" y="2481409"/>
                  <a:ext cx="656508" cy="388800"/>
                  <a:chOff x="4989942" y="2481409"/>
                  <a:chExt cx="656508" cy="388800"/>
                </a:xfrm>
              </p:grpSpPr>
              <p:sp>
                <p:nvSpPr>
                  <p:cNvPr id="309" name="직사각형 308">
                    <a:extLst>
                      <a:ext uri="{FF2B5EF4-FFF2-40B4-BE49-F238E27FC236}">
                        <a16:creationId xmlns:a16="http://schemas.microsoft.com/office/drawing/2014/main" id="{E06397BF-6962-4DFD-AA3D-32470E5F61A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23796" y="2347555"/>
                    <a:ext cx="388800" cy="656508"/>
                  </a:xfrm>
                  <a:prstGeom prst="rect">
                    <a:avLst/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310" name="타원 309">
                    <a:extLst>
                      <a:ext uri="{FF2B5EF4-FFF2-40B4-BE49-F238E27FC236}">
                        <a16:creationId xmlns:a16="http://schemas.microsoft.com/office/drawing/2014/main" id="{1C4173F8-2C0A-4F50-A6BE-7A8889D74EDA}"/>
                      </a:ext>
                    </a:extLst>
                  </p:cNvPr>
                  <p:cNvSpPr/>
                  <p:nvPr/>
                </p:nvSpPr>
                <p:spPr>
                  <a:xfrm>
                    <a:off x="5407531" y="2574587"/>
                    <a:ext cx="183788" cy="183600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1" name="타원 310">
                    <a:extLst>
                      <a:ext uri="{FF2B5EF4-FFF2-40B4-BE49-F238E27FC236}">
                        <a16:creationId xmlns:a16="http://schemas.microsoft.com/office/drawing/2014/main" id="{87AF75DC-8DEB-4C2B-9B4E-E6885DAD485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5261725" y="2645597"/>
                    <a:ext cx="45719" cy="7223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2" name="타원 311">
                    <a:extLst>
                      <a:ext uri="{FF2B5EF4-FFF2-40B4-BE49-F238E27FC236}">
                        <a16:creationId xmlns:a16="http://schemas.microsoft.com/office/drawing/2014/main" id="{E88A4FE9-4AA1-4A89-8265-03EBFE2B82E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5340665" y="2645597"/>
                    <a:ext cx="45719" cy="7223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3" name="타원 312">
                    <a:extLst>
                      <a:ext uri="{FF2B5EF4-FFF2-40B4-BE49-F238E27FC236}">
                        <a16:creationId xmlns:a16="http://schemas.microsoft.com/office/drawing/2014/main" id="{49AF63EB-DABA-47E3-87A6-C3EA6D3FF0EB}"/>
                      </a:ext>
                    </a:extLst>
                  </p:cNvPr>
                  <p:cNvSpPr/>
                  <p:nvPr/>
                </p:nvSpPr>
                <p:spPr>
                  <a:xfrm>
                    <a:off x="5051225" y="2574587"/>
                    <a:ext cx="183788" cy="183600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A4D7C8F2-28D7-43BB-B8D4-C74B640F6382}"/>
                  </a:ext>
                </a:extLst>
              </p:cNvPr>
              <p:cNvSpPr txBox="1"/>
              <p:nvPr/>
            </p:nvSpPr>
            <p:spPr>
              <a:xfrm>
                <a:off x="6911763" y="1396936"/>
                <a:ext cx="7008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POS</a:t>
                </a:r>
              </a:p>
              <a:p>
                <a:pPr algn="ctr"/>
                <a:r>
                  <a:rPr lang="en-US" altLang="ko-KR" sz="1000" dirty="0"/>
                  <a:t>(130, 18)</a:t>
                </a:r>
              </a:p>
            </p:txBody>
          </p: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1EF74E49-F74C-4E3A-AC9D-6E950DE3AE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2181" y="1797046"/>
                <a:ext cx="0" cy="21273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그룹 323">
              <a:extLst>
                <a:ext uri="{FF2B5EF4-FFF2-40B4-BE49-F238E27FC236}">
                  <a16:creationId xmlns:a16="http://schemas.microsoft.com/office/drawing/2014/main" id="{FE103122-DFFA-445D-8A67-CD6A796038F4}"/>
                </a:ext>
              </a:extLst>
            </p:cNvPr>
            <p:cNvGrpSpPr/>
            <p:nvPr/>
          </p:nvGrpSpPr>
          <p:grpSpPr>
            <a:xfrm>
              <a:off x="9136377" y="1380749"/>
              <a:ext cx="1797417" cy="2473096"/>
              <a:chOff x="8592905" y="1380749"/>
              <a:chExt cx="1797417" cy="2473096"/>
            </a:xfrm>
          </p:grpSpPr>
          <p:grpSp>
            <p:nvGrpSpPr>
              <p:cNvPr id="325" name="그룹 324">
                <a:extLst>
                  <a:ext uri="{FF2B5EF4-FFF2-40B4-BE49-F238E27FC236}">
                    <a16:creationId xmlns:a16="http://schemas.microsoft.com/office/drawing/2014/main" id="{5820132D-70EB-4614-ABC6-23FAF9B900EF}"/>
                  </a:ext>
                </a:extLst>
              </p:cNvPr>
              <p:cNvGrpSpPr/>
              <p:nvPr/>
            </p:nvGrpSpPr>
            <p:grpSpPr>
              <a:xfrm>
                <a:off x="8592905" y="2030166"/>
                <a:ext cx="1797417" cy="1823679"/>
                <a:chOff x="8592905" y="2030166"/>
                <a:chExt cx="1797417" cy="1823679"/>
              </a:xfrm>
            </p:grpSpPr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id="{9E19D304-EDB4-4CCF-8B78-A1002A6792FA}"/>
                    </a:ext>
                  </a:extLst>
                </p:cNvPr>
                <p:cNvSpPr/>
                <p:nvPr/>
              </p:nvSpPr>
              <p:spPr>
                <a:xfrm rot="16200000">
                  <a:off x="8579774" y="2043297"/>
                  <a:ext cx="1823679" cy="1797417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29" name="그룹 328">
                  <a:extLst>
                    <a:ext uri="{FF2B5EF4-FFF2-40B4-BE49-F238E27FC236}">
                      <a16:creationId xmlns:a16="http://schemas.microsoft.com/office/drawing/2014/main" id="{2DD2501C-95C5-463D-8719-85BF379659CF}"/>
                    </a:ext>
                  </a:extLst>
                </p:cNvPr>
                <p:cNvGrpSpPr/>
                <p:nvPr/>
              </p:nvGrpSpPr>
              <p:grpSpPr>
                <a:xfrm>
                  <a:off x="9446916" y="2981073"/>
                  <a:ext cx="71562" cy="333956"/>
                  <a:chOff x="1530073" y="661975"/>
                  <a:chExt cx="71562" cy="333956"/>
                </a:xfrm>
              </p:grpSpPr>
              <p:sp>
                <p:nvSpPr>
                  <p:cNvPr id="360" name="타원 359">
                    <a:extLst>
                      <a:ext uri="{FF2B5EF4-FFF2-40B4-BE49-F238E27FC236}">
                        <a16:creationId xmlns:a16="http://schemas.microsoft.com/office/drawing/2014/main" id="{A9732C00-AB3F-4854-9AF6-E31565522D4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661975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1" name="타원 360">
                    <a:extLst>
                      <a:ext uri="{FF2B5EF4-FFF2-40B4-BE49-F238E27FC236}">
                        <a16:creationId xmlns:a16="http://schemas.microsoft.com/office/drawing/2014/main" id="{968F4F3D-9E26-4E7A-ACF6-43F04368873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793172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2" name="타원 361">
                    <a:extLst>
                      <a:ext uri="{FF2B5EF4-FFF2-40B4-BE49-F238E27FC236}">
                        <a16:creationId xmlns:a16="http://schemas.microsoft.com/office/drawing/2014/main" id="{31FEE403-378D-460F-8957-B72328BEF1A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924369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30" name="그룹 329">
                  <a:extLst>
                    <a:ext uri="{FF2B5EF4-FFF2-40B4-BE49-F238E27FC236}">
                      <a16:creationId xmlns:a16="http://schemas.microsoft.com/office/drawing/2014/main" id="{1A227933-A367-4CCE-AA53-B1CD8B3E290F}"/>
                    </a:ext>
                  </a:extLst>
                </p:cNvPr>
                <p:cNvGrpSpPr/>
                <p:nvPr/>
              </p:nvGrpSpPr>
              <p:grpSpPr>
                <a:xfrm>
                  <a:off x="8699013" y="2107681"/>
                  <a:ext cx="1573614" cy="388800"/>
                  <a:chOff x="418151" y="3905625"/>
                  <a:chExt cx="1573614" cy="388800"/>
                </a:xfrm>
              </p:grpSpPr>
              <p:sp>
                <p:nvSpPr>
                  <p:cNvPr id="351" name="직사각형 350">
                    <a:extLst>
                      <a:ext uri="{FF2B5EF4-FFF2-40B4-BE49-F238E27FC236}">
                        <a16:creationId xmlns:a16="http://schemas.microsoft.com/office/drawing/2014/main" id="{057F0812-FF09-4347-82AA-51F1D235C2C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10558" y="3313218"/>
                    <a:ext cx="388800" cy="1573614"/>
                  </a:xfrm>
                  <a:prstGeom prst="rect">
                    <a:avLst/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352" name="타원 351">
                    <a:extLst>
                      <a:ext uri="{FF2B5EF4-FFF2-40B4-BE49-F238E27FC236}">
                        <a16:creationId xmlns:a16="http://schemas.microsoft.com/office/drawing/2014/main" id="{23A2C604-7C3E-40B8-8986-FF00A80C44F7}"/>
                      </a:ext>
                    </a:extLst>
                  </p:cNvPr>
                  <p:cNvSpPr/>
                  <p:nvPr/>
                </p:nvSpPr>
                <p:spPr>
                  <a:xfrm>
                    <a:off x="793501" y="3998803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3" name="타원 352">
                    <a:extLst>
                      <a:ext uri="{FF2B5EF4-FFF2-40B4-BE49-F238E27FC236}">
                        <a16:creationId xmlns:a16="http://schemas.microsoft.com/office/drawing/2014/main" id="{29D88EF9-95F7-40E3-9094-593BFD096FA3}"/>
                      </a:ext>
                    </a:extLst>
                  </p:cNvPr>
                  <p:cNvSpPr/>
                  <p:nvPr/>
                </p:nvSpPr>
                <p:spPr>
                  <a:xfrm>
                    <a:off x="1405085" y="3998803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54" name="그룹 353">
                    <a:extLst>
                      <a:ext uri="{FF2B5EF4-FFF2-40B4-BE49-F238E27FC236}">
                        <a16:creationId xmlns:a16="http://schemas.microsoft.com/office/drawing/2014/main" id="{01705460-28F8-4C66-AB98-EFEBBBAFB82A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161922" y="4003250"/>
                    <a:ext cx="72232" cy="205328"/>
                    <a:chOff x="1540364" y="3522498"/>
                    <a:chExt cx="45720" cy="205328"/>
                  </a:xfrm>
                </p:grpSpPr>
                <p:sp>
                  <p:nvSpPr>
                    <p:cNvPr id="357" name="타원 356">
                      <a:extLst>
                        <a:ext uri="{FF2B5EF4-FFF2-40B4-BE49-F238E27FC236}">
                          <a16:creationId xmlns:a16="http://schemas.microsoft.com/office/drawing/2014/main" id="{0B42DFD9-C4C2-4E4C-9181-6C3917D07ABE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522498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8" name="타원 357">
                      <a:extLst>
                        <a:ext uri="{FF2B5EF4-FFF2-40B4-BE49-F238E27FC236}">
                          <a16:creationId xmlns:a16="http://schemas.microsoft.com/office/drawing/2014/main" id="{3389C31A-3BB6-4AE4-8E34-C384B4A1B36F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60143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9" name="타원 358">
                      <a:extLst>
                        <a:ext uri="{FF2B5EF4-FFF2-40B4-BE49-F238E27FC236}">
                          <a16:creationId xmlns:a16="http://schemas.microsoft.com/office/drawing/2014/main" id="{7631C33C-8A26-454A-97F9-BCDC0EFDDD4C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5" y="368210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55" name="타원 354">
                    <a:extLst>
                      <a:ext uri="{FF2B5EF4-FFF2-40B4-BE49-F238E27FC236}">
                        <a16:creationId xmlns:a16="http://schemas.microsoft.com/office/drawing/2014/main" id="{19BBBE76-C6AB-4A32-B034-4F5BB409008A}"/>
                      </a:ext>
                    </a:extLst>
                  </p:cNvPr>
                  <p:cNvSpPr/>
                  <p:nvPr/>
                </p:nvSpPr>
                <p:spPr>
                  <a:xfrm>
                    <a:off x="505314" y="3998803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6" name="타원 355">
                    <a:extLst>
                      <a:ext uri="{FF2B5EF4-FFF2-40B4-BE49-F238E27FC236}">
                        <a16:creationId xmlns:a16="http://schemas.microsoft.com/office/drawing/2014/main" id="{74960442-1148-4CCD-B238-28C543B8330C}"/>
                      </a:ext>
                    </a:extLst>
                  </p:cNvPr>
                  <p:cNvSpPr/>
                  <p:nvPr/>
                </p:nvSpPr>
                <p:spPr>
                  <a:xfrm>
                    <a:off x="1701247" y="3998130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31" name="그룹 330">
                  <a:extLst>
                    <a:ext uri="{FF2B5EF4-FFF2-40B4-BE49-F238E27FC236}">
                      <a16:creationId xmlns:a16="http://schemas.microsoft.com/office/drawing/2014/main" id="{1F8F56D9-0ABB-4FF8-A63A-A8A4BB537473}"/>
                    </a:ext>
                  </a:extLst>
                </p:cNvPr>
                <p:cNvGrpSpPr/>
                <p:nvPr/>
              </p:nvGrpSpPr>
              <p:grpSpPr>
                <a:xfrm>
                  <a:off x="8698842" y="2522023"/>
                  <a:ext cx="1573614" cy="388800"/>
                  <a:chOff x="418151" y="3905625"/>
                  <a:chExt cx="1573614" cy="388800"/>
                </a:xfrm>
              </p:grpSpPr>
              <p:sp>
                <p:nvSpPr>
                  <p:cNvPr id="342" name="직사각형 341">
                    <a:extLst>
                      <a:ext uri="{FF2B5EF4-FFF2-40B4-BE49-F238E27FC236}">
                        <a16:creationId xmlns:a16="http://schemas.microsoft.com/office/drawing/2014/main" id="{F13E9E92-EC50-4E5C-ADDB-12979B9F51D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10558" y="3313218"/>
                    <a:ext cx="388800" cy="1573614"/>
                  </a:xfrm>
                  <a:prstGeom prst="rect">
                    <a:avLst/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343" name="타원 342">
                    <a:extLst>
                      <a:ext uri="{FF2B5EF4-FFF2-40B4-BE49-F238E27FC236}">
                        <a16:creationId xmlns:a16="http://schemas.microsoft.com/office/drawing/2014/main" id="{7F874E93-B216-4E24-995C-D86537F0AD96}"/>
                      </a:ext>
                    </a:extLst>
                  </p:cNvPr>
                  <p:cNvSpPr/>
                  <p:nvPr/>
                </p:nvSpPr>
                <p:spPr>
                  <a:xfrm>
                    <a:off x="793501" y="3998803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4" name="타원 343">
                    <a:extLst>
                      <a:ext uri="{FF2B5EF4-FFF2-40B4-BE49-F238E27FC236}">
                        <a16:creationId xmlns:a16="http://schemas.microsoft.com/office/drawing/2014/main" id="{59B57F65-4C22-4A30-AB17-0D0CE79F5F3F}"/>
                      </a:ext>
                    </a:extLst>
                  </p:cNvPr>
                  <p:cNvSpPr/>
                  <p:nvPr/>
                </p:nvSpPr>
                <p:spPr>
                  <a:xfrm>
                    <a:off x="1405085" y="3998803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45" name="그룹 344">
                    <a:extLst>
                      <a:ext uri="{FF2B5EF4-FFF2-40B4-BE49-F238E27FC236}">
                        <a16:creationId xmlns:a16="http://schemas.microsoft.com/office/drawing/2014/main" id="{7C1CB7B5-EBC0-41AD-AD63-41FA9E92459E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161922" y="4003250"/>
                    <a:ext cx="72232" cy="205328"/>
                    <a:chOff x="1540364" y="3522498"/>
                    <a:chExt cx="45720" cy="205328"/>
                  </a:xfrm>
                </p:grpSpPr>
                <p:sp>
                  <p:nvSpPr>
                    <p:cNvPr id="348" name="타원 347">
                      <a:extLst>
                        <a:ext uri="{FF2B5EF4-FFF2-40B4-BE49-F238E27FC236}">
                          <a16:creationId xmlns:a16="http://schemas.microsoft.com/office/drawing/2014/main" id="{BBBDEA7B-33C7-44AB-AA71-AB2CAE5E4B63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522498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9" name="타원 348">
                      <a:extLst>
                        <a:ext uri="{FF2B5EF4-FFF2-40B4-BE49-F238E27FC236}">
                          <a16:creationId xmlns:a16="http://schemas.microsoft.com/office/drawing/2014/main" id="{8F3C3D85-8C10-4C10-9594-1993AC160705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60143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0" name="타원 349">
                      <a:extLst>
                        <a:ext uri="{FF2B5EF4-FFF2-40B4-BE49-F238E27FC236}">
                          <a16:creationId xmlns:a16="http://schemas.microsoft.com/office/drawing/2014/main" id="{A3BB3E9A-62C0-42CD-A244-E3A07F5474AB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5" y="368210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46" name="타원 345">
                    <a:extLst>
                      <a:ext uri="{FF2B5EF4-FFF2-40B4-BE49-F238E27FC236}">
                        <a16:creationId xmlns:a16="http://schemas.microsoft.com/office/drawing/2014/main" id="{9426B417-B423-48DC-B7A8-6B6D962B5351}"/>
                      </a:ext>
                    </a:extLst>
                  </p:cNvPr>
                  <p:cNvSpPr/>
                  <p:nvPr/>
                </p:nvSpPr>
                <p:spPr>
                  <a:xfrm>
                    <a:off x="505314" y="3998803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7" name="타원 346">
                    <a:extLst>
                      <a:ext uri="{FF2B5EF4-FFF2-40B4-BE49-F238E27FC236}">
                        <a16:creationId xmlns:a16="http://schemas.microsoft.com/office/drawing/2014/main" id="{C0C9587B-1F1C-417B-8997-A586CC9D5DF6}"/>
                      </a:ext>
                    </a:extLst>
                  </p:cNvPr>
                  <p:cNvSpPr/>
                  <p:nvPr/>
                </p:nvSpPr>
                <p:spPr>
                  <a:xfrm>
                    <a:off x="1701247" y="3998130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32" name="그룹 331">
                  <a:extLst>
                    <a:ext uri="{FF2B5EF4-FFF2-40B4-BE49-F238E27FC236}">
                      <a16:creationId xmlns:a16="http://schemas.microsoft.com/office/drawing/2014/main" id="{53CBC985-F2C5-4F2A-A63C-5F09A098E65E}"/>
                    </a:ext>
                  </a:extLst>
                </p:cNvPr>
                <p:cNvGrpSpPr/>
                <p:nvPr/>
              </p:nvGrpSpPr>
              <p:grpSpPr>
                <a:xfrm>
                  <a:off x="8702747" y="3381381"/>
                  <a:ext cx="1573614" cy="388800"/>
                  <a:chOff x="418151" y="3905625"/>
                  <a:chExt cx="1573614" cy="388800"/>
                </a:xfrm>
              </p:grpSpPr>
              <p:sp>
                <p:nvSpPr>
                  <p:cNvPr id="333" name="직사각형 332">
                    <a:extLst>
                      <a:ext uri="{FF2B5EF4-FFF2-40B4-BE49-F238E27FC236}">
                        <a16:creationId xmlns:a16="http://schemas.microsoft.com/office/drawing/2014/main" id="{1C321BC8-FE96-493D-8727-24E9BE28B01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10558" y="3313218"/>
                    <a:ext cx="388800" cy="1573614"/>
                  </a:xfrm>
                  <a:prstGeom prst="rect">
                    <a:avLst/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334" name="타원 333">
                    <a:extLst>
                      <a:ext uri="{FF2B5EF4-FFF2-40B4-BE49-F238E27FC236}">
                        <a16:creationId xmlns:a16="http://schemas.microsoft.com/office/drawing/2014/main" id="{A932CEFD-B087-4AF6-9A2C-872A9F2342B5}"/>
                      </a:ext>
                    </a:extLst>
                  </p:cNvPr>
                  <p:cNvSpPr/>
                  <p:nvPr/>
                </p:nvSpPr>
                <p:spPr>
                  <a:xfrm>
                    <a:off x="793501" y="3998803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5" name="타원 334">
                    <a:extLst>
                      <a:ext uri="{FF2B5EF4-FFF2-40B4-BE49-F238E27FC236}">
                        <a16:creationId xmlns:a16="http://schemas.microsoft.com/office/drawing/2014/main" id="{9136AA22-9509-4F7A-B3AD-17119B1453E1}"/>
                      </a:ext>
                    </a:extLst>
                  </p:cNvPr>
                  <p:cNvSpPr/>
                  <p:nvPr/>
                </p:nvSpPr>
                <p:spPr>
                  <a:xfrm>
                    <a:off x="1405085" y="3998803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36" name="그룹 335">
                    <a:extLst>
                      <a:ext uri="{FF2B5EF4-FFF2-40B4-BE49-F238E27FC236}">
                        <a16:creationId xmlns:a16="http://schemas.microsoft.com/office/drawing/2014/main" id="{E2FB00BB-6B94-40CB-BE8F-E2E9C2FA4D38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161922" y="4003250"/>
                    <a:ext cx="72232" cy="205328"/>
                    <a:chOff x="1540364" y="3522498"/>
                    <a:chExt cx="45720" cy="205328"/>
                  </a:xfrm>
                </p:grpSpPr>
                <p:sp>
                  <p:nvSpPr>
                    <p:cNvPr id="339" name="타원 338">
                      <a:extLst>
                        <a:ext uri="{FF2B5EF4-FFF2-40B4-BE49-F238E27FC236}">
                          <a16:creationId xmlns:a16="http://schemas.microsoft.com/office/drawing/2014/main" id="{1893596A-D2D5-493E-B076-DC8A4A4B4B75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522498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0" name="타원 339">
                      <a:extLst>
                        <a:ext uri="{FF2B5EF4-FFF2-40B4-BE49-F238E27FC236}">
                          <a16:creationId xmlns:a16="http://schemas.microsoft.com/office/drawing/2014/main" id="{AB291E9D-E8B2-4C38-A5BE-CDD023909E82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60143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1" name="타원 340">
                      <a:extLst>
                        <a:ext uri="{FF2B5EF4-FFF2-40B4-BE49-F238E27FC236}">
                          <a16:creationId xmlns:a16="http://schemas.microsoft.com/office/drawing/2014/main" id="{286BBC3B-4551-4786-87CE-31A6DF6E2028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5" y="368210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37" name="타원 336">
                    <a:extLst>
                      <a:ext uri="{FF2B5EF4-FFF2-40B4-BE49-F238E27FC236}">
                        <a16:creationId xmlns:a16="http://schemas.microsoft.com/office/drawing/2014/main" id="{B3040760-FF2C-463F-9A76-28615FCFF478}"/>
                      </a:ext>
                    </a:extLst>
                  </p:cNvPr>
                  <p:cNvSpPr/>
                  <p:nvPr/>
                </p:nvSpPr>
                <p:spPr>
                  <a:xfrm>
                    <a:off x="505314" y="3998803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8" name="타원 337">
                    <a:extLst>
                      <a:ext uri="{FF2B5EF4-FFF2-40B4-BE49-F238E27FC236}">
                        <a16:creationId xmlns:a16="http://schemas.microsoft.com/office/drawing/2014/main" id="{AA9AAB54-E95B-45D3-9C70-2AC81877D3F4}"/>
                      </a:ext>
                    </a:extLst>
                  </p:cNvPr>
                  <p:cNvSpPr/>
                  <p:nvPr/>
                </p:nvSpPr>
                <p:spPr>
                  <a:xfrm>
                    <a:off x="1701247" y="3998130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04B0DF47-9665-43A3-97A2-25EF94DFBDA3}"/>
                  </a:ext>
                </a:extLst>
              </p:cNvPr>
              <p:cNvSpPr txBox="1"/>
              <p:nvPr/>
            </p:nvSpPr>
            <p:spPr>
              <a:xfrm>
                <a:off x="9045818" y="1380749"/>
                <a:ext cx="8915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/>
                  <a:t>정보 글 </a:t>
                </a:r>
                <a:r>
                  <a:rPr lang="en-US" altLang="ko-KR" sz="1000" dirty="0"/>
                  <a:t>Input</a:t>
                </a:r>
              </a:p>
              <a:p>
                <a:pPr algn="ctr"/>
                <a:r>
                  <a:rPr lang="en-US" altLang="ko-KR" sz="1000" dirty="0"/>
                  <a:t>(130, 629)</a:t>
                </a:r>
              </a:p>
            </p:txBody>
          </p:sp>
          <p:cxnSp>
            <p:nvCxnSpPr>
              <p:cNvPr id="327" name="직선 연결선 326">
                <a:extLst>
                  <a:ext uri="{FF2B5EF4-FFF2-40B4-BE49-F238E27FC236}">
                    <a16:creationId xmlns:a16="http://schemas.microsoft.com/office/drawing/2014/main" id="{BC159ED9-61C1-4326-887D-C3A3BF4123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1613" y="1780859"/>
                <a:ext cx="1" cy="24930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" name="그룹 362">
              <a:extLst>
                <a:ext uri="{FF2B5EF4-FFF2-40B4-BE49-F238E27FC236}">
                  <a16:creationId xmlns:a16="http://schemas.microsoft.com/office/drawing/2014/main" id="{78F8F598-CFCF-464F-88FD-CF29A9E96FC5}"/>
                </a:ext>
              </a:extLst>
            </p:cNvPr>
            <p:cNvGrpSpPr/>
            <p:nvPr/>
          </p:nvGrpSpPr>
          <p:grpSpPr>
            <a:xfrm>
              <a:off x="9317360" y="4106943"/>
              <a:ext cx="1453669" cy="2069476"/>
              <a:chOff x="1937278" y="4219081"/>
              <a:chExt cx="1453669" cy="2069476"/>
            </a:xfrm>
          </p:grpSpPr>
          <p:grpSp>
            <p:nvGrpSpPr>
              <p:cNvPr id="364" name="그룹 363">
                <a:extLst>
                  <a:ext uri="{FF2B5EF4-FFF2-40B4-BE49-F238E27FC236}">
                    <a16:creationId xmlns:a16="http://schemas.microsoft.com/office/drawing/2014/main" id="{B3DD3D1B-2F92-4657-A757-9A09DA713F55}"/>
                  </a:ext>
                </a:extLst>
              </p:cNvPr>
              <p:cNvGrpSpPr/>
              <p:nvPr/>
            </p:nvGrpSpPr>
            <p:grpSpPr>
              <a:xfrm>
                <a:off x="1937278" y="4839466"/>
                <a:ext cx="1453669" cy="1449091"/>
                <a:chOff x="441300" y="3838775"/>
                <a:chExt cx="1453669" cy="1449091"/>
              </a:xfrm>
            </p:grpSpPr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id="{D572F50D-8528-48A5-A4FC-72142AF729F5}"/>
                    </a:ext>
                  </a:extLst>
                </p:cNvPr>
                <p:cNvSpPr/>
                <p:nvPr/>
              </p:nvSpPr>
              <p:spPr>
                <a:xfrm rot="16200000">
                  <a:off x="443589" y="3836486"/>
                  <a:ext cx="1449091" cy="1453669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68" name="그룹 367">
                  <a:extLst>
                    <a:ext uri="{FF2B5EF4-FFF2-40B4-BE49-F238E27FC236}">
                      <a16:creationId xmlns:a16="http://schemas.microsoft.com/office/drawing/2014/main" id="{3042CFD2-1D9A-4680-B9A9-4B333364F62F}"/>
                    </a:ext>
                  </a:extLst>
                </p:cNvPr>
                <p:cNvGrpSpPr/>
                <p:nvPr/>
              </p:nvGrpSpPr>
              <p:grpSpPr>
                <a:xfrm>
                  <a:off x="547407" y="3916290"/>
                  <a:ext cx="1241455" cy="388800"/>
                  <a:chOff x="455463" y="3751200"/>
                  <a:chExt cx="1241455" cy="388800"/>
                </a:xfrm>
              </p:grpSpPr>
              <p:sp>
                <p:nvSpPr>
                  <p:cNvPr id="381" name="직사각형 380">
                    <a:extLst>
                      <a:ext uri="{FF2B5EF4-FFF2-40B4-BE49-F238E27FC236}">
                        <a16:creationId xmlns:a16="http://schemas.microsoft.com/office/drawing/2014/main" id="{C1295E8D-D0E9-4CCF-870B-BC1D7B8CFD7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81791" y="3324872"/>
                    <a:ext cx="388800" cy="1241455"/>
                  </a:xfrm>
                  <a:prstGeom prst="rect">
                    <a:avLst/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382" name="타원 381">
                    <a:extLst>
                      <a:ext uri="{FF2B5EF4-FFF2-40B4-BE49-F238E27FC236}">
                        <a16:creationId xmlns:a16="http://schemas.microsoft.com/office/drawing/2014/main" id="{C528582B-EBC0-4A98-AF14-458EDB40EC3A}"/>
                      </a:ext>
                    </a:extLst>
                  </p:cNvPr>
                  <p:cNvSpPr/>
                  <p:nvPr/>
                </p:nvSpPr>
                <p:spPr>
                  <a:xfrm>
                    <a:off x="830814" y="3844378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3" name="타원 382">
                    <a:extLst>
                      <a:ext uri="{FF2B5EF4-FFF2-40B4-BE49-F238E27FC236}">
                        <a16:creationId xmlns:a16="http://schemas.microsoft.com/office/drawing/2014/main" id="{3E3E52EA-F664-4918-8EB9-B3F5449C2731}"/>
                      </a:ext>
                    </a:extLst>
                  </p:cNvPr>
                  <p:cNvSpPr/>
                  <p:nvPr/>
                </p:nvSpPr>
                <p:spPr>
                  <a:xfrm>
                    <a:off x="1442398" y="3844378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84" name="그룹 383">
                    <a:extLst>
                      <a:ext uri="{FF2B5EF4-FFF2-40B4-BE49-F238E27FC236}">
                        <a16:creationId xmlns:a16="http://schemas.microsoft.com/office/drawing/2014/main" id="{B8ABB9ED-EF9E-447C-B51F-1131BB4A628C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199235" y="3848838"/>
                    <a:ext cx="72230" cy="205330"/>
                    <a:chOff x="1540364" y="3522497"/>
                    <a:chExt cx="45719" cy="205330"/>
                  </a:xfrm>
                </p:grpSpPr>
                <p:sp>
                  <p:nvSpPr>
                    <p:cNvPr id="386" name="타원 385">
                      <a:extLst>
                        <a:ext uri="{FF2B5EF4-FFF2-40B4-BE49-F238E27FC236}">
                          <a16:creationId xmlns:a16="http://schemas.microsoft.com/office/drawing/2014/main" id="{AF9B5EA1-228B-406A-BCC6-5F8DFC65A0D2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52249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87" name="타원 386">
                      <a:extLst>
                        <a:ext uri="{FF2B5EF4-FFF2-40B4-BE49-F238E27FC236}">
                          <a16:creationId xmlns:a16="http://schemas.microsoft.com/office/drawing/2014/main" id="{1B7A1DAD-8CF5-4B4F-B7FC-22A465ECDD9B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60143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88" name="타원 387">
                      <a:extLst>
                        <a:ext uri="{FF2B5EF4-FFF2-40B4-BE49-F238E27FC236}">
                          <a16:creationId xmlns:a16="http://schemas.microsoft.com/office/drawing/2014/main" id="{1003314F-E6EC-4979-BFDF-A2DC1760AEA8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682108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85" name="타원 384">
                    <a:extLst>
                      <a:ext uri="{FF2B5EF4-FFF2-40B4-BE49-F238E27FC236}">
                        <a16:creationId xmlns:a16="http://schemas.microsoft.com/office/drawing/2014/main" id="{4E74C0F8-166A-4904-BE46-A6D3757B51DD}"/>
                      </a:ext>
                    </a:extLst>
                  </p:cNvPr>
                  <p:cNvSpPr/>
                  <p:nvPr/>
                </p:nvSpPr>
                <p:spPr>
                  <a:xfrm>
                    <a:off x="542627" y="3844378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69" name="직사각형 368">
                  <a:extLst>
                    <a:ext uri="{FF2B5EF4-FFF2-40B4-BE49-F238E27FC236}">
                      <a16:creationId xmlns:a16="http://schemas.microsoft.com/office/drawing/2014/main" id="{C4E4A1CC-59A2-4D2C-ABD2-9249B1490764}"/>
                    </a:ext>
                  </a:extLst>
                </p:cNvPr>
                <p:cNvSpPr/>
                <p:nvPr/>
              </p:nvSpPr>
              <p:spPr>
                <a:xfrm rot="16200000">
                  <a:off x="973734" y="4372305"/>
                  <a:ext cx="388800" cy="1241458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70" name="타원 369">
                  <a:extLst>
                    <a:ext uri="{FF2B5EF4-FFF2-40B4-BE49-F238E27FC236}">
                      <a16:creationId xmlns:a16="http://schemas.microsoft.com/office/drawing/2014/main" id="{EE1FAD0F-BA12-4CD7-9DEC-BC5E9C9CF4AC}"/>
                    </a:ext>
                  </a:extLst>
                </p:cNvPr>
                <p:cNvSpPr/>
                <p:nvPr/>
              </p:nvSpPr>
              <p:spPr>
                <a:xfrm>
                  <a:off x="922755" y="4891812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1" name="타원 370">
                  <a:extLst>
                    <a:ext uri="{FF2B5EF4-FFF2-40B4-BE49-F238E27FC236}">
                      <a16:creationId xmlns:a16="http://schemas.microsoft.com/office/drawing/2014/main" id="{1E147DF9-B4D3-4D99-8D54-442AC1E9DE97}"/>
                    </a:ext>
                  </a:extLst>
                </p:cNvPr>
                <p:cNvSpPr/>
                <p:nvPr/>
              </p:nvSpPr>
              <p:spPr>
                <a:xfrm>
                  <a:off x="1534339" y="4891812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72" name="그룹 371">
                  <a:extLst>
                    <a:ext uri="{FF2B5EF4-FFF2-40B4-BE49-F238E27FC236}">
                      <a16:creationId xmlns:a16="http://schemas.microsoft.com/office/drawing/2014/main" id="{16696514-7853-4E2B-9A33-27AD210B6CA6}"/>
                    </a:ext>
                  </a:extLst>
                </p:cNvPr>
                <p:cNvGrpSpPr/>
                <p:nvPr/>
              </p:nvGrpSpPr>
              <p:grpSpPr>
                <a:xfrm rot="16200000">
                  <a:off x="1291175" y="4887450"/>
                  <a:ext cx="72230" cy="205330"/>
                  <a:chOff x="1540364" y="3566462"/>
                  <a:chExt cx="45719" cy="205330"/>
                </a:xfrm>
              </p:grpSpPr>
              <p:sp>
                <p:nvSpPr>
                  <p:cNvPr id="378" name="타원 377">
                    <a:extLst>
                      <a:ext uri="{FF2B5EF4-FFF2-40B4-BE49-F238E27FC236}">
                        <a16:creationId xmlns:a16="http://schemas.microsoft.com/office/drawing/2014/main" id="{6C4E6ADC-4018-46EC-975D-6CB0AAD91F6D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66462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9" name="타원 378">
                    <a:extLst>
                      <a:ext uri="{FF2B5EF4-FFF2-40B4-BE49-F238E27FC236}">
                        <a16:creationId xmlns:a16="http://schemas.microsoft.com/office/drawing/2014/main" id="{57911752-C8C4-479B-B08B-9614A64E9F48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45402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0" name="타원 379">
                    <a:extLst>
                      <a:ext uri="{FF2B5EF4-FFF2-40B4-BE49-F238E27FC236}">
                        <a16:creationId xmlns:a16="http://schemas.microsoft.com/office/drawing/2014/main" id="{B4D8ED40-9D4E-4D95-B40D-CFCCA647B4D2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726073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73" name="타원 372">
                  <a:extLst>
                    <a:ext uri="{FF2B5EF4-FFF2-40B4-BE49-F238E27FC236}">
                      <a16:creationId xmlns:a16="http://schemas.microsoft.com/office/drawing/2014/main" id="{6AEC8C1A-0926-4AB2-9F44-18BC0DBD263A}"/>
                    </a:ext>
                  </a:extLst>
                </p:cNvPr>
                <p:cNvSpPr/>
                <p:nvPr/>
              </p:nvSpPr>
              <p:spPr>
                <a:xfrm>
                  <a:off x="634568" y="4891812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74" name="그룹 373">
                  <a:extLst>
                    <a:ext uri="{FF2B5EF4-FFF2-40B4-BE49-F238E27FC236}">
                      <a16:creationId xmlns:a16="http://schemas.microsoft.com/office/drawing/2014/main" id="{877D4008-24F6-4269-A508-3C3526592CC9}"/>
                    </a:ext>
                  </a:extLst>
                </p:cNvPr>
                <p:cNvGrpSpPr/>
                <p:nvPr/>
              </p:nvGrpSpPr>
              <p:grpSpPr>
                <a:xfrm>
                  <a:off x="1132353" y="4387010"/>
                  <a:ext cx="71562" cy="333956"/>
                  <a:chOff x="1530073" y="661975"/>
                  <a:chExt cx="71562" cy="333956"/>
                </a:xfrm>
              </p:grpSpPr>
              <p:sp>
                <p:nvSpPr>
                  <p:cNvPr id="375" name="타원 374">
                    <a:extLst>
                      <a:ext uri="{FF2B5EF4-FFF2-40B4-BE49-F238E27FC236}">
                        <a16:creationId xmlns:a16="http://schemas.microsoft.com/office/drawing/2014/main" id="{759DD877-24F0-4144-80AB-C5EEF75D186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661975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6" name="타원 375">
                    <a:extLst>
                      <a:ext uri="{FF2B5EF4-FFF2-40B4-BE49-F238E27FC236}">
                        <a16:creationId xmlns:a16="http://schemas.microsoft.com/office/drawing/2014/main" id="{42945465-7CB1-4373-8607-0C743856D73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793172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7" name="타원 376">
                    <a:extLst>
                      <a:ext uri="{FF2B5EF4-FFF2-40B4-BE49-F238E27FC236}">
                        <a16:creationId xmlns:a16="http://schemas.microsoft.com/office/drawing/2014/main" id="{0FF8B78D-318F-4EA6-9655-D38F088BE24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924369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ADC7759B-0B4E-4890-9574-081032563D95}"/>
                  </a:ext>
                </a:extLst>
              </p:cNvPr>
              <p:cNvSpPr txBox="1"/>
              <p:nvPr/>
            </p:nvSpPr>
            <p:spPr>
              <a:xfrm>
                <a:off x="2218313" y="4219081"/>
                <a:ext cx="8915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/>
                  <a:t>질문 글 </a:t>
                </a:r>
                <a:r>
                  <a:rPr lang="en-US" altLang="ko-KR" sz="1000" dirty="0"/>
                  <a:t>Input</a:t>
                </a:r>
              </a:p>
              <a:p>
                <a:pPr algn="ctr"/>
                <a:r>
                  <a:rPr lang="en-US" altLang="ko-KR" sz="1000" dirty="0"/>
                  <a:t>(19, 300)</a:t>
                </a:r>
              </a:p>
            </p:txBody>
          </p:sp>
          <p:cxnSp>
            <p:nvCxnSpPr>
              <p:cNvPr id="366" name="직선 연결선 365">
                <a:extLst>
                  <a:ext uri="{FF2B5EF4-FFF2-40B4-BE49-F238E27FC236}">
                    <a16:creationId xmlns:a16="http://schemas.microsoft.com/office/drawing/2014/main" id="{7FFF6505-42D9-4D28-8131-F519F093BE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4112" y="4619191"/>
                <a:ext cx="1" cy="22027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" name="TextBox 388">
                  <a:extLst>
                    <a:ext uri="{FF2B5EF4-FFF2-40B4-BE49-F238E27FC236}">
                      <a16:creationId xmlns:a16="http://schemas.microsoft.com/office/drawing/2014/main" id="{78D62C8B-EFC6-4619-9370-AEBBF80F5970}"/>
                    </a:ext>
                  </a:extLst>
                </p:cNvPr>
                <p:cNvSpPr txBox="1"/>
                <p:nvPr/>
              </p:nvSpPr>
              <p:spPr>
                <a:xfrm>
                  <a:off x="4332186" y="2706310"/>
                  <a:ext cx="75756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sz="1400" dirty="0" err="1"/>
                </a:p>
              </p:txBody>
            </p:sp>
          </mc:Choice>
          <mc:Fallback xmlns="">
            <p:sp>
              <p:nvSpPr>
                <p:cNvPr id="389" name="TextBox 388">
                  <a:extLst>
                    <a:ext uri="{FF2B5EF4-FFF2-40B4-BE49-F238E27FC236}">
                      <a16:creationId xmlns:a16="http://schemas.microsoft.com/office/drawing/2014/main" id="{78D62C8B-EFC6-4619-9370-AEBBF80F59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186" y="2706310"/>
                  <a:ext cx="757561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0" name="그룹 389">
              <a:extLst>
                <a:ext uri="{FF2B5EF4-FFF2-40B4-BE49-F238E27FC236}">
                  <a16:creationId xmlns:a16="http://schemas.microsoft.com/office/drawing/2014/main" id="{0DD74332-1899-46B8-9A8F-1E667AFB10E9}"/>
                </a:ext>
              </a:extLst>
            </p:cNvPr>
            <p:cNvGrpSpPr/>
            <p:nvPr/>
          </p:nvGrpSpPr>
          <p:grpSpPr>
            <a:xfrm>
              <a:off x="4908911" y="1404302"/>
              <a:ext cx="698249" cy="2436307"/>
              <a:chOff x="4494854" y="1404302"/>
              <a:chExt cx="698249" cy="2436307"/>
            </a:xfrm>
          </p:grpSpPr>
          <p:sp>
            <p:nvSpPr>
              <p:cNvPr id="391" name="직사각형 390">
                <a:extLst>
                  <a:ext uri="{FF2B5EF4-FFF2-40B4-BE49-F238E27FC236}">
                    <a16:creationId xmlns:a16="http://schemas.microsoft.com/office/drawing/2014/main" id="{5A15D121-5B6E-4BFA-9710-EA5702DB3E54}"/>
                  </a:ext>
                </a:extLst>
              </p:cNvPr>
              <p:cNvSpPr/>
              <p:nvPr/>
            </p:nvSpPr>
            <p:spPr>
              <a:xfrm rot="16200000">
                <a:off x="3950182" y="2597689"/>
                <a:ext cx="1810445" cy="675396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392" name="그룹 391">
                <a:extLst>
                  <a:ext uri="{FF2B5EF4-FFF2-40B4-BE49-F238E27FC236}">
                    <a16:creationId xmlns:a16="http://schemas.microsoft.com/office/drawing/2014/main" id="{734C3015-FDA0-4B97-9EBE-CDF609FCE21D}"/>
                  </a:ext>
                </a:extLst>
              </p:cNvPr>
              <p:cNvGrpSpPr/>
              <p:nvPr/>
            </p:nvGrpSpPr>
            <p:grpSpPr>
              <a:xfrm>
                <a:off x="4563434" y="2107681"/>
                <a:ext cx="566697" cy="388800"/>
                <a:chOff x="4563434" y="2107681"/>
                <a:chExt cx="566697" cy="388800"/>
              </a:xfrm>
            </p:grpSpPr>
            <p:sp>
              <p:nvSpPr>
                <p:cNvPr id="408" name="직사각형 407">
                  <a:extLst>
                    <a:ext uri="{FF2B5EF4-FFF2-40B4-BE49-F238E27FC236}">
                      <a16:creationId xmlns:a16="http://schemas.microsoft.com/office/drawing/2014/main" id="{E3665C1F-9233-47B1-8F97-58067A4BF52E}"/>
                    </a:ext>
                  </a:extLst>
                </p:cNvPr>
                <p:cNvSpPr/>
                <p:nvPr/>
              </p:nvSpPr>
              <p:spPr>
                <a:xfrm rot="16200000">
                  <a:off x="4652383" y="2018732"/>
                  <a:ext cx="388800" cy="566697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09" name="타원 408">
                  <a:extLst>
                    <a:ext uri="{FF2B5EF4-FFF2-40B4-BE49-F238E27FC236}">
                      <a16:creationId xmlns:a16="http://schemas.microsoft.com/office/drawing/2014/main" id="{83ECC90C-1355-4713-B381-EF9E00BFB562}"/>
                    </a:ext>
                  </a:extLst>
                </p:cNvPr>
                <p:cNvSpPr/>
                <p:nvPr/>
              </p:nvSpPr>
              <p:spPr>
                <a:xfrm>
                  <a:off x="4903389" y="2200859"/>
                  <a:ext cx="183788" cy="1836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0" name="타원 409">
                  <a:extLst>
                    <a:ext uri="{FF2B5EF4-FFF2-40B4-BE49-F238E27FC236}">
                      <a16:creationId xmlns:a16="http://schemas.microsoft.com/office/drawing/2014/main" id="{81E150DC-9297-40E5-9563-112D357D3DFC}"/>
                    </a:ext>
                  </a:extLst>
                </p:cNvPr>
                <p:cNvSpPr/>
                <p:nvPr/>
              </p:nvSpPr>
              <p:spPr>
                <a:xfrm flipH="1" flipV="1">
                  <a:off x="4835217" y="2271869"/>
                  <a:ext cx="45719" cy="7223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1" name="타원 410">
                  <a:extLst>
                    <a:ext uri="{FF2B5EF4-FFF2-40B4-BE49-F238E27FC236}">
                      <a16:creationId xmlns:a16="http://schemas.microsoft.com/office/drawing/2014/main" id="{11F9EA48-65AC-46FF-984B-843DDB7FAEFB}"/>
                    </a:ext>
                  </a:extLst>
                </p:cNvPr>
                <p:cNvSpPr/>
                <p:nvPr/>
              </p:nvSpPr>
              <p:spPr>
                <a:xfrm>
                  <a:off x="4624717" y="2200859"/>
                  <a:ext cx="183788" cy="1836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3" name="타원 392">
                <a:extLst>
                  <a:ext uri="{FF2B5EF4-FFF2-40B4-BE49-F238E27FC236}">
                    <a16:creationId xmlns:a16="http://schemas.microsoft.com/office/drawing/2014/main" id="{3EF993F7-2678-4B70-9262-6A16D6A1F922}"/>
                  </a:ext>
                </a:extLst>
              </p:cNvPr>
              <p:cNvSpPr/>
              <p:nvPr/>
            </p:nvSpPr>
            <p:spPr>
              <a:xfrm rot="5400000">
                <a:off x="4863710" y="2981073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타원 393">
                <a:extLst>
                  <a:ext uri="{FF2B5EF4-FFF2-40B4-BE49-F238E27FC236}">
                    <a16:creationId xmlns:a16="http://schemas.microsoft.com/office/drawing/2014/main" id="{A0AC00AB-D0B5-4C05-B8D4-70050A7CE312}"/>
                  </a:ext>
                </a:extLst>
              </p:cNvPr>
              <p:cNvSpPr/>
              <p:nvPr/>
            </p:nvSpPr>
            <p:spPr>
              <a:xfrm rot="5400000">
                <a:off x="4863710" y="3112270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>
                <a:extLst>
                  <a:ext uri="{FF2B5EF4-FFF2-40B4-BE49-F238E27FC236}">
                    <a16:creationId xmlns:a16="http://schemas.microsoft.com/office/drawing/2014/main" id="{77F8EFD9-AF82-442D-A713-DC4F258FF19B}"/>
                  </a:ext>
                </a:extLst>
              </p:cNvPr>
              <p:cNvSpPr/>
              <p:nvPr/>
            </p:nvSpPr>
            <p:spPr>
              <a:xfrm rot="5400000">
                <a:off x="4863710" y="3243467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6" name="그룹 395">
                <a:extLst>
                  <a:ext uri="{FF2B5EF4-FFF2-40B4-BE49-F238E27FC236}">
                    <a16:creationId xmlns:a16="http://schemas.microsoft.com/office/drawing/2014/main" id="{8C5E6A30-BD63-4AAE-9AB0-982E9C69B1FE}"/>
                  </a:ext>
                </a:extLst>
              </p:cNvPr>
              <p:cNvGrpSpPr/>
              <p:nvPr/>
            </p:nvGrpSpPr>
            <p:grpSpPr>
              <a:xfrm>
                <a:off x="4563434" y="2508446"/>
                <a:ext cx="566697" cy="388800"/>
                <a:chOff x="4563434" y="2508446"/>
                <a:chExt cx="566697" cy="388800"/>
              </a:xfrm>
            </p:grpSpPr>
            <p:sp>
              <p:nvSpPr>
                <p:cNvPr id="404" name="직사각형 403">
                  <a:extLst>
                    <a:ext uri="{FF2B5EF4-FFF2-40B4-BE49-F238E27FC236}">
                      <a16:creationId xmlns:a16="http://schemas.microsoft.com/office/drawing/2014/main" id="{89E8BF7A-6CF9-4791-AA9C-CC6D9776D8E1}"/>
                    </a:ext>
                  </a:extLst>
                </p:cNvPr>
                <p:cNvSpPr/>
                <p:nvPr/>
              </p:nvSpPr>
              <p:spPr>
                <a:xfrm rot="16200000">
                  <a:off x="4652383" y="2419497"/>
                  <a:ext cx="388800" cy="566697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05" name="타원 404">
                  <a:extLst>
                    <a:ext uri="{FF2B5EF4-FFF2-40B4-BE49-F238E27FC236}">
                      <a16:creationId xmlns:a16="http://schemas.microsoft.com/office/drawing/2014/main" id="{277C1F5D-8A0F-4CE9-B0B2-2585109E9DA3}"/>
                    </a:ext>
                  </a:extLst>
                </p:cNvPr>
                <p:cNvSpPr/>
                <p:nvPr/>
              </p:nvSpPr>
              <p:spPr>
                <a:xfrm>
                  <a:off x="4903389" y="2601624"/>
                  <a:ext cx="183788" cy="1836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6" name="타원 405">
                  <a:extLst>
                    <a:ext uri="{FF2B5EF4-FFF2-40B4-BE49-F238E27FC236}">
                      <a16:creationId xmlns:a16="http://schemas.microsoft.com/office/drawing/2014/main" id="{88BCF6F6-E252-4291-B297-FC5661E395DD}"/>
                    </a:ext>
                  </a:extLst>
                </p:cNvPr>
                <p:cNvSpPr/>
                <p:nvPr/>
              </p:nvSpPr>
              <p:spPr>
                <a:xfrm flipH="1" flipV="1">
                  <a:off x="4835217" y="2672634"/>
                  <a:ext cx="45719" cy="7223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타원 406">
                  <a:extLst>
                    <a:ext uri="{FF2B5EF4-FFF2-40B4-BE49-F238E27FC236}">
                      <a16:creationId xmlns:a16="http://schemas.microsoft.com/office/drawing/2014/main" id="{821B4714-F991-4166-AB31-2EE7915B73F1}"/>
                    </a:ext>
                  </a:extLst>
                </p:cNvPr>
                <p:cNvSpPr/>
                <p:nvPr/>
              </p:nvSpPr>
              <p:spPr>
                <a:xfrm>
                  <a:off x="4624717" y="2601624"/>
                  <a:ext cx="183788" cy="1836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7" name="그룹 396">
                <a:extLst>
                  <a:ext uri="{FF2B5EF4-FFF2-40B4-BE49-F238E27FC236}">
                    <a16:creationId xmlns:a16="http://schemas.microsoft.com/office/drawing/2014/main" id="{293E2C05-1BBE-4DA8-BC98-10744C3B8B14}"/>
                  </a:ext>
                </a:extLst>
              </p:cNvPr>
              <p:cNvGrpSpPr/>
              <p:nvPr/>
            </p:nvGrpSpPr>
            <p:grpSpPr>
              <a:xfrm>
                <a:off x="4563434" y="3371073"/>
                <a:ext cx="566697" cy="388800"/>
                <a:chOff x="4563434" y="3371073"/>
                <a:chExt cx="566697" cy="388800"/>
              </a:xfrm>
            </p:grpSpPr>
            <p:sp>
              <p:nvSpPr>
                <p:cNvPr id="400" name="직사각형 399">
                  <a:extLst>
                    <a:ext uri="{FF2B5EF4-FFF2-40B4-BE49-F238E27FC236}">
                      <a16:creationId xmlns:a16="http://schemas.microsoft.com/office/drawing/2014/main" id="{07A13D63-58FB-4D57-9101-B4F92826A262}"/>
                    </a:ext>
                  </a:extLst>
                </p:cNvPr>
                <p:cNvSpPr/>
                <p:nvPr/>
              </p:nvSpPr>
              <p:spPr>
                <a:xfrm rot="16200000">
                  <a:off x="4652383" y="3282124"/>
                  <a:ext cx="388800" cy="566697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01" name="타원 400">
                  <a:extLst>
                    <a:ext uri="{FF2B5EF4-FFF2-40B4-BE49-F238E27FC236}">
                      <a16:creationId xmlns:a16="http://schemas.microsoft.com/office/drawing/2014/main" id="{38B8E0B2-52F2-4340-BB9F-476959713844}"/>
                    </a:ext>
                  </a:extLst>
                </p:cNvPr>
                <p:cNvSpPr/>
                <p:nvPr/>
              </p:nvSpPr>
              <p:spPr>
                <a:xfrm>
                  <a:off x="4903389" y="3464251"/>
                  <a:ext cx="183788" cy="1836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타원 401">
                  <a:extLst>
                    <a:ext uri="{FF2B5EF4-FFF2-40B4-BE49-F238E27FC236}">
                      <a16:creationId xmlns:a16="http://schemas.microsoft.com/office/drawing/2014/main" id="{4038ACD3-0C04-462B-A3D0-C1D624689800}"/>
                    </a:ext>
                  </a:extLst>
                </p:cNvPr>
                <p:cNvSpPr/>
                <p:nvPr/>
              </p:nvSpPr>
              <p:spPr>
                <a:xfrm flipH="1" flipV="1">
                  <a:off x="4835217" y="3535261"/>
                  <a:ext cx="45719" cy="7223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3" name="타원 402">
                  <a:extLst>
                    <a:ext uri="{FF2B5EF4-FFF2-40B4-BE49-F238E27FC236}">
                      <a16:creationId xmlns:a16="http://schemas.microsoft.com/office/drawing/2014/main" id="{87085C0B-0C75-47C1-9C4B-6712E5940421}"/>
                    </a:ext>
                  </a:extLst>
                </p:cNvPr>
                <p:cNvSpPr/>
                <p:nvPr/>
              </p:nvSpPr>
              <p:spPr>
                <a:xfrm>
                  <a:off x="4624717" y="3464251"/>
                  <a:ext cx="183788" cy="1836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9E5E5A4A-7189-42D1-9F46-6F4958453938}"/>
                  </a:ext>
                </a:extLst>
              </p:cNvPr>
              <p:cNvSpPr txBox="1"/>
              <p:nvPr/>
            </p:nvSpPr>
            <p:spPr>
              <a:xfrm>
                <a:off x="4494854" y="1404302"/>
                <a:ext cx="6864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Features</a:t>
                </a:r>
              </a:p>
              <a:p>
                <a:pPr algn="ctr"/>
                <a:r>
                  <a:rPr lang="en-US" altLang="ko-KR" sz="1000" dirty="0"/>
                  <a:t>(130, 4)</a:t>
                </a:r>
              </a:p>
            </p:txBody>
          </p:sp>
          <p:cxnSp>
            <p:nvCxnSpPr>
              <p:cNvPr id="399" name="직선 연결선 398">
                <a:extLst>
                  <a:ext uri="{FF2B5EF4-FFF2-40B4-BE49-F238E27FC236}">
                    <a16:creationId xmlns:a16="http://schemas.microsoft.com/office/drawing/2014/main" id="{4CAB5D85-1C6E-418B-BBAC-76B57C0EDC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3609" y="1804412"/>
                <a:ext cx="1" cy="21273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24516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D84CFC1-F96F-4533-B7B7-4F529B388B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Main Process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18178-31B0-497C-AF98-D7DB91A16E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Ch3. QA </a:t>
            </a:r>
            <a:r>
              <a:rPr lang="ko-KR" altLang="en-US" dirty="0"/>
              <a:t>모델 설명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4535B7-CC7C-4488-B25F-0BD5A7D7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3978" y="6446413"/>
            <a:ext cx="833060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70BA9A2-F625-4C1A-8695-C9EE5C9F8FC7}"/>
              </a:ext>
            </a:extLst>
          </p:cNvPr>
          <p:cNvGrpSpPr/>
          <p:nvPr/>
        </p:nvGrpSpPr>
        <p:grpSpPr>
          <a:xfrm>
            <a:off x="1537691" y="1084531"/>
            <a:ext cx="10021310" cy="5317236"/>
            <a:chOff x="1537691" y="958009"/>
            <a:chExt cx="10021310" cy="531723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9DF6C54-A8B6-4D14-9DEA-CB0FD2EBE200}"/>
                </a:ext>
              </a:extLst>
            </p:cNvPr>
            <p:cNvGrpSpPr/>
            <p:nvPr/>
          </p:nvGrpSpPr>
          <p:grpSpPr>
            <a:xfrm>
              <a:off x="6259000" y="958009"/>
              <a:ext cx="5300001" cy="5317236"/>
              <a:chOff x="6259000" y="958009"/>
              <a:chExt cx="5300001" cy="531723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2232F3D-1786-4426-A640-1FEDC28C1210}"/>
                  </a:ext>
                </a:extLst>
              </p:cNvPr>
              <p:cNvGrpSpPr/>
              <p:nvPr/>
            </p:nvGrpSpPr>
            <p:grpSpPr>
              <a:xfrm>
                <a:off x="6589605" y="3191821"/>
                <a:ext cx="3389939" cy="1447131"/>
                <a:chOff x="2030331" y="636048"/>
                <a:chExt cx="3389939" cy="1447131"/>
              </a:xfrm>
            </p:grpSpPr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91D3899E-0C83-495F-9995-AEE20398405D}"/>
                    </a:ext>
                  </a:extLst>
                </p:cNvPr>
                <p:cNvGrpSpPr/>
                <p:nvPr/>
              </p:nvGrpSpPr>
              <p:grpSpPr>
                <a:xfrm>
                  <a:off x="2558116" y="1184283"/>
                  <a:ext cx="71562" cy="333956"/>
                  <a:chOff x="1530073" y="661975"/>
                  <a:chExt cx="71562" cy="333956"/>
                </a:xfrm>
              </p:grpSpPr>
              <p:sp>
                <p:nvSpPr>
                  <p:cNvPr id="94" name="타원 93">
                    <a:extLst>
                      <a:ext uri="{FF2B5EF4-FFF2-40B4-BE49-F238E27FC236}">
                        <a16:creationId xmlns:a16="http://schemas.microsoft.com/office/drawing/2014/main" id="{981EB151-C790-45B3-9517-C22E92F418E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661975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1F7E07FF-0B92-4C05-977C-E0A9C075946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793172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6" name="타원 95">
                    <a:extLst>
                      <a:ext uri="{FF2B5EF4-FFF2-40B4-BE49-F238E27FC236}">
                        <a16:creationId xmlns:a16="http://schemas.microsoft.com/office/drawing/2014/main" id="{E77689C8-F048-46F5-A890-C37A9D31594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924369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55C378A3-A61F-4609-BD41-6000BD020F1F}"/>
                    </a:ext>
                  </a:extLst>
                </p:cNvPr>
                <p:cNvGrpSpPr/>
                <p:nvPr/>
              </p:nvGrpSpPr>
              <p:grpSpPr>
                <a:xfrm>
                  <a:off x="4820922" y="1184283"/>
                  <a:ext cx="71562" cy="333956"/>
                  <a:chOff x="1530073" y="661975"/>
                  <a:chExt cx="71562" cy="333956"/>
                </a:xfrm>
              </p:grpSpPr>
              <p:sp>
                <p:nvSpPr>
                  <p:cNvPr id="91" name="타원 90">
                    <a:extLst>
                      <a:ext uri="{FF2B5EF4-FFF2-40B4-BE49-F238E27FC236}">
                        <a16:creationId xmlns:a16="http://schemas.microsoft.com/office/drawing/2014/main" id="{A687A7CA-769A-4ADC-BC19-722F756DD61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661975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" name="타원 91">
                    <a:extLst>
                      <a:ext uri="{FF2B5EF4-FFF2-40B4-BE49-F238E27FC236}">
                        <a16:creationId xmlns:a16="http://schemas.microsoft.com/office/drawing/2014/main" id="{264039CB-0592-432F-8523-C6D2EBF901A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793172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DCC7A2E6-4A9E-4C3D-83FC-D667720A786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924369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2253838F-44F9-49F5-9C20-1D716F085A24}"/>
                    </a:ext>
                  </a:extLst>
                </p:cNvPr>
                <p:cNvSpPr/>
                <p:nvPr/>
              </p:nvSpPr>
              <p:spPr>
                <a:xfrm>
                  <a:off x="2030331" y="636048"/>
                  <a:ext cx="3389939" cy="1447131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08878C5D-071F-440F-B576-9E632298684C}"/>
                    </a:ext>
                  </a:extLst>
                </p:cNvPr>
                <p:cNvGrpSpPr/>
                <p:nvPr/>
              </p:nvGrpSpPr>
              <p:grpSpPr>
                <a:xfrm>
                  <a:off x="2123685" y="714920"/>
                  <a:ext cx="1052376" cy="388485"/>
                  <a:chOff x="2791366" y="3752557"/>
                  <a:chExt cx="1052376" cy="38848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사각형: 둥근 모서리 87">
                        <a:extLst>
                          <a:ext uri="{FF2B5EF4-FFF2-40B4-BE49-F238E27FC236}">
                            <a16:creationId xmlns:a16="http://schemas.microsoft.com/office/drawing/2014/main" id="{C8F12908-9EDD-402E-8CA2-BE591E861A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4150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↓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사각형: 둥근 모서리 78">
                        <a:extLst>
                          <a:ext uri="{FF2B5EF4-FFF2-40B4-BE49-F238E27FC236}">
                            <a16:creationId xmlns:a16="http://schemas.microsoft.com/office/drawing/2014/main" id="{60C39E49-D5C4-479E-87E7-331592E6849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4150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F4BC3E5C-55A8-4412-9737-2BBC0F620CE4}"/>
                      </a:ext>
                    </a:extLst>
                  </p:cNvPr>
                  <p:cNvSpPr/>
                  <p:nvPr/>
                </p:nvSpPr>
                <p:spPr>
                  <a:xfrm>
                    <a:off x="2791366" y="3752557"/>
                    <a:ext cx="1052376" cy="388485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사각형: 둥근 모서리 89">
                        <a:extLst>
                          <a:ext uri="{FF2B5EF4-FFF2-40B4-BE49-F238E27FC236}">
                            <a16:creationId xmlns:a16="http://schemas.microsoft.com/office/drawing/2014/main" id="{ACE6B64D-367E-4A54-8A0A-B013DE6683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19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↑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05" name="사각형: 둥근 모서리 204">
                        <a:extLst>
                          <a:ext uri="{FF2B5EF4-FFF2-40B4-BE49-F238E27FC236}">
                            <a16:creationId xmlns:a16="http://schemas.microsoft.com/office/drawing/2014/main" id="{FB3E1AF5-E835-420B-A341-FE4923EB079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3719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581739B4-8E71-4043-BEEF-77DF7F060C69}"/>
                    </a:ext>
                  </a:extLst>
                </p:cNvPr>
                <p:cNvGrpSpPr/>
                <p:nvPr/>
              </p:nvGrpSpPr>
              <p:grpSpPr>
                <a:xfrm>
                  <a:off x="2123685" y="1595907"/>
                  <a:ext cx="1052376" cy="388485"/>
                  <a:chOff x="2791366" y="5027827"/>
                  <a:chExt cx="1052376" cy="388485"/>
                </a:xfrm>
              </p:grpSpPr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066EF3A9-617C-4D4B-8735-6364A33F53D4}"/>
                      </a:ext>
                    </a:extLst>
                  </p:cNvPr>
                  <p:cNvSpPr/>
                  <p:nvPr/>
                </p:nvSpPr>
                <p:spPr>
                  <a:xfrm>
                    <a:off x="2791366" y="5027827"/>
                    <a:ext cx="1052376" cy="388485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" name="사각형: 둥근 모서리 85">
                        <a:extLst>
                          <a:ext uri="{FF2B5EF4-FFF2-40B4-BE49-F238E27FC236}">
                            <a16:creationId xmlns:a16="http://schemas.microsoft.com/office/drawing/2014/main" id="{264C1A7A-5D8B-40BC-8C53-F9AD6B8A50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9778" y="5057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↓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04" name="사각형: 둥근 모서리 203">
                        <a:extLst>
                          <a:ext uri="{FF2B5EF4-FFF2-40B4-BE49-F238E27FC236}">
                            <a16:creationId xmlns:a16="http://schemas.microsoft.com/office/drawing/2014/main" id="{6A6BA92B-8173-4BBE-B633-2455C1AD44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39778" y="5057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사각형: 둥근 모서리 86">
                        <a:extLst>
                          <a:ext uri="{FF2B5EF4-FFF2-40B4-BE49-F238E27FC236}">
                            <a16:creationId xmlns:a16="http://schemas.microsoft.com/office/drawing/2014/main" id="{02EA93E0-9846-43FA-8F1C-F94FC0D33F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41854" y="5062303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↑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07" name="사각형: 둥근 모서리 206">
                        <a:extLst>
                          <a:ext uri="{FF2B5EF4-FFF2-40B4-BE49-F238E27FC236}">
                            <a16:creationId xmlns:a16="http://schemas.microsoft.com/office/drawing/2014/main" id="{B9D07BFD-C5A2-447E-80F0-05D56B60329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41854" y="5062303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C14BF031-A31F-42D2-B98F-C06E2B8F5E78}"/>
                    </a:ext>
                  </a:extLst>
                </p:cNvPr>
                <p:cNvGrpSpPr/>
                <p:nvPr/>
              </p:nvGrpSpPr>
              <p:grpSpPr>
                <a:xfrm>
                  <a:off x="3208070" y="717853"/>
                  <a:ext cx="1052376" cy="388485"/>
                  <a:chOff x="2791366" y="3752557"/>
                  <a:chExt cx="1052376" cy="38848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사각형: 둥근 모서리 81">
                        <a:extLst>
                          <a:ext uri="{FF2B5EF4-FFF2-40B4-BE49-F238E27FC236}">
                            <a16:creationId xmlns:a16="http://schemas.microsoft.com/office/drawing/2014/main" id="{7F0189E3-E601-4313-89C9-490F17BECE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4150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↓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9" name="사각형: 둥근 모서리 228">
                        <a:extLst>
                          <a:ext uri="{FF2B5EF4-FFF2-40B4-BE49-F238E27FC236}">
                            <a16:creationId xmlns:a16="http://schemas.microsoft.com/office/drawing/2014/main" id="{F3031C38-81BD-404B-960D-EF7CC1794BE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4150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3" name="직사각형 82">
                    <a:extLst>
                      <a:ext uri="{FF2B5EF4-FFF2-40B4-BE49-F238E27FC236}">
                        <a16:creationId xmlns:a16="http://schemas.microsoft.com/office/drawing/2014/main" id="{A3009060-4236-4614-85E9-DAEF52F78B97}"/>
                      </a:ext>
                    </a:extLst>
                  </p:cNvPr>
                  <p:cNvSpPr/>
                  <p:nvPr/>
                </p:nvSpPr>
                <p:spPr>
                  <a:xfrm>
                    <a:off x="2791366" y="3752557"/>
                    <a:ext cx="1052376" cy="388485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4" name="사각형: 둥근 모서리 83">
                        <a:extLst>
                          <a:ext uri="{FF2B5EF4-FFF2-40B4-BE49-F238E27FC236}">
                            <a16:creationId xmlns:a16="http://schemas.microsoft.com/office/drawing/2014/main" id="{06AD4506-3726-46AE-A99D-9A5D06AD98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19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↑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1" name="사각형: 둥근 모서리 230">
                        <a:extLst>
                          <a:ext uri="{FF2B5EF4-FFF2-40B4-BE49-F238E27FC236}">
                            <a16:creationId xmlns:a16="http://schemas.microsoft.com/office/drawing/2014/main" id="{0A1BC27C-90E6-49E3-99CA-5C3D790375B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3719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C7F9166C-4FE5-4737-9E24-0E466F4F1795}"/>
                    </a:ext>
                  </a:extLst>
                </p:cNvPr>
                <p:cNvGrpSpPr/>
                <p:nvPr/>
              </p:nvGrpSpPr>
              <p:grpSpPr>
                <a:xfrm>
                  <a:off x="3208070" y="1595907"/>
                  <a:ext cx="1052376" cy="388485"/>
                  <a:chOff x="2791366" y="5027827"/>
                  <a:chExt cx="1052376" cy="388485"/>
                </a:xfrm>
              </p:grpSpPr>
              <p:sp>
                <p:nvSpPr>
                  <p:cNvPr id="79" name="직사각형 78">
                    <a:extLst>
                      <a:ext uri="{FF2B5EF4-FFF2-40B4-BE49-F238E27FC236}">
                        <a16:creationId xmlns:a16="http://schemas.microsoft.com/office/drawing/2014/main" id="{88C47B99-8582-4218-9F60-7856A0D89C05}"/>
                      </a:ext>
                    </a:extLst>
                  </p:cNvPr>
                  <p:cNvSpPr/>
                  <p:nvPr/>
                </p:nvSpPr>
                <p:spPr>
                  <a:xfrm>
                    <a:off x="2791366" y="5027827"/>
                    <a:ext cx="1052376" cy="388485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사각형: 둥근 모서리 79">
                        <a:extLst>
                          <a:ext uri="{FF2B5EF4-FFF2-40B4-BE49-F238E27FC236}">
                            <a16:creationId xmlns:a16="http://schemas.microsoft.com/office/drawing/2014/main" id="{74650C14-E04F-444E-8CC6-EBACD8E2EF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9778" y="5057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↓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9" name="사각형: 둥근 모서리 238">
                        <a:extLst>
                          <a:ext uri="{FF2B5EF4-FFF2-40B4-BE49-F238E27FC236}">
                            <a16:creationId xmlns:a16="http://schemas.microsoft.com/office/drawing/2014/main" id="{8C5BF883-555C-4C1D-B008-B9AE89F80CD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39778" y="5057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사각형: 둥근 모서리 80">
                        <a:extLst>
                          <a:ext uri="{FF2B5EF4-FFF2-40B4-BE49-F238E27FC236}">
                            <a16:creationId xmlns:a16="http://schemas.microsoft.com/office/drawing/2014/main" id="{7358B46D-DA2D-4805-B5F2-1F4CA1289A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41854" y="5062303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↑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0" name="사각형: 둥근 모서리 239">
                        <a:extLst>
                          <a:ext uri="{FF2B5EF4-FFF2-40B4-BE49-F238E27FC236}">
                            <a16:creationId xmlns:a16="http://schemas.microsoft.com/office/drawing/2014/main" id="{F00FFFF4-0F05-4958-A1C3-3CDB76E6717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41854" y="5062303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1" name="그룹 70">
                  <a:extLst>
                    <a:ext uri="{FF2B5EF4-FFF2-40B4-BE49-F238E27FC236}">
                      <a16:creationId xmlns:a16="http://schemas.microsoft.com/office/drawing/2014/main" id="{D6B78222-741C-4555-93EC-387303639D9A}"/>
                    </a:ext>
                  </a:extLst>
                </p:cNvPr>
                <p:cNvGrpSpPr/>
                <p:nvPr/>
              </p:nvGrpSpPr>
              <p:grpSpPr>
                <a:xfrm>
                  <a:off x="4301243" y="719544"/>
                  <a:ext cx="1052376" cy="383162"/>
                  <a:chOff x="2791366" y="3752557"/>
                  <a:chExt cx="1052376" cy="38848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사각형: 둥근 모서리 75">
                        <a:extLst>
                          <a:ext uri="{FF2B5EF4-FFF2-40B4-BE49-F238E27FC236}">
                            <a16:creationId xmlns:a16="http://schemas.microsoft.com/office/drawing/2014/main" id="{BD87A1D5-A124-4969-9C63-D98F574C31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4150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↓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2" name="사각형: 둥근 모서리 241">
                        <a:extLst>
                          <a:ext uri="{FF2B5EF4-FFF2-40B4-BE49-F238E27FC236}">
                            <a16:creationId xmlns:a16="http://schemas.microsoft.com/office/drawing/2014/main" id="{CDC9AF0C-356E-4F6A-8B9D-BF34C399D7E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4150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9C4D2D6D-2722-425E-BF41-D7372382F511}"/>
                      </a:ext>
                    </a:extLst>
                  </p:cNvPr>
                  <p:cNvSpPr/>
                  <p:nvPr/>
                </p:nvSpPr>
                <p:spPr>
                  <a:xfrm>
                    <a:off x="2791366" y="3752557"/>
                    <a:ext cx="1052376" cy="388485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사각형: 둥근 모서리 77">
                        <a:extLst>
                          <a:ext uri="{FF2B5EF4-FFF2-40B4-BE49-F238E27FC236}">
                            <a16:creationId xmlns:a16="http://schemas.microsoft.com/office/drawing/2014/main" id="{FB1C67D2-D0A6-460A-A13D-40C60B9CE8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19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↑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4" name="사각형: 둥근 모서리 243">
                        <a:extLst>
                          <a:ext uri="{FF2B5EF4-FFF2-40B4-BE49-F238E27FC236}">
                            <a16:creationId xmlns:a16="http://schemas.microsoft.com/office/drawing/2014/main" id="{92D053A8-296F-43DB-8B34-42DD8146A48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3719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C5942A1D-7B49-4E9A-8F2B-D4932CA86A4D}"/>
                    </a:ext>
                  </a:extLst>
                </p:cNvPr>
                <p:cNvGrpSpPr/>
                <p:nvPr/>
              </p:nvGrpSpPr>
              <p:grpSpPr>
                <a:xfrm>
                  <a:off x="4301243" y="1595907"/>
                  <a:ext cx="1052376" cy="388485"/>
                  <a:chOff x="2791366" y="5027827"/>
                  <a:chExt cx="1052376" cy="388485"/>
                </a:xfrm>
              </p:grpSpPr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710C3617-AC23-4B03-B977-5612902C2263}"/>
                      </a:ext>
                    </a:extLst>
                  </p:cNvPr>
                  <p:cNvSpPr/>
                  <p:nvPr/>
                </p:nvSpPr>
                <p:spPr>
                  <a:xfrm>
                    <a:off x="2791366" y="5027827"/>
                    <a:ext cx="1052376" cy="388485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사각형: 둥근 모서리 73">
                        <a:extLst>
                          <a:ext uri="{FF2B5EF4-FFF2-40B4-BE49-F238E27FC236}">
                            <a16:creationId xmlns:a16="http://schemas.microsoft.com/office/drawing/2014/main" id="{23ED31C2-B7AD-450C-860F-591789A595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9778" y="5057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↓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2" name="사각형: 둥근 모서리 251">
                        <a:extLst>
                          <a:ext uri="{FF2B5EF4-FFF2-40B4-BE49-F238E27FC236}">
                            <a16:creationId xmlns:a16="http://schemas.microsoft.com/office/drawing/2014/main" id="{2311464B-7D76-41E3-97E9-A64B61783AC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39778" y="5057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사각형: 둥근 모서리 74">
                        <a:extLst>
                          <a:ext uri="{FF2B5EF4-FFF2-40B4-BE49-F238E27FC236}">
                            <a16:creationId xmlns:a16="http://schemas.microsoft.com/office/drawing/2014/main" id="{F85C2FF3-FF4B-4AD7-B5FE-DECDFC8E84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41854" y="5062303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↑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3" name="사각형: 둥근 모서리 252">
                        <a:extLst>
                          <a:ext uri="{FF2B5EF4-FFF2-40B4-BE49-F238E27FC236}">
                            <a16:creationId xmlns:a16="http://schemas.microsoft.com/office/drawing/2014/main" id="{D80300C7-675A-4346-8C37-8087E81BDFC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41854" y="5062303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4E4423-AE3F-4869-A495-14A42F6F455D}"/>
                  </a:ext>
                </a:extLst>
              </p:cNvPr>
              <p:cNvSpPr txBox="1"/>
              <p:nvPr/>
            </p:nvSpPr>
            <p:spPr>
              <a:xfrm>
                <a:off x="10332383" y="3715332"/>
                <a:ext cx="12266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/>
                  <a:t>질문</a:t>
                </a:r>
                <a:r>
                  <a:rPr lang="en-US" altLang="ko-KR" sz="1000" dirty="0"/>
                  <a:t>: 3</a:t>
                </a:r>
                <a:r>
                  <a:rPr lang="ko-KR" altLang="en-US" sz="1000" dirty="0"/>
                  <a:t>층 </a:t>
                </a:r>
                <a:r>
                  <a:rPr lang="en-US" altLang="ko-KR" sz="1000" dirty="0"/>
                  <a:t>Bi-LSTM</a:t>
                </a:r>
              </a:p>
              <a:p>
                <a:pPr algn="ctr"/>
                <a:r>
                  <a:rPr lang="en-US" altLang="ko-KR" sz="1000" dirty="0"/>
                  <a:t>(19, 768)</a:t>
                </a:r>
              </a:p>
            </p:txBody>
          </p: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E3968167-4DA1-4E9C-895D-30CB4425F27C}"/>
                  </a:ext>
                </a:extLst>
              </p:cNvPr>
              <p:cNvCxnSpPr>
                <a:cxnSpLocks/>
                <a:stCxn id="8" idx="1"/>
                <a:endCxn id="66" idx="3"/>
              </p:cNvCxnSpPr>
              <p:nvPr/>
            </p:nvCxnSpPr>
            <p:spPr>
              <a:xfrm flipH="1">
                <a:off x="9979544" y="3915387"/>
                <a:ext cx="352839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B677BE5F-83DB-4744-A7FC-019E95C9B2C1}"/>
                  </a:ext>
                </a:extLst>
              </p:cNvPr>
              <p:cNvGrpSpPr/>
              <p:nvPr/>
            </p:nvGrpSpPr>
            <p:grpSpPr>
              <a:xfrm rot="16200000">
                <a:off x="7976938" y="4419132"/>
                <a:ext cx="615272" cy="1447131"/>
                <a:chOff x="6124692" y="638008"/>
                <a:chExt cx="615272" cy="1447131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7A4D3CD0-D80B-4F1A-97A8-190B618E3C76}"/>
                    </a:ext>
                  </a:extLst>
                </p:cNvPr>
                <p:cNvSpPr/>
                <p:nvPr/>
              </p:nvSpPr>
              <p:spPr>
                <a:xfrm>
                  <a:off x="6124692" y="638008"/>
                  <a:ext cx="615272" cy="1447131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AF76D4D7-88D8-4F5F-B0C5-8F57E11C424E}"/>
                    </a:ext>
                  </a:extLst>
                </p:cNvPr>
                <p:cNvSpPr/>
                <p:nvPr/>
              </p:nvSpPr>
              <p:spPr>
                <a:xfrm>
                  <a:off x="6246048" y="715522"/>
                  <a:ext cx="351961" cy="1269186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BAB688C8-3378-4146-B913-75AD912BB302}"/>
                    </a:ext>
                  </a:extLst>
                </p:cNvPr>
                <p:cNvSpPr/>
                <p:nvPr/>
              </p:nvSpPr>
              <p:spPr>
                <a:xfrm rot="5400000">
                  <a:off x="6317356" y="1689179"/>
                  <a:ext cx="183788" cy="183600"/>
                </a:xfrm>
                <a:prstGeom prst="ellipse">
                  <a:avLst/>
                </a:prstGeom>
                <a:solidFill>
                  <a:srgbClr val="FC7474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5C03CC32-714F-4219-9747-96E7F75A6CBE}"/>
                    </a:ext>
                  </a:extLst>
                </p:cNvPr>
                <p:cNvSpPr/>
                <p:nvPr/>
              </p:nvSpPr>
              <p:spPr>
                <a:xfrm rot="5400000">
                  <a:off x="6317356" y="808607"/>
                  <a:ext cx="183788" cy="183600"/>
                </a:xfrm>
                <a:prstGeom prst="ellipse">
                  <a:avLst/>
                </a:prstGeom>
                <a:solidFill>
                  <a:srgbClr val="FC7474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328B1AAD-7FA2-4C85-91D5-9AD5845852DC}"/>
                    </a:ext>
                  </a:extLst>
                </p:cNvPr>
                <p:cNvGrpSpPr/>
                <p:nvPr/>
              </p:nvGrpSpPr>
              <p:grpSpPr>
                <a:xfrm>
                  <a:off x="6380375" y="1184283"/>
                  <a:ext cx="71562" cy="333956"/>
                  <a:chOff x="1530073" y="661975"/>
                  <a:chExt cx="71562" cy="333956"/>
                </a:xfrm>
              </p:grpSpPr>
              <p:sp>
                <p:nvSpPr>
                  <p:cNvPr id="61" name="타원 60">
                    <a:extLst>
                      <a:ext uri="{FF2B5EF4-FFF2-40B4-BE49-F238E27FC236}">
                        <a16:creationId xmlns:a16="http://schemas.microsoft.com/office/drawing/2014/main" id="{F9DAAA48-5E28-4F07-B864-D196910BAA2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661975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" name="타원 61">
                    <a:extLst>
                      <a:ext uri="{FF2B5EF4-FFF2-40B4-BE49-F238E27FC236}">
                        <a16:creationId xmlns:a16="http://schemas.microsoft.com/office/drawing/2014/main" id="{2A65450F-9578-4344-BD18-D18AB008F43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793172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" name="타원 62">
                    <a:extLst>
                      <a:ext uri="{FF2B5EF4-FFF2-40B4-BE49-F238E27FC236}">
                        <a16:creationId xmlns:a16="http://schemas.microsoft.com/office/drawing/2014/main" id="{A553A11D-60A2-4BBC-BF1A-E84FB88D38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924369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06CACA-AA53-465B-B1C9-DA237E91D0D1}"/>
                  </a:ext>
                </a:extLst>
              </p:cNvPr>
              <p:cNvSpPr txBox="1"/>
              <p:nvPr/>
            </p:nvSpPr>
            <p:spPr>
              <a:xfrm>
                <a:off x="6507062" y="4865698"/>
                <a:ext cx="78739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err="1"/>
                  <a:t>Softmax</a:t>
                </a:r>
                <a:r>
                  <a:rPr lang="en-US" altLang="ko-KR" sz="1000" dirty="0"/>
                  <a:t> &amp;</a:t>
                </a:r>
              </a:p>
              <a:p>
                <a:pPr algn="ctr"/>
                <a:r>
                  <a:rPr lang="en-US" altLang="ko-KR" sz="1000" dirty="0"/>
                  <a:t>Transpose</a:t>
                </a:r>
              </a:p>
              <a:p>
                <a:pPr algn="ctr"/>
                <a:r>
                  <a:rPr lang="en-US" altLang="ko-KR" sz="1000" dirty="0"/>
                  <a:t>(1, 19)</a:t>
                </a: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950D4A62-17E3-45A1-90ED-EF2F2EA855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4457" y="5142696"/>
                <a:ext cx="279173" cy="2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0AEF5038-B61F-4B35-940D-12C5552D37FC}"/>
                  </a:ext>
                </a:extLst>
              </p:cNvPr>
              <p:cNvGrpSpPr/>
              <p:nvPr/>
            </p:nvGrpSpPr>
            <p:grpSpPr>
              <a:xfrm>
                <a:off x="7557740" y="958009"/>
                <a:ext cx="1453669" cy="2220947"/>
                <a:chOff x="1608460" y="352008"/>
                <a:chExt cx="1453669" cy="2220947"/>
              </a:xfrm>
            </p:grpSpPr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5A19A078-A71A-497F-9985-2CA2FBFA1A89}"/>
                    </a:ext>
                  </a:extLst>
                </p:cNvPr>
                <p:cNvGrpSpPr/>
                <p:nvPr/>
              </p:nvGrpSpPr>
              <p:grpSpPr>
                <a:xfrm>
                  <a:off x="1608460" y="883107"/>
                  <a:ext cx="1453669" cy="1449091"/>
                  <a:chOff x="441300" y="3838775"/>
                  <a:chExt cx="1453669" cy="1449091"/>
                </a:xfrm>
              </p:grpSpPr>
              <p:sp>
                <p:nvSpPr>
                  <p:cNvPr id="34" name="직사각형 33">
                    <a:extLst>
                      <a:ext uri="{FF2B5EF4-FFF2-40B4-BE49-F238E27FC236}">
                        <a16:creationId xmlns:a16="http://schemas.microsoft.com/office/drawing/2014/main" id="{A87DFA7A-6478-494E-AB9A-C6714A6E275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43589" y="3836486"/>
                    <a:ext cx="1449091" cy="145366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id="{ACB8F360-133C-4A56-AC9E-5FB182D05ADB}"/>
                      </a:ext>
                    </a:extLst>
                  </p:cNvPr>
                  <p:cNvGrpSpPr/>
                  <p:nvPr/>
                </p:nvGrpSpPr>
                <p:grpSpPr>
                  <a:xfrm>
                    <a:off x="547407" y="3916290"/>
                    <a:ext cx="1241455" cy="388800"/>
                    <a:chOff x="455463" y="3751200"/>
                    <a:chExt cx="1241455" cy="388800"/>
                  </a:xfrm>
                </p:grpSpPr>
                <p:sp>
                  <p:nvSpPr>
                    <p:cNvPr id="48" name="직사각형 47">
                      <a:extLst>
                        <a:ext uri="{FF2B5EF4-FFF2-40B4-BE49-F238E27FC236}">
                          <a16:creationId xmlns:a16="http://schemas.microsoft.com/office/drawing/2014/main" id="{6EDFCA85-7FC1-48D1-8CA1-0A8FC27791B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881791" y="3324872"/>
                      <a:ext cx="388800" cy="1241455"/>
                    </a:xfrm>
                    <a:prstGeom prst="rect">
                      <a:avLst/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9" name="타원 48">
                      <a:extLst>
                        <a:ext uri="{FF2B5EF4-FFF2-40B4-BE49-F238E27FC236}">
                          <a16:creationId xmlns:a16="http://schemas.microsoft.com/office/drawing/2014/main" id="{BA3B2EBE-AC35-4CCB-B129-98BC423EDD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0814" y="3844378"/>
                      <a:ext cx="183788" cy="183600"/>
                    </a:xfrm>
                    <a:prstGeom prst="ellipse">
                      <a:avLst/>
                    </a:prstGeom>
                    <a:solidFill>
                      <a:srgbClr val="9FD7BF"/>
                    </a:solidFill>
                    <a:ln w="63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0" name="타원 49">
                      <a:extLst>
                        <a:ext uri="{FF2B5EF4-FFF2-40B4-BE49-F238E27FC236}">
                          <a16:creationId xmlns:a16="http://schemas.microsoft.com/office/drawing/2014/main" id="{0F27C3B9-9D41-4CDE-A7BC-5AF7CB75EF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2398" y="3844378"/>
                      <a:ext cx="183788" cy="183600"/>
                    </a:xfrm>
                    <a:prstGeom prst="ellipse">
                      <a:avLst/>
                    </a:prstGeom>
                    <a:solidFill>
                      <a:srgbClr val="9FD7BF"/>
                    </a:solidFill>
                    <a:ln w="63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51" name="그룹 50">
                      <a:extLst>
                        <a:ext uri="{FF2B5EF4-FFF2-40B4-BE49-F238E27FC236}">
                          <a16:creationId xmlns:a16="http://schemas.microsoft.com/office/drawing/2014/main" id="{8F3CCC79-F7CB-446B-BC85-33740A526C58}"/>
                        </a:ext>
                      </a:extLst>
                    </p:cNvPr>
                    <p:cNvGrpSpPr/>
                    <p:nvPr/>
                  </p:nvGrpSpPr>
                  <p:grpSpPr>
                    <a:xfrm rot="16200000">
                      <a:off x="1199235" y="3848838"/>
                      <a:ext cx="72230" cy="205330"/>
                      <a:chOff x="1540364" y="3522497"/>
                      <a:chExt cx="45719" cy="205330"/>
                    </a:xfrm>
                  </p:grpSpPr>
                  <p:sp>
                    <p:nvSpPr>
                      <p:cNvPr id="53" name="타원 52">
                        <a:extLst>
                          <a:ext uri="{FF2B5EF4-FFF2-40B4-BE49-F238E27FC236}">
                            <a16:creationId xmlns:a16="http://schemas.microsoft.com/office/drawing/2014/main" id="{3EE20966-E7AD-4CBF-ABC1-A70C762B4EF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H="1" flipV="1">
                        <a:off x="1540364" y="352249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4" name="타원 53">
                        <a:extLst>
                          <a:ext uri="{FF2B5EF4-FFF2-40B4-BE49-F238E27FC236}">
                            <a16:creationId xmlns:a16="http://schemas.microsoft.com/office/drawing/2014/main" id="{D71D7B3E-8E49-4F11-BA43-4CAA6859BA9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H="1" flipV="1">
                        <a:off x="1540364" y="360143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5" name="타원 54">
                        <a:extLst>
                          <a:ext uri="{FF2B5EF4-FFF2-40B4-BE49-F238E27FC236}">
                            <a16:creationId xmlns:a16="http://schemas.microsoft.com/office/drawing/2014/main" id="{568F887F-E29E-47C0-A791-B2AE6363C15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H="1" flipV="1">
                        <a:off x="1540364" y="3682108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52" name="타원 51">
                      <a:extLst>
                        <a:ext uri="{FF2B5EF4-FFF2-40B4-BE49-F238E27FC236}">
                          <a16:creationId xmlns:a16="http://schemas.microsoft.com/office/drawing/2014/main" id="{978C2592-302C-4DEF-86CD-0B16D48CCA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2627" y="3844378"/>
                      <a:ext cx="183788" cy="183600"/>
                    </a:xfrm>
                    <a:prstGeom prst="ellipse">
                      <a:avLst/>
                    </a:prstGeom>
                    <a:solidFill>
                      <a:srgbClr val="9FD7BF"/>
                    </a:solidFill>
                    <a:ln w="63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6" name="직사각형 35">
                    <a:extLst>
                      <a:ext uri="{FF2B5EF4-FFF2-40B4-BE49-F238E27FC236}">
                        <a16:creationId xmlns:a16="http://schemas.microsoft.com/office/drawing/2014/main" id="{CBFE3086-E836-43FC-8FF9-10B0309BC26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73734" y="4372305"/>
                    <a:ext cx="388800" cy="1241458"/>
                  </a:xfrm>
                  <a:prstGeom prst="rect">
                    <a:avLst/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37" name="타원 36">
                    <a:extLst>
                      <a:ext uri="{FF2B5EF4-FFF2-40B4-BE49-F238E27FC236}">
                        <a16:creationId xmlns:a16="http://schemas.microsoft.com/office/drawing/2014/main" id="{662B103A-621C-4433-A440-BA59249951AE}"/>
                      </a:ext>
                    </a:extLst>
                  </p:cNvPr>
                  <p:cNvSpPr/>
                  <p:nvPr/>
                </p:nvSpPr>
                <p:spPr>
                  <a:xfrm>
                    <a:off x="922755" y="4891812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타원 37">
                    <a:extLst>
                      <a:ext uri="{FF2B5EF4-FFF2-40B4-BE49-F238E27FC236}">
                        <a16:creationId xmlns:a16="http://schemas.microsoft.com/office/drawing/2014/main" id="{74C68F44-03A2-4782-9047-C88CD5B24DA6}"/>
                      </a:ext>
                    </a:extLst>
                  </p:cNvPr>
                  <p:cNvSpPr/>
                  <p:nvPr/>
                </p:nvSpPr>
                <p:spPr>
                  <a:xfrm>
                    <a:off x="1534339" y="4891812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9" name="그룹 38">
                    <a:extLst>
                      <a:ext uri="{FF2B5EF4-FFF2-40B4-BE49-F238E27FC236}">
                        <a16:creationId xmlns:a16="http://schemas.microsoft.com/office/drawing/2014/main" id="{A34BA28F-D0F8-45B0-9C90-18CF0E41E8B6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291175" y="4887450"/>
                    <a:ext cx="72230" cy="205330"/>
                    <a:chOff x="1540364" y="3566462"/>
                    <a:chExt cx="45719" cy="205330"/>
                  </a:xfrm>
                </p:grpSpPr>
                <p:sp>
                  <p:nvSpPr>
                    <p:cNvPr id="45" name="타원 44">
                      <a:extLst>
                        <a:ext uri="{FF2B5EF4-FFF2-40B4-BE49-F238E27FC236}">
                          <a16:creationId xmlns:a16="http://schemas.microsoft.com/office/drawing/2014/main" id="{20A2C21D-791E-4CE1-988E-B46F5BE228AD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5664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6" name="타원 45">
                      <a:extLst>
                        <a:ext uri="{FF2B5EF4-FFF2-40B4-BE49-F238E27FC236}">
                          <a16:creationId xmlns:a16="http://schemas.microsoft.com/office/drawing/2014/main" id="{15FEF5EB-F523-4651-A557-4B8D5199A003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64540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7" name="타원 46">
                      <a:extLst>
                        <a:ext uri="{FF2B5EF4-FFF2-40B4-BE49-F238E27FC236}">
                          <a16:creationId xmlns:a16="http://schemas.microsoft.com/office/drawing/2014/main" id="{9CEFE864-EF57-46DC-A363-96EB20836CAA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726073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40" name="타원 39">
                    <a:extLst>
                      <a:ext uri="{FF2B5EF4-FFF2-40B4-BE49-F238E27FC236}">
                        <a16:creationId xmlns:a16="http://schemas.microsoft.com/office/drawing/2014/main" id="{5553FD23-C048-487E-AD2F-B29D0AC69948}"/>
                      </a:ext>
                    </a:extLst>
                  </p:cNvPr>
                  <p:cNvSpPr/>
                  <p:nvPr/>
                </p:nvSpPr>
                <p:spPr>
                  <a:xfrm>
                    <a:off x="634568" y="4891812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41" name="그룹 40">
                    <a:extLst>
                      <a:ext uri="{FF2B5EF4-FFF2-40B4-BE49-F238E27FC236}">
                        <a16:creationId xmlns:a16="http://schemas.microsoft.com/office/drawing/2014/main" id="{9DB447FF-F94B-4DC9-812D-17B877C35207}"/>
                      </a:ext>
                    </a:extLst>
                  </p:cNvPr>
                  <p:cNvGrpSpPr/>
                  <p:nvPr/>
                </p:nvGrpSpPr>
                <p:grpSpPr>
                  <a:xfrm>
                    <a:off x="1132353" y="4387010"/>
                    <a:ext cx="71562" cy="333956"/>
                    <a:chOff x="1530073" y="661975"/>
                    <a:chExt cx="71562" cy="333956"/>
                  </a:xfrm>
                </p:grpSpPr>
                <p:sp>
                  <p:nvSpPr>
                    <p:cNvPr id="42" name="타원 41">
                      <a:extLst>
                        <a:ext uri="{FF2B5EF4-FFF2-40B4-BE49-F238E27FC236}">
                          <a16:creationId xmlns:a16="http://schemas.microsoft.com/office/drawing/2014/main" id="{149C8C53-651F-4CCA-867C-0FBBD22A1F6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30073" y="661975"/>
                      <a:ext cx="71562" cy="71562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3" name="타원 42">
                      <a:extLst>
                        <a:ext uri="{FF2B5EF4-FFF2-40B4-BE49-F238E27FC236}">
                          <a16:creationId xmlns:a16="http://schemas.microsoft.com/office/drawing/2014/main" id="{F7F47380-5744-4029-A80A-76D5CF4B87F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30073" y="793172"/>
                      <a:ext cx="71562" cy="71562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4" name="타원 43">
                      <a:extLst>
                        <a:ext uri="{FF2B5EF4-FFF2-40B4-BE49-F238E27FC236}">
                          <a16:creationId xmlns:a16="http://schemas.microsoft.com/office/drawing/2014/main" id="{8380A55D-23F1-43AE-A50F-812482CCDC0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30073" y="924369"/>
                      <a:ext cx="71562" cy="71562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83454D5-51D9-4BB3-96F1-24165D94DC1E}"/>
                    </a:ext>
                  </a:extLst>
                </p:cNvPr>
                <p:cNvSpPr txBox="1"/>
                <p:nvPr/>
              </p:nvSpPr>
              <p:spPr>
                <a:xfrm>
                  <a:off x="1637827" y="352008"/>
                  <a:ext cx="139493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000" dirty="0"/>
                    <a:t>질문 </a:t>
                  </a:r>
                  <a:r>
                    <a:rPr lang="en-US" altLang="ko-KR" sz="1000" dirty="0"/>
                    <a:t>Embedding Mat</a:t>
                  </a:r>
                </a:p>
                <a:p>
                  <a:pPr algn="ctr"/>
                  <a:r>
                    <a:rPr lang="en-US" altLang="ko-KR" sz="1000" dirty="0"/>
                    <a:t>(19, 300)</a:t>
                  </a:r>
                </a:p>
              </p:txBody>
            </p: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D6D49A71-21CC-4481-BF0B-C49686210E58}"/>
                    </a:ext>
                  </a:extLst>
                </p:cNvPr>
                <p:cNvCxnSpPr>
                  <a:cxnSpLocks/>
                  <a:stCxn id="31" idx="2"/>
                </p:cNvCxnSpPr>
                <p:nvPr/>
              </p:nvCxnSpPr>
              <p:spPr>
                <a:xfrm>
                  <a:off x="2335294" y="752118"/>
                  <a:ext cx="1" cy="130989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화살표 연결선 32">
                  <a:extLst>
                    <a:ext uri="{FF2B5EF4-FFF2-40B4-BE49-F238E27FC236}">
                      <a16:creationId xmlns:a16="http://schemas.microsoft.com/office/drawing/2014/main" id="{0CBF36B9-6BDA-4950-AD1B-5464D16F0BC5}"/>
                    </a:ext>
                  </a:extLst>
                </p:cNvPr>
                <p:cNvCxnSpPr>
                  <a:cxnSpLocks/>
                  <a:stCxn id="34" idx="1"/>
                </p:cNvCxnSpPr>
                <p:nvPr/>
              </p:nvCxnSpPr>
              <p:spPr>
                <a:xfrm>
                  <a:off x="2335295" y="2332198"/>
                  <a:ext cx="0" cy="240757"/>
                </a:xfrm>
                <a:prstGeom prst="straightConnector1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D3CC8053-8FC5-4DF1-9233-8727B5362A4D}"/>
                  </a:ext>
                </a:extLst>
              </p:cNvPr>
              <p:cNvCxnSpPr>
                <a:cxnSpLocks/>
                <a:stCxn id="66" idx="2"/>
                <a:endCxn id="56" idx="3"/>
              </p:cNvCxnSpPr>
              <p:nvPr/>
            </p:nvCxnSpPr>
            <p:spPr>
              <a:xfrm>
                <a:off x="8284575" y="4638952"/>
                <a:ext cx="0" cy="196110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A433DB24-EDD9-4AEE-AE7B-A2B5CF0906AD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V="1">
                <a:off x="9577782" y="4629731"/>
                <a:ext cx="0" cy="35743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1877D1E-B4C4-4117-B787-590C936326DC}"/>
                  </a:ext>
                </a:extLst>
              </p:cNvPr>
              <p:cNvSpPr/>
              <p:nvPr/>
            </p:nvSpPr>
            <p:spPr>
              <a:xfrm>
                <a:off x="9411005" y="4987169"/>
                <a:ext cx="333553" cy="333553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EA74138-465E-4E76-BF56-B3814BB1EB04}"/>
                      </a:ext>
                    </a:extLst>
                  </p:cNvPr>
                  <p:cNvSpPr txBox="1"/>
                  <p:nvPr/>
                </p:nvSpPr>
                <p:spPr>
                  <a:xfrm>
                    <a:off x="8831832" y="4959854"/>
                    <a:ext cx="75756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sz="2000" b="1" dirty="0" err="1"/>
                  </a:p>
                </p:txBody>
              </p:sp>
            </mc:Choice>
            <mc:Fallback xmlns=""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E53AC2D9-9772-4819-9DE7-070C483FBE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1832" y="4959854"/>
                    <a:ext cx="757561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410EAC1-7B73-45B9-8163-3D75500226D4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9010556" y="5352124"/>
                    <a:ext cx="4001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ko-KR" altLang="en-US" sz="1400" b="1" dirty="0" err="1"/>
                  </a:p>
                </p:txBody>
              </p:sp>
            </mc:Choice>
            <mc:Fallback xmlns=""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078B8431-6F79-40F7-9C1B-6866DABF0E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010556" y="5352124"/>
                    <a:ext cx="400112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858AE41-789C-44E7-9A43-1B671ACC7B97}"/>
                  </a:ext>
                </a:extLst>
              </p:cNvPr>
              <p:cNvSpPr/>
              <p:nvPr/>
            </p:nvSpPr>
            <p:spPr>
              <a:xfrm>
                <a:off x="7515642" y="5721247"/>
                <a:ext cx="3389939" cy="552416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62C2DC54-82D1-4C76-AC99-9C5B11748063}"/>
                  </a:ext>
                </a:extLst>
              </p:cNvPr>
              <p:cNvSpPr/>
              <p:nvPr/>
            </p:nvSpPr>
            <p:spPr>
              <a:xfrm>
                <a:off x="7659135" y="5826227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5DAA0F23-E1DC-462A-A8A4-82A1DE36EC5D}"/>
                  </a:ext>
                </a:extLst>
              </p:cNvPr>
              <p:cNvSpPr/>
              <p:nvPr/>
            </p:nvSpPr>
            <p:spPr>
              <a:xfrm>
                <a:off x="8193785" y="5826227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730283FE-E2F7-49BB-8333-C7F5AC25DB3E}"/>
                  </a:ext>
                </a:extLst>
              </p:cNvPr>
              <p:cNvSpPr/>
              <p:nvPr/>
            </p:nvSpPr>
            <p:spPr>
              <a:xfrm>
                <a:off x="8728435" y="5829160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CB6FF1D7-3751-44DF-A497-6A79FEA51D44}"/>
                  </a:ext>
                </a:extLst>
              </p:cNvPr>
              <p:cNvSpPr/>
              <p:nvPr/>
            </p:nvSpPr>
            <p:spPr>
              <a:xfrm>
                <a:off x="9263085" y="5829160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5CD5AF9C-594D-4FE4-B9DC-4A305B5BE553}"/>
                  </a:ext>
                </a:extLst>
              </p:cNvPr>
              <p:cNvSpPr/>
              <p:nvPr/>
            </p:nvSpPr>
            <p:spPr>
              <a:xfrm>
                <a:off x="9797735" y="5830493"/>
                <a:ext cx="452707" cy="331660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16CCC2E1-92F8-4AEB-9DB8-DF17DDAF49CB}"/>
                  </a:ext>
                </a:extLst>
              </p:cNvPr>
              <p:cNvSpPr/>
              <p:nvPr/>
            </p:nvSpPr>
            <p:spPr>
              <a:xfrm>
                <a:off x="10332383" y="5830493"/>
                <a:ext cx="452707" cy="331660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D68CE54-1B88-4C5D-96B8-1228B3DF72A8}"/>
                  </a:ext>
                </a:extLst>
              </p:cNvPr>
              <p:cNvSpPr txBox="1"/>
              <p:nvPr/>
            </p:nvSpPr>
            <p:spPr>
              <a:xfrm>
                <a:off x="9935237" y="4952942"/>
                <a:ext cx="12266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/>
                  <a:t>질문</a:t>
                </a:r>
                <a:r>
                  <a:rPr lang="en-US" altLang="ko-KR" sz="1000" dirty="0"/>
                  <a:t>: 3</a:t>
                </a:r>
                <a:r>
                  <a:rPr lang="ko-KR" altLang="en-US" sz="1000" dirty="0"/>
                  <a:t>층 </a:t>
                </a:r>
                <a:r>
                  <a:rPr lang="en-US" altLang="ko-KR" sz="1000" dirty="0"/>
                  <a:t>Bi-LSTM</a:t>
                </a:r>
              </a:p>
              <a:p>
                <a:pPr algn="ctr"/>
                <a:r>
                  <a:rPr lang="en-US" altLang="ko-KR" sz="1000" dirty="0"/>
                  <a:t>(19, 768)</a:t>
                </a: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D5F818B5-E86B-440C-B70C-223980A1D558}"/>
                  </a:ext>
                </a:extLst>
              </p:cNvPr>
              <p:cNvCxnSpPr>
                <a:cxnSpLocks/>
                <a:stCxn id="16" idx="6"/>
                <a:endCxn id="26" idx="1"/>
              </p:cNvCxnSpPr>
              <p:nvPr/>
            </p:nvCxnSpPr>
            <p:spPr>
              <a:xfrm flipV="1">
                <a:off x="9744558" y="5152997"/>
                <a:ext cx="190679" cy="949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C8249A2-415A-4B7A-81D6-70005235D69D}"/>
                  </a:ext>
                </a:extLst>
              </p:cNvPr>
              <p:cNvSpPr txBox="1"/>
              <p:nvPr/>
            </p:nvSpPr>
            <p:spPr>
              <a:xfrm>
                <a:off x="6259000" y="5721247"/>
                <a:ext cx="127470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/>
                  <a:t>질문에 대한</a:t>
                </a:r>
                <a:endParaRPr lang="en-US" altLang="ko-KR" sz="1000" dirty="0"/>
              </a:p>
              <a:p>
                <a:pPr algn="ctr"/>
                <a:r>
                  <a:rPr lang="en-US" altLang="ko-KR" sz="1000" dirty="0"/>
                  <a:t>Self-Attention </a:t>
                </a:r>
                <a:r>
                  <a:rPr lang="ko-KR" altLang="en-US" sz="1000" dirty="0"/>
                  <a:t>결과</a:t>
                </a:r>
                <a:endParaRPr lang="en-US" altLang="ko-KR" sz="1000" dirty="0"/>
              </a:p>
              <a:p>
                <a:pPr algn="ctr"/>
                <a:r>
                  <a:rPr lang="en-US" altLang="ko-KR" sz="1000" dirty="0"/>
                  <a:t>(1, 768)</a:t>
                </a: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3402DBB7-614E-411B-AA99-CFF15270E07E}"/>
                  </a:ext>
                </a:extLst>
              </p:cNvPr>
              <p:cNvCxnSpPr>
                <a:cxnSpLocks/>
                <a:stCxn id="28" idx="3"/>
                <a:endCxn id="19" idx="1"/>
              </p:cNvCxnSpPr>
              <p:nvPr/>
            </p:nvCxnSpPr>
            <p:spPr>
              <a:xfrm flipH="1" flipV="1">
                <a:off x="7515642" y="5997455"/>
                <a:ext cx="18067" cy="79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AAFD9B76-CCB0-4338-9D0D-540A3C3F1FAC}"/>
                </a:ext>
              </a:extLst>
            </p:cNvPr>
            <p:cNvGrpSpPr/>
            <p:nvPr/>
          </p:nvGrpSpPr>
          <p:grpSpPr>
            <a:xfrm>
              <a:off x="1537691" y="1090078"/>
              <a:ext cx="3389939" cy="5053098"/>
              <a:chOff x="1537691" y="1090078"/>
              <a:chExt cx="3389939" cy="5053098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42DFF949-8F72-4318-AB94-DA2EDFB92BFD}"/>
                  </a:ext>
                </a:extLst>
              </p:cNvPr>
              <p:cNvGrpSpPr/>
              <p:nvPr/>
            </p:nvGrpSpPr>
            <p:grpSpPr>
              <a:xfrm>
                <a:off x="2330794" y="1090078"/>
                <a:ext cx="1797417" cy="2477241"/>
                <a:chOff x="5549965" y="165046"/>
                <a:chExt cx="1797417" cy="2477241"/>
              </a:xfrm>
            </p:grpSpPr>
            <p:grpSp>
              <p:nvGrpSpPr>
                <p:cNvPr id="152" name="그룹 151">
                  <a:extLst>
                    <a:ext uri="{FF2B5EF4-FFF2-40B4-BE49-F238E27FC236}">
                      <a16:creationId xmlns:a16="http://schemas.microsoft.com/office/drawing/2014/main" id="{5835F4BC-65E9-423A-AE64-265FD977184D}"/>
                    </a:ext>
                  </a:extLst>
                </p:cNvPr>
                <p:cNvGrpSpPr/>
                <p:nvPr/>
              </p:nvGrpSpPr>
              <p:grpSpPr>
                <a:xfrm>
                  <a:off x="5549965" y="818608"/>
                  <a:ext cx="1797417" cy="1823679"/>
                  <a:chOff x="312043" y="3828110"/>
                  <a:chExt cx="1797417" cy="1823679"/>
                </a:xfrm>
              </p:grpSpPr>
              <p:sp>
                <p:nvSpPr>
                  <p:cNvPr id="155" name="직사각형 154">
                    <a:extLst>
                      <a:ext uri="{FF2B5EF4-FFF2-40B4-BE49-F238E27FC236}">
                        <a16:creationId xmlns:a16="http://schemas.microsoft.com/office/drawing/2014/main" id="{89873C72-D372-4C63-9A99-09525984EAE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98912" y="3841241"/>
                    <a:ext cx="1823679" cy="179741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156" name="그룹 155">
                    <a:extLst>
                      <a:ext uri="{FF2B5EF4-FFF2-40B4-BE49-F238E27FC236}">
                        <a16:creationId xmlns:a16="http://schemas.microsoft.com/office/drawing/2014/main" id="{9D41DC98-FB96-45DB-A454-297028628757}"/>
                      </a:ext>
                    </a:extLst>
                  </p:cNvPr>
                  <p:cNvGrpSpPr/>
                  <p:nvPr/>
                </p:nvGrpSpPr>
                <p:grpSpPr>
                  <a:xfrm>
                    <a:off x="1166054" y="4779017"/>
                    <a:ext cx="71562" cy="333956"/>
                    <a:chOff x="1530073" y="661975"/>
                    <a:chExt cx="71562" cy="333956"/>
                  </a:xfrm>
                </p:grpSpPr>
                <p:sp>
                  <p:nvSpPr>
                    <p:cNvPr id="187" name="타원 186">
                      <a:extLst>
                        <a:ext uri="{FF2B5EF4-FFF2-40B4-BE49-F238E27FC236}">
                          <a16:creationId xmlns:a16="http://schemas.microsoft.com/office/drawing/2014/main" id="{032EF345-2A80-4F04-ADFA-F5D49D0B600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30073" y="661975"/>
                      <a:ext cx="71562" cy="71562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8" name="타원 187">
                      <a:extLst>
                        <a:ext uri="{FF2B5EF4-FFF2-40B4-BE49-F238E27FC236}">
                          <a16:creationId xmlns:a16="http://schemas.microsoft.com/office/drawing/2014/main" id="{5CD57D18-DDA7-48E4-B69C-706C5400E5A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30073" y="793172"/>
                      <a:ext cx="71562" cy="71562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9" name="타원 188">
                      <a:extLst>
                        <a:ext uri="{FF2B5EF4-FFF2-40B4-BE49-F238E27FC236}">
                          <a16:creationId xmlns:a16="http://schemas.microsoft.com/office/drawing/2014/main" id="{786E82CE-399A-45E7-B8BD-18150CC86AE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30073" y="924369"/>
                      <a:ext cx="71562" cy="71562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7" name="그룹 156">
                    <a:extLst>
                      <a:ext uri="{FF2B5EF4-FFF2-40B4-BE49-F238E27FC236}">
                        <a16:creationId xmlns:a16="http://schemas.microsoft.com/office/drawing/2014/main" id="{6A079A71-1448-45C6-94DF-DCE6087FDF74}"/>
                      </a:ext>
                    </a:extLst>
                  </p:cNvPr>
                  <p:cNvGrpSpPr/>
                  <p:nvPr/>
                </p:nvGrpSpPr>
                <p:grpSpPr>
                  <a:xfrm>
                    <a:off x="418151" y="3905625"/>
                    <a:ext cx="1573614" cy="388800"/>
                    <a:chOff x="418151" y="3905625"/>
                    <a:chExt cx="1573614" cy="388800"/>
                  </a:xfrm>
                </p:grpSpPr>
                <p:sp>
                  <p:nvSpPr>
                    <p:cNvPr id="178" name="직사각형 177">
                      <a:extLst>
                        <a:ext uri="{FF2B5EF4-FFF2-40B4-BE49-F238E27FC236}">
                          <a16:creationId xmlns:a16="http://schemas.microsoft.com/office/drawing/2014/main" id="{EB1BE15E-6233-402B-AE20-295C921F8C9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10558" y="3313218"/>
                      <a:ext cx="388800" cy="1573614"/>
                    </a:xfrm>
                    <a:prstGeom prst="rect">
                      <a:avLst/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79" name="타원 178">
                      <a:extLst>
                        <a:ext uri="{FF2B5EF4-FFF2-40B4-BE49-F238E27FC236}">
                          <a16:creationId xmlns:a16="http://schemas.microsoft.com/office/drawing/2014/main" id="{FC70DF51-B60D-4C73-B42A-323DC8BC3C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501" y="3998803"/>
                      <a:ext cx="183788" cy="183600"/>
                    </a:xfrm>
                    <a:prstGeom prst="ellipse">
                      <a:avLst/>
                    </a:prstGeom>
                    <a:solidFill>
                      <a:srgbClr val="9FD7BF"/>
                    </a:solidFill>
                    <a:ln w="63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0" name="타원 179">
                      <a:extLst>
                        <a:ext uri="{FF2B5EF4-FFF2-40B4-BE49-F238E27FC236}">
                          <a16:creationId xmlns:a16="http://schemas.microsoft.com/office/drawing/2014/main" id="{2C6BD28C-C186-40A1-845E-4EE30E20D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5085" y="3998803"/>
                      <a:ext cx="183788" cy="183600"/>
                    </a:xfrm>
                    <a:prstGeom prst="ellipse">
                      <a:avLst/>
                    </a:prstGeom>
                    <a:solidFill>
                      <a:srgbClr val="9FD7BF"/>
                    </a:solidFill>
                    <a:ln w="63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81" name="그룹 180">
                      <a:extLst>
                        <a:ext uri="{FF2B5EF4-FFF2-40B4-BE49-F238E27FC236}">
                          <a16:creationId xmlns:a16="http://schemas.microsoft.com/office/drawing/2014/main" id="{CAF1B662-642F-4190-BD59-1AC1C680CEF3}"/>
                        </a:ext>
                      </a:extLst>
                    </p:cNvPr>
                    <p:cNvGrpSpPr/>
                    <p:nvPr/>
                  </p:nvGrpSpPr>
                  <p:grpSpPr>
                    <a:xfrm rot="16200000">
                      <a:off x="1161922" y="4003250"/>
                      <a:ext cx="72232" cy="205328"/>
                      <a:chOff x="1540364" y="3522498"/>
                      <a:chExt cx="45720" cy="205328"/>
                    </a:xfrm>
                  </p:grpSpPr>
                  <p:sp>
                    <p:nvSpPr>
                      <p:cNvPr id="184" name="타원 183">
                        <a:extLst>
                          <a:ext uri="{FF2B5EF4-FFF2-40B4-BE49-F238E27FC236}">
                            <a16:creationId xmlns:a16="http://schemas.microsoft.com/office/drawing/2014/main" id="{33005F7D-C6C8-4424-AEA3-7C6D4CECC76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H="1" flipV="1">
                        <a:off x="1540364" y="3522498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5" name="타원 184">
                        <a:extLst>
                          <a:ext uri="{FF2B5EF4-FFF2-40B4-BE49-F238E27FC236}">
                            <a16:creationId xmlns:a16="http://schemas.microsoft.com/office/drawing/2014/main" id="{12EA6D1A-30F9-43B1-8169-CCD8CA3A58D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H="1" flipV="1">
                        <a:off x="1540364" y="360143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6" name="타원 185">
                        <a:extLst>
                          <a:ext uri="{FF2B5EF4-FFF2-40B4-BE49-F238E27FC236}">
                            <a16:creationId xmlns:a16="http://schemas.microsoft.com/office/drawing/2014/main" id="{D4BE4E97-BC6C-4BB8-9C6F-84933150D54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H="1" flipV="1">
                        <a:off x="1540365" y="368210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82" name="타원 181">
                      <a:extLst>
                        <a:ext uri="{FF2B5EF4-FFF2-40B4-BE49-F238E27FC236}">
                          <a16:creationId xmlns:a16="http://schemas.microsoft.com/office/drawing/2014/main" id="{742A530A-3A41-43B4-850B-1458960013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314" y="3998803"/>
                      <a:ext cx="183788" cy="183600"/>
                    </a:xfrm>
                    <a:prstGeom prst="ellipse">
                      <a:avLst/>
                    </a:prstGeom>
                    <a:solidFill>
                      <a:srgbClr val="9FD7BF"/>
                    </a:solidFill>
                    <a:ln w="63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3" name="타원 182">
                      <a:extLst>
                        <a:ext uri="{FF2B5EF4-FFF2-40B4-BE49-F238E27FC236}">
                          <a16:creationId xmlns:a16="http://schemas.microsoft.com/office/drawing/2014/main" id="{14D8D2AD-7AE2-4BBF-95E0-0D91D5E07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1247" y="3998130"/>
                      <a:ext cx="183788" cy="183600"/>
                    </a:xfrm>
                    <a:prstGeom prst="ellipse">
                      <a:avLst/>
                    </a:prstGeom>
                    <a:solidFill>
                      <a:srgbClr val="9FD7BF"/>
                    </a:solidFill>
                    <a:ln w="63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8" name="그룹 157">
                    <a:extLst>
                      <a:ext uri="{FF2B5EF4-FFF2-40B4-BE49-F238E27FC236}">
                        <a16:creationId xmlns:a16="http://schemas.microsoft.com/office/drawing/2014/main" id="{F8EDA24D-0A05-465A-90E2-7A2C66478BCF}"/>
                      </a:ext>
                    </a:extLst>
                  </p:cNvPr>
                  <p:cNvGrpSpPr/>
                  <p:nvPr/>
                </p:nvGrpSpPr>
                <p:grpSpPr>
                  <a:xfrm>
                    <a:off x="417980" y="4319967"/>
                    <a:ext cx="1573614" cy="388800"/>
                    <a:chOff x="418151" y="3905625"/>
                    <a:chExt cx="1573614" cy="388800"/>
                  </a:xfrm>
                </p:grpSpPr>
                <p:sp>
                  <p:nvSpPr>
                    <p:cNvPr id="169" name="직사각형 168">
                      <a:extLst>
                        <a:ext uri="{FF2B5EF4-FFF2-40B4-BE49-F238E27FC236}">
                          <a16:creationId xmlns:a16="http://schemas.microsoft.com/office/drawing/2014/main" id="{CAE125D1-298B-4E2C-9CA3-C01EB0CA9A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10558" y="3313218"/>
                      <a:ext cx="388800" cy="1573614"/>
                    </a:xfrm>
                    <a:prstGeom prst="rect">
                      <a:avLst/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70" name="타원 169">
                      <a:extLst>
                        <a:ext uri="{FF2B5EF4-FFF2-40B4-BE49-F238E27FC236}">
                          <a16:creationId xmlns:a16="http://schemas.microsoft.com/office/drawing/2014/main" id="{E362CF92-9327-4155-AD0B-49B33DC44E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501" y="3998803"/>
                      <a:ext cx="183788" cy="183600"/>
                    </a:xfrm>
                    <a:prstGeom prst="ellipse">
                      <a:avLst/>
                    </a:prstGeom>
                    <a:solidFill>
                      <a:srgbClr val="9FD7BF"/>
                    </a:solidFill>
                    <a:ln w="63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71" name="타원 170">
                      <a:extLst>
                        <a:ext uri="{FF2B5EF4-FFF2-40B4-BE49-F238E27FC236}">
                          <a16:creationId xmlns:a16="http://schemas.microsoft.com/office/drawing/2014/main" id="{66DB31F7-186E-4283-B575-C05C93203E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5085" y="3998803"/>
                      <a:ext cx="183788" cy="183600"/>
                    </a:xfrm>
                    <a:prstGeom prst="ellipse">
                      <a:avLst/>
                    </a:prstGeom>
                    <a:solidFill>
                      <a:srgbClr val="9FD7BF"/>
                    </a:solidFill>
                    <a:ln w="63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72" name="그룹 171">
                      <a:extLst>
                        <a:ext uri="{FF2B5EF4-FFF2-40B4-BE49-F238E27FC236}">
                          <a16:creationId xmlns:a16="http://schemas.microsoft.com/office/drawing/2014/main" id="{5B61E3ED-3B97-4589-A99D-7487C287961F}"/>
                        </a:ext>
                      </a:extLst>
                    </p:cNvPr>
                    <p:cNvGrpSpPr/>
                    <p:nvPr/>
                  </p:nvGrpSpPr>
                  <p:grpSpPr>
                    <a:xfrm rot="16200000">
                      <a:off x="1161922" y="4003250"/>
                      <a:ext cx="72232" cy="205328"/>
                      <a:chOff x="1540364" y="3522498"/>
                      <a:chExt cx="45720" cy="205328"/>
                    </a:xfrm>
                  </p:grpSpPr>
                  <p:sp>
                    <p:nvSpPr>
                      <p:cNvPr id="175" name="타원 174">
                        <a:extLst>
                          <a:ext uri="{FF2B5EF4-FFF2-40B4-BE49-F238E27FC236}">
                            <a16:creationId xmlns:a16="http://schemas.microsoft.com/office/drawing/2014/main" id="{F3741B28-E3FD-42A5-9452-3860E1F9FF2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H="1" flipV="1">
                        <a:off x="1540364" y="3522498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76" name="타원 175">
                        <a:extLst>
                          <a:ext uri="{FF2B5EF4-FFF2-40B4-BE49-F238E27FC236}">
                            <a16:creationId xmlns:a16="http://schemas.microsoft.com/office/drawing/2014/main" id="{A059D9D5-3D84-4667-AF52-0BF251E8629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H="1" flipV="1">
                        <a:off x="1540364" y="360143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77" name="타원 176">
                        <a:extLst>
                          <a:ext uri="{FF2B5EF4-FFF2-40B4-BE49-F238E27FC236}">
                            <a16:creationId xmlns:a16="http://schemas.microsoft.com/office/drawing/2014/main" id="{2CEA260B-364C-44EE-971F-907CE318AD4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H="1" flipV="1">
                        <a:off x="1540365" y="368210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73" name="타원 172">
                      <a:extLst>
                        <a:ext uri="{FF2B5EF4-FFF2-40B4-BE49-F238E27FC236}">
                          <a16:creationId xmlns:a16="http://schemas.microsoft.com/office/drawing/2014/main" id="{77577CC4-AED9-4651-81FD-077F821FF1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314" y="3998803"/>
                      <a:ext cx="183788" cy="183600"/>
                    </a:xfrm>
                    <a:prstGeom prst="ellipse">
                      <a:avLst/>
                    </a:prstGeom>
                    <a:solidFill>
                      <a:srgbClr val="9FD7BF"/>
                    </a:solidFill>
                    <a:ln w="63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74" name="타원 173">
                      <a:extLst>
                        <a:ext uri="{FF2B5EF4-FFF2-40B4-BE49-F238E27FC236}">
                          <a16:creationId xmlns:a16="http://schemas.microsoft.com/office/drawing/2014/main" id="{D2D28E55-8AE1-4DD5-9F38-703DDDC6AE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1247" y="3998130"/>
                      <a:ext cx="183788" cy="183600"/>
                    </a:xfrm>
                    <a:prstGeom prst="ellipse">
                      <a:avLst/>
                    </a:prstGeom>
                    <a:solidFill>
                      <a:srgbClr val="9FD7BF"/>
                    </a:solidFill>
                    <a:ln w="63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9" name="그룹 158">
                    <a:extLst>
                      <a:ext uri="{FF2B5EF4-FFF2-40B4-BE49-F238E27FC236}">
                        <a16:creationId xmlns:a16="http://schemas.microsoft.com/office/drawing/2014/main" id="{21C2D6BB-13E9-4063-8A27-68A648385D97}"/>
                      </a:ext>
                    </a:extLst>
                  </p:cNvPr>
                  <p:cNvGrpSpPr/>
                  <p:nvPr/>
                </p:nvGrpSpPr>
                <p:grpSpPr>
                  <a:xfrm>
                    <a:off x="421885" y="5179325"/>
                    <a:ext cx="1573614" cy="388800"/>
                    <a:chOff x="418151" y="3905625"/>
                    <a:chExt cx="1573614" cy="388800"/>
                  </a:xfrm>
                </p:grpSpPr>
                <p:sp>
                  <p:nvSpPr>
                    <p:cNvPr id="160" name="직사각형 159">
                      <a:extLst>
                        <a:ext uri="{FF2B5EF4-FFF2-40B4-BE49-F238E27FC236}">
                          <a16:creationId xmlns:a16="http://schemas.microsoft.com/office/drawing/2014/main" id="{05D23A55-68D8-4D73-BF33-4D7A2EEF342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10558" y="3313218"/>
                      <a:ext cx="388800" cy="1573614"/>
                    </a:xfrm>
                    <a:prstGeom prst="rect">
                      <a:avLst/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61" name="타원 160">
                      <a:extLst>
                        <a:ext uri="{FF2B5EF4-FFF2-40B4-BE49-F238E27FC236}">
                          <a16:creationId xmlns:a16="http://schemas.microsoft.com/office/drawing/2014/main" id="{80D89AFB-1021-410C-A4A3-F18B17AB0C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501" y="3998803"/>
                      <a:ext cx="183788" cy="183600"/>
                    </a:xfrm>
                    <a:prstGeom prst="ellipse">
                      <a:avLst/>
                    </a:prstGeom>
                    <a:solidFill>
                      <a:srgbClr val="9FD7BF"/>
                    </a:solidFill>
                    <a:ln w="63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2" name="타원 161">
                      <a:extLst>
                        <a:ext uri="{FF2B5EF4-FFF2-40B4-BE49-F238E27FC236}">
                          <a16:creationId xmlns:a16="http://schemas.microsoft.com/office/drawing/2014/main" id="{E13100E8-7666-4778-9742-1A26AD0690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5085" y="3998803"/>
                      <a:ext cx="183788" cy="183600"/>
                    </a:xfrm>
                    <a:prstGeom prst="ellipse">
                      <a:avLst/>
                    </a:prstGeom>
                    <a:solidFill>
                      <a:srgbClr val="9FD7BF"/>
                    </a:solidFill>
                    <a:ln w="63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63" name="그룹 162">
                      <a:extLst>
                        <a:ext uri="{FF2B5EF4-FFF2-40B4-BE49-F238E27FC236}">
                          <a16:creationId xmlns:a16="http://schemas.microsoft.com/office/drawing/2014/main" id="{410C999B-ACF0-4FF6-8C9C-5E2274CC5403}"/>
                        </a:ext>
                      </a:extLst>
                    </p:cNvPr>
                    <p:cNvGrpSpPr/>
                    <p:nvPr/>
                  </p:nvGrpSpPr>
                  <p:grpSpPr>
                    <a:xfrm rot="16200000">
                      <a:off x="1161922" y="4003250"/>
                      <a:ext cx="72232" cy="205328"/>
                      <a:chOff x="1540364" y="3522498"/>
                      <a:chExt cx="45720" cy="205328"/>
                    </a:xfrm>
                  </p:grpSpPr>
                  <p:sp>
                    <p:nvSpPr>
                      <p:cNvPr id="166" name="타원 165">
                        <a:extLst>
                          <a:ext uri="{FF2B5EF4-FFF2-40B4-BE49-F238E27FC236}">
                            <a16:creationId xmlns:a16="http://schemas.microsoft.com/office/drawing/2014/main" id="{D3F2B411-F9D1-4414-88D1-D7B54E6BFFA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H="1" flipV="1">
                        <a:off x="1540364" y="3522498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7" name="타원 166">
                        <a:extLst>
                          <a:ext uri="{FF2B5EF4-FFF2-40B4-BE49-F238E27FC236}">
                            <a16:creationId xmlns:a16="http://schemas.microsoft.com/office/drawing/2014/main" id="{2756CF4C-0526-4416-A116-AD5FE0E302B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H="1" flipV="1">
                        <a:off x="1540364" y="360143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8" name="타원 167">
                        <a:extLst>
                          <a:ext uri="{FF2B5EF4-FFF2-40B4-BE49-F238E27FC236}">
                            <a16:creationId xmlns:a16="http://schemas.microsoft.com/office/drawing/2014/main" id="{AFFD6FFD-E2C5-4993-A951-E67613CB78D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H="1" flipV="1">
                        <a:off x="1540365" y="368210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64" name="타원 163">
                      <a:extLst>
                        <a:ext uri="{FF2B5EF4-FFF2-40B4-BE49-F238E27FC236}">
                          <a16:creationId xmlns:a16="http://schemas.microsoft.com/office/drawing/2014/main" id="{42AF35AD-E163-451E-A3C0-6D09869477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314" y="3998803"/>
                      <a:ext cx="183788" cy="183600"/>
                    </a:xfrm>
                    <a:prstGeom prst="ellipse">
                      <a:avLst/>
                    </a:prstGeom>
                    <a:solidFill>
                      <a:srgbClr val="9FD7BF"/>
                    </a:solidFill>
                    <a:ln w="63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5" name="타원 164">
                      <a:extLst>
                        <a:ext uri="{FF2B5EF4-FFF2-40B4-BE49-F238E27FC236}">
                          <a16:creationId xmlns:a16="http://schemas.microsoft.com/office/drawing/2014/main" id="{2FE04041-FBE2-419A-A771-85FD060669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1247" y="3998130"/>
                      <a:ext cx="183788" cy="183600"/>
                    </a:xfrm>
                    <a:prstGeom prst="ellipse">
                      <a:avLst/>
                    </a:prstGeom>
                    <a:solidFill>
                      <a:srgbClr val="9FD7BF"/>
                    </a:solidFill>
                    <a:ln w="63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FE438637-7666-4E6F-A140-ECC197CDBE3A}"/>
                    </a:ext>
                  </a:extLst>
                </p:cNvPr>
                <p:cNvSpPr txBox="1"/>
                <p:nvPr/>
              </p:nvSpPr>
              <p:spPr>
                <a:xfrm>
                  <a:off x="5710464" y="165046"/>
                  <a:ext cx="15071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000" dirty="0"/>
                    <a:t>정보 글 </a:t>
                  </a:r>
                  <a:r>
                    <a:rPr lang="en-US" altLang="ko-KR" sz="1000" dirty="0"/>
                    <a:t>Embedding Mat</a:t>
                  </a:r>
                </a:p>
                <a:p>
                  <a:pPr algn="ctr"/>
                  <a:r>
                    <a:rPr lang="en-US" altLang="ko-KR" sz="1000" dirty="0"/>
                    <a:t>(130, 629)</a:t>
                  </a:r>
                </a:p>
              </p:txBody>
            </p: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FA056B69-EBD8-4B26-A729-924755D248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64036" y="565156"/>
                  <a:ext cx="1" cy="22027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2962D48F-0D66-4170-99DD-DA5DA1430F62}"/>
                  </a:ext>
                </a:extLst>
              </p:cNvPr>
              <p:cNvGrpSpPr/>
              <p:nvPr/>
            </p:nvGrpSpPr>
            <p:grpSpPr>
              <a:xfrm>
                <a:off x="1537691" y="3567319"/>
                <a:ext cx="3389939" cy="2575857"/>
                <a:chOff x="1537691" y="3567319"/>
                <a:chExt cx="3389939" cy="2575857"/>
              </a:xfrm>
            </p:grpSpPr>
            <p:grpSp>
              <p:nvGrpSpPr>
                <p:cNvPr id="100" name="그룹 99">
                  <a:extLst>
                    <a:ext uri="{FF2B5EF4-FFF2-40B4-BE49-F238E27FC236}">
                      <a16:creationId xmlns:a16="http://schemas.microsoft.com/office/drawing/2014/main" id="{BD38D2DB-B808-4C41-B040-B64C3ECEE365}"/>
                    </a:ext>
                  </a:extLst>
                </p:cNvPr>
                <p:cNvGrpSpPr/>
                <p:nvPr/>
              </p:nvGrpSpPr>
              <p:grpSpPr>
                <a:xfrm>
                  <a:off x="1537691" y="4321678"/>
                  <a:ext cx="3389939" cy="1821498"/>
                  <a:chOff x="1537691" y="4321678"/>
                  <a:chExt cx="3389939" cy="1821498"/>
                </a:xfrm>
              </p:grpSpPr>
              <p:grpSp>
                <p:nvGrpSpPr>
                  <p:cNvPr id="104" name="그룹 103">
                    <a:extLst>
                      <a:ext uri="{FF2B5EF4-FFF2-40B4-BE49-F238E27FC236}">
                        <a16:creationId xmlns:a16="http://schemas.microsoft.com/office/drawing/2014/main" id="{A59381BC-9B7C-4811-B2A0-F02068D279DC}"/>
                      </a:ext>
                    </a:extLst>
                  </p:cNvPr>
                  <p:cNvGrpSpPr/>
                  <p:nvPr/>
                </p:nvGrpSpPr>
                <p:grpSpPr>
                  <a:xfrm>
                    <a:off x="2065476" y="5289891"/>
                    <a:ext cx="71562" cy="333956"/>
                    <a:chOff x="1530073" y="661975"/>
                    <a:chExt cx="71562" cy="333956"/>
                  </a:xfrm>
                </p:grpSpPr>
                <p:sp>
                  <p:nvSpPr>
                    <p:cNvPr id="149" name="타원 148">
                      <a:extLst>
                        <a:ext uri="{FF2B5EF4-FFF2-40B4-BE49-F238E27FC236}">
                          <a16:creationId xmlns:a16="http://schemas.microsoft.com/office/drawing/2014/main" id="{777C77DE-D16D-4B6F-96F6-67930471CF8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30073" y="661975"/>
                      <a:ext cx="71562" cy="71562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0" name="타원 149">
                      <a:extLst>
                        <a:ext uri="{FF2B5EF4-FFF2-40B4-BE49-F238E27FC236}">
                          <a16:creationId xmlns:a16="http://schemas.microsoft.com/office/drawing/2014/main" id="{22E6E210-D848-4651-84C2-B23C077CB08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30073" y="793172"/>
                      <a:ext cx="71562" cy="71562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1" name="타원 150">
                      <a:extLst>
                        <a:ext uri="{FF2B5EF4-FFF2-40B4-BE49-F238E27FC236}">
                          <a16:creationId xmlns:a16="http://schemas.microsoft.com/office/drawing/2014/main" id="{F2F6519F-69CA-4E94-88CD-4D0F568731F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30073" y="924369"/>
                      <a:ext cx="71562" cy="71562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105" name="그룹 104">
                    <a:extLst>
                      <a:ext uri="{FF2B5EF4-FFF2-40B4-BE49-F238E27FC236}">
                        <a16:creationId xmlns:a16="http://schemas.microsoft.com/office/drawing/2014/main" id="{919556A8-7D13-4347-9855-D83B2957EB89}"/>
                      </a:ext>
                    </a:extLst>
                  </p:cNvPr>
                  <p:cNvGrpSpPr/>
                  <p:nvPr/>
                </p:nvGrpSpPr>
                <p:grpSpPr>
                  <a:xfrm>
                    <a:off x="4328282" y="5289891"/>
                    <a:ext cx="71562" cy="333956"/>
                    <a:chOff x="1530073" y="661975"/>
                    <a:chExt cx="71562" cy="333956"/>
                  </a:xfrm>
                </p:grpSpPr>
                <p:sp>
                  <p:nvSpPr>
                    <p:cNvPr id="146" name="타원 145">
                      <a:extLst>
                        <a:ext uri="{FF2B5EF4-FFF2-40B4-BE49-F238E27FC236}">
                          <a16:creationId xmlns:a16="http://schemas.microsoft.com/office/drawing/2014/main" id="{D6CC24A9-9EA6-4C38-BE60-A6C9F6090D1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30073" y="661975"/>
                      <a:ext cx="71562" cy="71562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7" name="타원 146">
                      <a:extLst>
                        <a:ext uri="{FF2B5EF4-FFF2-40B4-BE49-F238E27FC236}">
                          <a16:creationId xmlns:a16="http://schemas.microsoft.com/office/drawing/2014/main" id="{E3FA20F4-ED1C-4994-96D9-87B28C9C330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30073" y="793172"/>
                      <a:ext cx="71562" cy="71562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8" name="타원 147">
                      <a:extLst>
                        <a:ext uri="{FF2B5EF4-FFF2-40B4-BE49-F238E27FC236}">
                          <a16:creationId xmlns:a16="http://schemas.microsoft.com/office/drawing/2014/main" id="{9A9F87C0-7F9C-4A78-A71C-374D38FF582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530073" y="924369"/>
                      <a:ext cx="71562" cy="71562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106" name="직사각형 105">
                    <a:extLst>
                      <a:ext uri="{FF2B5EF4-FFF2-40B4-BE49-F238E27FC236}">
                        <a16:creationId xmlns:a16="http://schemas.microsoft.com/office/drawing/2014/main" id="{8283204B-B067-4E33-9E1E-0D193F7D7604}"/>
                      </a:ext>
                    </a:extLst>
                  </p:cNvPr>
                  <p:cNvSpPr/>
                  <p:nvPr/>
                </p:nvSpPr>
                <p:spPr>
                  <a:xfrm>
                    <a:off x="1537691" y="4321678"/>
                    <a:ext cx="3389939" cy="1821498"/>
                  </a:xfrm>
                  <a:prstGeom prst="rect">
                    <a:avLst/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107" name="그룹 106">
                    <a:extLst>
                      <a:ext uri="{FF2B5EF4-FFF2-40B4-BE49-F238E27FC236}">
                        <a16:creationId xmlns:a16="http://schemas.microsoft.com/office/drawing/2014/main" id="{C73B069B-944F-4F5C-AF9B-2746C5E3F3F8}"/>
                      </a:ext>
                    </a:extLst>
                  </p:cNvPr>
                  <p:cNvGrpSpPr/>
                  <p:nvPr/>
                </p:nvGrpSpPr>
                <p:grpSpPr>
                  <a:xfrm>
                    <a:off x="1631045" y="4400550"/>
                    <a:ext cx="1052376" cy="388485"/>
                    <a:chOff x="2791366" y="3752557"/>
                    <a:chExt cx="1052376" cy="38848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3" name="사각형: 둥근 모서리 142">
                          <a:extLst>
                            <a:ext uri="{FF2B5EF4-FFF2-40B4-BE49-F238E27FC236}">
                              <a16:creationId xmlns:a16="http://schemas.microsoft.com/office/drawing/2014/main" id="{8DFEC6A4-DD67-4AC2-9778-224E1D4C80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41505" y="3778665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9D9D9"/>
                        </a:solid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ko-KR" altLang="en-US" sz="9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↓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ko-KR" altLang="en-US" sz="14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98" name="사각형: 둥근 모서리 397">
                          <a:extLst>
                            <a:ext uri="{FF2B5EF4-FFF2-40B4-BE49-F238E27FC236}">
                              <a16:creationId xmlns:a16="http://schemas.microsoft.com/office/drawing/2014/main" id="{F3106BAE-7CB4-4E3B-A356-1BAB0743E13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41505" y="3778665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44" name="직사각형 143">
                      <a:extLst>
                        <a:ext uri="{FF2B5EF4-FFF2-40B4-BE49-F238E27FC236}">
                          <a16:creationId xmlns:a16="http://schemas.microsoft.com/office/drawing/2014/main" id="{1633C0FC-D9EF-4972-A24B-57875DE271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1366" y="3752557"/>
                      <a:ext cx="1052376" cy="38848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5" name="사각형: 둥근 모서리 144">
                          <a:extLst>
                            <a:ext uri="{FF2B5EF4-FFF2-40B4-BE49-F238E27FC236}">
                              <a16:creationId xmlns:a16="http://schemas.microsoft.com/office/drawing/2014/main" id="{52FE7E95-8BFB-4425-9A93-FB730E6376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37195" y="3778665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9D9D9"/>
                        </a:solid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ko-KR" altLang="en-US" sz="9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↑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ko-KR" altLang="en-US" sz="14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00" name="사각형: 둥근 모서리 399">
                          <a:extLst>
                            <a:ext uri="{FF2B5EF4-FFF2-40B4-BE49-F238E27FC236}">
                              <a16:creationId xmlns:a16="http://schemas.microsoft.com/office/drawing/2014/main" id="{EC64FA8B-F212-4951-8B55-2DB2D6A856EB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37195" y="3778665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08" name="그룹 107">
                    <a:extLst>
                      <a:ext uri="{FF2B5EF4-FFF2-40B4-BE49-F238E27FC236}">
                        <a16:creationId xmlns:a16="http://schemas.microsoft.com/office/drawing/2014/main" id="{DAD47A96-FFDE-425D-9173-E7651451B979}"/>
                      </a:ext>
                    </a:extLst>
                  </p:cNvPr>
                  <p:cNvGrpSpPr/>
                  <p:nvPr/>
                </p:nvGrpSpPr>
                <p:grpSpPr>
                  <a:xfrm>
                    <a:off x="1631045" y="4813329"/>
                    <a:ext cx="1052376" cy="388485"/>
                    <a:chOff x="2791366" y="4165336"/>
                    <a:chExt cx="1052376" cy="388485"/>
                  </a:xfrm>
                </p:grpSpPr>
                <p:grpSp>
                  <p:nvGrpSpPr>
                    <p:cNvPr id="139" name="그룹 138">
                      <a:extLst>
                        <a:ext uri="{FF2B5EF4-FFF2-40B4-BE49-F238E27FC236}">
                          <a16:creationId xmlns:a16="http://schemas.microsoft.com/office/drawing/2014/main" id="{5CA4FD0F-000A-4264-93D9-F29428B978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91366" y="4165336"/>
                      <a:ext cx="1052376" cy="388485"/>
                      <a:chOff x="3226326" y="3619919"/>
                      <a:chExt cx="1052376" cy="388485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1" name="사각형: 둥근 모서리 140">
                            <a:extLst>
                              <a:ext uri="{FF2B5EF4-FFF2-40B4-BE49-F238E27FC236}">
                                <a16:creationId xmlns:a16="http://schemas.microsoft.com/office/drawing/2014/main" id="{7B6D30E6-2EBF-4A13-8EB3-A98EDA5A118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276465" y="3646027"/>
                            <a:ext cx="452707" cy="336268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solidFill>
                            <a:srgbClr val="D9D9D9"/>
                          </a:solidFill>
                          <a:ln w="63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ko-KR" altLang="en-US" sz="900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rPr>
                              <a:t>↓</a:t>
                            </a:r>
                            <a14:m>
                              <m:oMath xmlns:m="http://schemas.openxmlformats.org/officeDocument/2006/math">
                                <m:r>
                                  <a:rPr lang="en-US" altLang="ko-KR" sz="900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a14:m>
                            <a:endParaRPr lang="ko-KR" altLang="en-US" sz="14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96" name="사각형: 둥근 모서리 395">
                            <a:extLst>
                              <a:ext uri="{FF2B5EF4-FFF2-40B4-BE49-F238E27FC236}">
                                <a16:creationId xmlns:a16="http://schemas.microsoft.com/office/drawing/2014/main" id="{F4D94CF5-B9AD-4B5B-B350-1A42CFBE5B2B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276465" y="3646027"/>
                            <a:ext cx="452707" cy="336268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blipFill>
                            <a:blip r:embed="rId12"/>
                            <a:stretch>
                              <a:fillRect/>
                            </a:stretch>
                          </a:blipFill>
                          <a:ln w="63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142" name="직사각형 141">
                        <a:extLst>
                          <a:ext uri="{FF2B5EF4-FFF2-40B4-BE49-F238E27FC236}">
                            <a16:creationId xmlns:a16="http://schemas.microsoft.com/office/drawing/2014/main" id="{1D2F61E5-E680-440A-9D0C-3CC87679AA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6326" y="3619919"/>
                        <a:ext cx="1052376" cy="388485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0" name="사각형: 둥근 모서리 139">
                          <a:extLst>
                            <a:ext uri="{FF2B5EF4-FFF2-40B4-BE49-F238E27FC236}">
                              <a16:creationId xmlns:a16="http://schemas.microsoft.com/office/drawing/2014/main" id="{B3D81786-B3B6-41A1-92A5-71515920E1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44351" y="4191444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9D9D9"/>
                        </a:solid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ko-KR" altLang="en-US" sz="9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↑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ko-KR" altLang="en-US" sz="14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95" name="사각형: 둥근 모서리 394">
                          <a:extLst>
                            <a:ext uri="{FF2B5EF4-FFF2-40B4-BE49-F238E27FC236}">
                              <a16:creationId xmlns:a16="http://schemas.microsoft.com/office/drawing/2014/main" id="{16E9CD9E-874C-465A-ACCF-2CFD20097898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44351" y="4191444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id="{E34F0AF7-B1C2-4AE4-BC98-6FDEDF93C14C}"/>
                      </a:ext>
                    </a:extLst>
                  </p:cNvPr>
                  <p:cNvGrpSpPr/>
                  <p:nvPr/>
                </p:nvGrpSpPr>
                <p:grpSpPr>
                  <a:xfrm>
                    <a:off x="1631045" y="5675820"/>
                    <a:ext cx="1052376" cy="388485"/>
                    <a:chOff x="2791366" y="5027827"/>
                    <a:chExt cx="1052376" cy="388485"/>
                  </a:xfrm>
                </p:grpSpPr>
                <p:sp>
                  <p:nvSpPr>
                    <p:cNvPr id="136" name="직사각형 135">
                      <a:extLst>
                        <a:ext uri="{FF2B5EF4-FFF2-40B4-BE49-F238E27FC236}">
                          <a16:creationId xmlns:a16="http://schemas.microsoft.com/office/drawing/2014/main" id="{0A0F0A15-BA34-4F6D-A06A-582CB0584E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1366" y="5027827"/>
                      <a:ext cx="1052376" cy="38848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7" name="사각형: 둥근 모서리 136">
                          <a:extLst>
                            <a:ext uri="{FF2B5EF4-FFF2-40B4-BE49-F238E27FC236}">
                              <a16:creationId xmlns:a16="http://schemas.microsoft.com/office/drawing/2014/main" id="{717BDC46-6A48-4163-836B-1E77F37DD9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39778" y="5057444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9D9D9"/>
                        </a:solid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ko-KR" altLang="en-US" sz="9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↓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b="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ko-KR" altLang="en-US" sz="14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92" name="사각형: 둥근 모서리 391">
                          <a:extLst>
                            <a:ext uri="{FF2B5EF4-FFF2-40B4-BE49-F238E27FC236}">
                              <a16:creationId xmlns:a16="http://schemas.microsoft.com/office/drawing/2014/main" id="{4DED8BFB-EA4D-4C80-937F-D4DB2343F33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39778" y="5057444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8" name="사각형: 둥근 모서리 137">
                          <a:extLst>
                            <a:ext uri="{FF2B5EF4-FFF2-40B4-BE49-F238E27FC236}">
                              <a16:creationId xmlns:a16="http://schemas.microsoft.com/office/drawing/2014/main" id="{9214BF77-04E6-422C-A336-707F0E388D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41854" y="5062303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9D9D9"/>
                        </a:solid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ko-KR" altLang="en-US" sz="9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↑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ko-KR" altLang="en-US" sz="14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93" name="사각형: 둥근 모서리 392">
                          <a:extLst>
                            <a:ext uri="{FF2B5EF4-FFF2-40B4-BE49-F238E27FC236}">
                              <a16:creationId xmlns:a16="http://schemas.microsoft.com/office/drawing/2014/main" id="{F65CB0AB-6D69-4A4B-B7D9-86B4B914EC69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41854" y="5062303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10" name="그룹 109">
                    <a:extLst>
                      <a:ext uri="{FF2B5EF4-FFF2-40B4-BE49-F238E27FC236}">
                        <a16:creationId xmlns:a16="http://schemas.microsoft.com/office/drawing/2014/main" id="{E18F23D5-BD14-4C09-B8D7-38DA9C8929C1}"/>
                      </a:ext>
                    </a:extLst>
                  </p:cNvPr>
                  <p:cNvGrpSpPr/>
                  <p:nvPr/>
                </p:nvGrpSpPr>
                <p:grpSpPr>
                  <a:xfrm>
                    <a:off x="2715430" y="4403483"/>
                    <a:ext cx="1052376" cy="388485"/>
                    <a:chOff x="2791366" y="3752557"/>
                    <a:chExt cx="1052376" cy="38848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3" name="사각형: 둥근 모서리 132">
                          <a:extLst>
                            <a:ext uri="{FF2B5EF4-FFF2-40B4-BE49-F238E27FC236}">
                              <a16:creationId xmlns:a16="http://schemas.microsoft.com/office/drawing/2014/main" id="{A2CA6FCB-5AC9-43CD-8917-FFDD68C72A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41505" y="3778665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9D9D9"/>
                        </a:solid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ko-KR" altLang="en-US" sz="9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↓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ko-KR" altLang="en-US" sz="14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8" name="사각형: 둥근 모서리 387">
                          <a:extLst>
                            <a:ext uri="{FF2B5EF4-FFF2-40B4-BE49-F238E27FC236}">
                              <a16:creationId xmlns:a16="http://schemas.microsoft.com/office/drawing/2014/main" id="{FB644FE4-905B-4EE4-82B9-25A06F69CB48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41505" y="3778665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34" name="직사각형 133">
                      <a:extLst>
                        <a:ext uri="{FF2B5EF4-FFF2-40B4-BE49-F238E27FC236}">
                          <a16:creationId xmlns:a16="http://schemas.microsoft.com/office/drawing/2014/main" id="{7B02B720-FF39-4AEA-9EC0-495520E071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1366" y="3752557"/>
                      <a:ext cx="1052376" cy="38848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5" name="사각형: 둥근 모서리 134">
                          <a:extLst>
                            <a:ext uri="{FF2B5EF4-FFF2-40B4-BE49-F238E27FC236}">
                              <a16:creationId xmlns:a16="http://schemas.microsoft.com/office/drawing/2014/main" id="{5597D69E-22CD-4852-BF36-1BA963FF7D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37195" y="3778665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9D9D9"/>
                        </a:solid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ko-KR" altLang="en-US" sz="9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↑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ko-KR" altLang="en-US" sz="14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90" name="사각형: 둥근 모서리 389">
                          <a:extLst>
                            <a:ext uri="{FF2B5EF4-FFF2-40B4-BE49-F238E27FC236}">
                              <a16:creationId xmlns:a16="http://schemas.microsoft.com/office/drawing/2014/main" id="{423B4CDE-7824-4717-B9BD-D3AAA4ED096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37195" y="3778665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11" name="그룹 110">
                    <a:extLst>
                      <a:ext uri="{FF2B5EF4-FFF2-40B4-BE49-F238E27FC236}">
                        <a16:creationId xmlns:a16="http://schemas.microsoft.com/office/drawing/2014/main" id="{6F1185B4-B550-48A2-8941-EDAF6CB84DEC}"/>
                      </a:ext>
                    </a:extLst>
                  </p:cNvPr>
                  <p:cNvGrpSpPr/>
                  <p:nvPr/>
                </p:nvGrpSpPr>
                <p:grpSpPr>
                  <a:xfrm>
                    <a:off x="2715430" y="4816262"/>
                    <a:ext cx="1052376" cy="388485"/>
                    <a:chOff x="2791366" y="4165336"/>
                    <a:chExt cx="1052376" cy="388485"/>
                  </a:xfrm>
                </p:grpSpPr>
                <p:grpSp>
                  <p:nvGrpSpPr>
                    <p:cNvPr id="129" name="그룹 128">
                      <a:extLst>
                        <a:ext uri="{FF2B5EF4-FFF2-40B4-BE49-F238E27FC236}">
                          <a16:creationId xmlns:a16="http://schemas.microsoft.com/office/drawing/2014/main" id="{B7ADE95B-E5F7-48E2-8DB7-649A5A8E83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91366" y="4165336"/>
                      <a:ext cx="1052376" cy="388485"/>
                      <a:chOff x="3226326" y="3619919"/>
                      <a:chExt cx="1052376" cy="388485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31" name="사각형: 둥근 모서리 130">
                            <a:extLst>
                              <a:ext uri="{FF2B5EF4-FFF2-40B4-BE49-F238E27FC236}">
                                <a16:creationId xmlns:a16="http://schemas.microsoft.com/office/drawing/2014/main" id="{413024C7-B84C-4B81-A90F-3CFD617459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276465" y="3646027"/>
                            <a:ext cx="452707" cy="336268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solidFill>
                            <a:srgbClr val="D9D9D9"/>
                          </a:solidFill>
                          <a:ln w="63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ko-KR" altLang="en-US" sz="900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rPr>
                              <a:t>↓</a:t>
                            </a:r>
                            <a14:m>
                              <m:oMath xmlns:m="http://schemas.openxmlformats.org/officeDocument/2006/math">
                                <m:r>
                                  <a:rPr lang="en-US" altLang="ko-KR" sz="900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a14:m>
                            <a:endParaRPr lang="ko-KR" altLang="en-US" sz="14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86" name="사각형: 둥근 모서리 385">
                            <a:extLst>
                              <a:ext uri="{FF2B5EF4-FFF2-40B4-BE49-F238E27FC236}">
                                <a16:creationId xmlns:a16="http://schemas.microsoft.com/office/drawing/2014/main" id="{99E7B179-1386-4FCB-9170-AE34A60B4C02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276465" y="3646027"/>
                            <a:ext cx="452707" cy="336268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blipFill>
                            <a:blip r:embed="rId15"/>
                            <a:stretch>
                              <a:fillRect/>
                            </a:stretch>
                          </a:blipFill>
                          <a:ln w="63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132" name="직사각형 131">
                        <a:extLst>
                          <a:ext uri="{FF2B5EF4-FFF2-40B4-BE49-F238E27FC236}">
                            <a16:creationId xmlns:a16="http://schemas.microsoft.com/office/drawing/2014/main" id="{413321BC-AF46-4C36-A220-803EE66F36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6326" y="3619919"/>
                        <a:ext cx="1052376" cy="388485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0" name="사각형: 둥근 모서리 129">
                          <a:extLst>
                            <a:ext uri="{FF2B5EF4-FFF2-40B4-BE49-F238E27FC236}">
                              <a16:creationId xmlns:a16="http://schemas.microsoft.com/office/drawing/2014/main" id="{B58276F9-A23D-4ECC-AA20-9AD43AED60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44351" y="4191444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9D9D9"/>
                        </a:solid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ko-KR" altLang="en-US" sz="9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↑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ko-KR" altLang="en-US" sz="14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5" name="사각형: 둥근 모서리 384">
                          <a:extLst>
                            <a:ext uri="{FF2B5EF4-FFF2-40B4-BE49-F238E27FC236}">
                              <a16:creationId xmlns:a16="http://schemas.microsoft.com/office/drawing/2014/main" id="{4BFF3878-0F36-45C1-9B15-8EFF2A5E5206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44351" y="4191444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blipFill>
                          <a:blip r:embed="rId16"/>
                          <a:stretch>
                            <a:fillRect/>
                          </a:stretch>
                        </a:blip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12" name="그룹 111">
                    <a:extLst>
                      <a:ext uri="{FF2B5EF4-FFF2-40B4-BE49-F238E27FC236}">
                        <a16:creationId xmlns:a16="http://schemas.microsoft.com/office/drawing/2014/main" id="{C6A38BCD-B5D1-4069-8771-8AB731A749D8}"/>
                      </a:ext>
                    </a:extLst>
                  </p:cNvPr>
                  <p:cNvGrpSpPr/>
                  <p:nvPr/>
                </p:nvGrpSpPr>
                <p:grpSpPr>
                  <a:xfrm>
                    <a:off x="2715430" y="5678753"/>
                    <a:ext cx="1052376" cy="388485"/>
                    <a:chOff x="2791366" y="5027827"/>
                    <a:chExt cx="1052376" cy="388485"/>
                  </a:xfrm>
                </p:grpSpPr>
                <p:sp>
                  <p:nvSpPr>
                    <p:cNvPr id="126" name="직사각형 125">
                      <a:extLst>
                        <a:ext uri="{FF2B5EF4-FFF2-40B4-BE49-F238E27FC236}">
                          <a16:creationId xmlns:a16="http://schemas.microsoft.com/office/drawing/2014/main" id="{1BCCD9C3-07D3-47AF-87A8-F7E9A6B386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1366" y="5027827"/>
                      <a:ext cx="1052376" cy="38848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7" name="사각형: 둥근 모서리 126">
                          <a:extLst>
                            <a:ext uri="{FF2B5EF4-FFF2-40B4-BE49-F238E27FC236}">
                              <a16:creationId xmlns:a16="http://schemas.microsoft.com/office/drawing/2014/main" id="{B7222A8A-E774-47A4-91D3-FA747AACE5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39778" y="5057444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9D9D9"/>
                        </a:solid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ko-KR" altLang="en-US" sz="9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↓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b="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ko-KR" altLang="en-US" sz="14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2" name="사각형: 둥근 모서리 381">
                          <a:extLst>
                            <a:ext uri="{FF2B5EF4-FFF2-40B4-BE49-F238E27FC236}">
                              <a16:creationId xmlns:a16="http://schemas.microsoft.com/office/drawing/2014/main" id="{86E1665E-3FF9-42DD-9C1C-7C96E44409B6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39778" y="5057444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blipFill>
                          <a:blip r:embed="rId17"/>
                          <a:stretch>
                            <a:fillRect/>
                          </a:stretch>
                        </a:blip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8" name="사각형: 둥근 모서리 127">
                          <a:extLst>
                            <a:ext uri="{FF2B5EF4-FFF2-40B4-BE49-F238E27FC236}">
                              <a16:creationId xmlns:a16="http://schemas.microsoft.com/office/drawing/2014/main" id="{1C024CDC-E3E9-4714-9AEF-CA8D1E0530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41854" y="5062303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9D9D9"/>
                        </a:solid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ko-KR" altLang="en-US" sz="9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↑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ko-KR" altLang="en-US" sz="14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3" name="사각형: 둥근 모서리 382">
                          <a:extLst>
                            <a:ext uri="{FF2B5EF4-FFF2-40B4-BE49-F238E27FC236}">
                              <a16:creationId xmlns:a16="http://schemas.microsoft.com/office/drawing/2014/main" id="{1C86CCF9-D6B7-402B-9485-C5E65533619F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41854" y="5062303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13" name="그룹 112">
                    <a:extLst>
                      <a:ext uri="{FF2B5EF4-FFF2-40B4-BE49-F238E27FC236}">
                        <a16:creationId xmlns:a16="http://schemas.microsoft.com/office/drawing/2014/main" id="{E6645DA1-EBC2-41ED-923C-F4E9E0598908}"/>
                      </a:ext>
                    </a:extLst>
                  </p:cNvPr>
                  <p:cNvGrpSpPr/>
                  <p:nvPr/>
                </p:nvGrpSpPr>
                <p:grpSpPr>
                  <a:xfrm>
                    <a:off x="3808603" y="4405174"/>
                    <a:ext cx="1052376" cy="383162"/>
                    <a:chOff x="2791366" y="3752557"/>
                    <a:chExt cx="1052376" cy="38848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3" name="사각형: 둥근 모서리 122">
                          <a:extLst>
                            <a:ext uri="{FF2B5EF4-FFF2-40B4-BE49-F238E27FC236}">
                              <a16:creationId xmlns:a16="http://schemas.microsoft.com/office/drawing/2014/main" id="{AFF8DF54-7BF0-4339-B43E-565EB4096C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41505" y="3778665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9D9D9"/>
                        </a:solid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ko-KR" altLang="en-US" sz="9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↓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ko-KR" altLang="en-US" sz="14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78" name="사각형: 둥근 모서리 377">
                          <a:extLst>
                            <a:ext uri="{FF2B5EF4-FFF2-40B4-BE49-F238E27FC236}">
                              <a16:creationId xmlns:a16="http://schemas.microsoft.com/office/drawing/2014/main" id="{D0B959EA-3104-4970-8CC2-4B1293B5F924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41505" y="3778665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blipFill>
                          <a:blip r:embed="rId18"/>
                          <a:stretch>
                            <a:fillRect/>
                          </a:stretch>
                        </a:blip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24" name="직사각형 123">
                      <a:extLst>
                        <a:ext uri="{FF2B5EF4-FFF2-40B4-BE49-F238E27FC236}">
                          <a16:creationId xmlns:a16="http://schemas.microsoft.com/office/drawing/2014/main" id="{B1BFB3A4-AD44-446F-AA83-0B51F697A0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1366" y="3752557"/>
                      <a:ext cx="1052376" cy="38848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5" name="사각형: 둥근 모서리 124">
                          <a:extLst>
                            <a:ext uri="{FF2B5EF4-FFF2-40B4-BE49-F238E27FC236}">
                              <a16:creationId xmlns:a16="http://schemas.microsoft.com/office/drawing/2014/main" id="{4D69ECD9-78BD-49C4-AA22-48E6E10E39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37195" y="3778665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9D9D9"/>
                        </a:solid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ko-KR" altLang="en-US" sz="9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↑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ko-KR" altLang="en-US" sz="14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0" name="사각형: 둥근 모서리 379">
                          <a:extLst>
                            <a:ext uri="{FF2B5EF4-FFF2-40B4-BE49-F238E27FC236}">
                              <a16:creationId xmlns:a16="http://schemas.microsoft.com/office/drawing/2014/main" id="{1571B3AA-A934-463A-82AE-05167E22FC1D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37195" y="3778665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blipFill>
                          <a:blip r:embed="rId19"/>
                          <a:stretch>
                            <a:fillRect/>
                          </a:stretch>
                        </a:blip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14" name="그룹 113">
                    <a:extLst>
                      <a:ext uri="{FF2B5EF4-FFF2-40B4-BE49-F238E27FC236}">
                        <a16:creationId xmlns:a16="http://schemas.microsoft.com/office/drawing/2014/main" id="{BDD849BD-A2CA-4097-8184-E27A9AB50874}"/>
                      </a:ext>
                    </a:extLst>
                  </p:cNvPr>
                  <p:cNvGrpSpPr/>
                  <p:nvPr/>
                </p:nvGrpSpPr>
                <p:grpSpPr>
                  <a:xfrm>
                    <a:off x="3808603" y="4815725"/>
                    <a:ext cx="1052376" cy="383162"/>
                    <a:chOff x="2791366" y="4165336"/>
                    <a:chExt cx="1052376" cy="388485"/>
                  </a:xfrm>
                </p:grpSpPr>
                <p:grpSp>
                  <p:nvGrpSpPr>
                    <p:cNvPr id="119" name="그룹 118">
                      <a:extLst>
                        <a:ext uri="{FF2B5EF4-FFF2-40B4-BE49-F238E27FC236}">
                          <a16:creationId xmlns:a16="http://schemas.microsoft.com/office/drawing/2014/main" id="{794EC720-59CC-4B3C-A412-386076610C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91366" y="4165336"/>
                      <a:ext cx="1052376" cy="388485"/>
                      <a:chOff x="3226326" y="3619919"/>
                      <a:chExt cx="1052376" cy="388485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21" name="사각형: 둥근 모서리 120">
                            <a:extLst>
                              <a:ext uri="{FF2B5EF4-FFF2-40B4-BE49-F238E27FC236}">
                                <a16:creationId xmlns:a16="http://schemas.microsoft.com/office/drawing/2014/main" id="{E5226383-8C6D-435D-A423-9EAA2A2109D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276465" y="3646027"/>
                            <a:ext cx="452707" cy="336268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solidFill>
                            <a:srgbClr val="D9D9D9"/>
                          </a:solidFill>
                          <a:ln w="63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ko-KR" altLang="en-US" sz="900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</a:rPr>
                              <a:t>↓</a:t>
                            </a:r>
                            <a14:m>
                              <m:oMath xmlns:m="http://schemas.openxmlformats.org/officeDocument/2006/math">
                                <m:r>
                                  <a:rPr lang="en-US" altLang="ko-KR" sz="900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a14:m>
                            <a:endParaRPr lang="ko-KR" altLang="en-US" sz="14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76" name="사각형: 둥근 모서리 375">
                            <a:extLst>
                              <a:ext uri="{FF2B5EF4-FFF2-40B4-BE49-F238E27FC236}">
                                <a16:creationId xmlns:a16="http://schemas.microsoft.com/office/drawing/2014/main" id="{8B121873-5676-40BC-B878-830A60A4B5AC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276465" y="3646027"/>
                            <a:ext cx="452707" cy="336268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blipFill>
                            <a:blip r:embed="rId12"/>
                            <a:stretch>
                              <a:fillRect/>
                            </a:stretch>
                          </a:blipFill>
                          <a:ln w="63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122" name="직사각형 121">
                        <a:extLst>
                          <a:ext uri="{FF2B5EF4-FFF2-40B4-BE49-F238E27FC236}">
                            <a16:creationId xmlns:a16="http://schemas.microsoft.com/office/drawing/2014/main" id="{25FEDAF0-9A60-40B4-BA4B-59ED2E978E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6326" y="3619919"/>
                        <a:ext cx="1052376" cy="388485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0" name="사각형: 둥근 모서리 119">
                          <a:extLst>
                            <a:ext uri="{FF2B5EF4-FFF2-40B4-BE49-F238E27FC236}">
                              <a16:creationId xmlns:a16="http://schemas.microsoft.com/office/drawing/2014/main" id="{F4FED533-AF28-455C-9A92-DE1277AC6E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44351" y="4191444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9D9D9"/>
                        </a:solid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ko-KR" altLang="en-US" sz="9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↑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ko-KR" altLang="en-US" sz="14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75" name="사각형: 둥근 모서리 374">
                          <a:extLst>
                            <a:ext uri="{FF2B5EF4-FFF2-40B4-BE49-F238E27FC236}">
                              <a16:creationId xmlns:a16="http://schemas.microsoft.com/office/drawing/2014/main" id="{99904CE2-3978-46BD-8B1A-06E7F080DABD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44351" y="4191444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15" name="그룹 114">
                    <a:extLst>
                      <a:ext uri="{FF2B5EF4-FFF2-40B4-BE49-F238E27FC236}">
                        <a16:creationId xmlns:a16="http://schemas.microsoft.com/office/drawing/2014/main" id="{46973C9C-D75B-4856-B7DE-3B883A09EA94}"/>
                      </a:ext>
                    </a:extLst>
                  </p:cNvPr>
                  <p:cNvGrpSpPr/>
                  <p:nvPr/>
                </p:nvGrpSpPr>
                <p:grpSpPr>
                  <a:xfrm>
                    <a:off x="3808603" y="5672893"/>
                    <a:ext cx="1052376" cy="388485"/>
                    <a:chOff x="2791366" y="5027827"/>
                    <a:chExt cx="1052376" cy="388485"/>
                  </a:xfrm>
                </p:grpSpPr>
                <p:sp>
                  <p:nvSpPr>
                    <p:cNvPr id="116" name="직사각형 115">
                      <a:extLst>
                        <a:ext uri="{FF2B5EF4-FFF2-40B4-BE49-F238E27FC236}">
                          <a16:creationId xmlns:a16="http://schemas.microsoft.com/office/drawing/2014/main" id="{858C2365-7E03-41F5-8975-E01D406886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1366" y="5027827"/>
                      <a:ext cx="1052376" cy="38848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7" name="사각형: 둥근 모서리 116">
                          <a:extLst>
                            <a:ext uri="{FF2B5EF4-FFF2-40B4-BE49-F238E27FC236}">
                              <a16:creationId xmlns:a16="http://schemas.microsoft.com/office/drawing/2014/main" id="{4D44BDF7-C111-41D3-80FD-7065F3935E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39778" y="5057444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9D9D9"/>
                        </a:solid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ko-KR" altLang="en-US" sz="9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↓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b="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ko-KR" altLang="en-US" sz="14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72" name="사각형: 둥근 모서리 371">
                          <a:extLst>
                            <a:ext uri="{FF2B5EF4-FFF2-40B4-BE49-F238E27FC236}">
                              <a16:creationId xmlns:a16="http://schemas.microsoft.com/office/drawing/2014/main" id="{22A9F37C-BC61-4DB4-B4C0-937C8EDD0E9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39778" y="5057444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blipFill>
                          <a:blip r:embed="rId15"/>
                          <a:stretch>
                            <a:fillRect/>
                          </a:stretch>
                        </a:blip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8" name="사각형: 둥근 모서리 117">
                          <a:extLst>
                            <a:ext uri="{FF2B5EF4-FFF2-40B4-BE49-F238E27FC236}">
                              <a16:creationId xmlns:a16="http://schemas.microsoft.com/office/drawing/2014/main" id="{AC6434DF-36AB-407A-8ABF-C7417E0995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41854" y="5062303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9D9D9"/>
                        </a:solid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ko-KR" altLang="en-US" sz="9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↑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ko-KR" altLang="en-US" sz="14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73" name="사각형: 둥근 모서리 372">
                          <a:extLst>
                            <a:ext uri="{FF2B5EF4-FFF2-40B4-BE49-F238E27FC236}">
                              <a16:creationId xmlns:a16="http://schemas.microsoft.com/office/drawing/2014/main" id="{333B2D47-97C6-43F5-BB7A-D15A66EAE4C7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41854" y="5062303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7F356CE-B5EA-41E6-97D8-3BA7C4C5ACB0}"/>
                    </a:ext>
                  </a:extLst>
                </p:cNvPr>
                <p:cNvSpPr txBox="1"/>
                <p:nvPr/>
              </p:nvSpPr>
              <p:spPr>
                <a:xfrm>
                  <a:off x="2541654" y="3752597"/>
                  <a:ext cx="13756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000" dirty="0"/>
                    <a:t>정보 글</a:t>
                  </a:r>
                  <a:r>
                    <a:rPr lang="en-US" altLang="ko-KR" sz="1000" dirty="0"/>
                    <a:t>: 3</a:t>
                  </a:r>
                  <a:r>
                    <a:rPr lang="ko-KR" altLang="en-US" sz="1000" dirty="0"/>
                    <a:t>층 </a:t>
                  </a:r>
                  <a:r>
                    <a:rPr lang="en-US" altLang="ko-KR" sz="1000" dirty="0"/>
                    <a:t>Bi-LSTM</a:t>
                  </a:r>
                </a:p>
                <a:p>
                  <a:pPr algn="ctr"/>
                  <a:r>
                    <a:rPr lang="en-US" altLang="ko-KR" sz="1000" dirty="0"/>
                    <a:t>(130, 768)</a:t>
                  </a:r>
                </a:p>
              </p:txBody>
            </p: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A47904E8-5BC1-4D2B-970D-DA6818C2215E}"/>
                    </a:ext>
                  </a:extLst>
                </p:cNvPr>
                <p:cNvCxnSpPr>
                  <a:cxnSpLocks/>
                  <a:stCxn id="101" idx="2"/>
                  <a:endCxn id="106" idx="0"/>
                </p:cNvCxnSpPr>
                <p:nvPr/>
              </p:nvCxnSpPr>
              <p:spPr>
                <a:xfrm>
                  <a:off x="3229503" y="4152707"/>
                  <a:ext cx="3158" cy="16897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화살표 연결선 102">
                  <a:extLst>
                    <a:ext uri="{FF2B5EF4-FFF2-40B4-BE49-F238E27FC236}">
                      <a16:creationId xmlns:a16="http://schemas.microsoft.com/office/drawing/2014/main" id="{A5515372-1DF2-4496-A6D6-43593CA7929E}"/>
                    </a:ext>
                  </a:extLst>
                </p:cNvPr>
                <p:cNvCxnSpPr>
                  <a:cxnSpLocks/>
                  <a:stCxn id="155" idx="1"/>
                  <a:endCxn id="101" idx="0"/>
                </p:cNvCxnSpPr>
                <p:nvPr/>
              </p:nvCxnSpPr>
              <p:spPr>
                <a:xfrm>
                  <a:off x="3229503" y="3567319"/>
                  <a:ext cx="0" cy="185278"/>
                </a:xfrm>
                <a:prstGeom prst="straightConnector1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40885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D84CFC1-F96F-4533-B7B7-4F529B388B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Output </a:t>
            </a:r>
            <a:r>
              <a:rPr lang="ko-KR" altLang="en-US" dirty="0"/>
              <a:t>출력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18178-31B0-497C-AF98-D7DB91A16E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Ch3. QA </a:t>
            </a:r>
            <a:r>
              <a:rPr lang="ko-KR" altLang="en-US" dirty="0"/>
              <a:t>모델 설명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4535B7-CC7C-4488-B25F-0BD5A7D7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3978" y="6446413"/>
            <a:ext cx="833060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3490B7FD-45D2-484B-97E8-AC62CA4C3CA2}"/>
              </a:ext>
            </a:extLst>
          </p:cNvPr>
          <p:cNvGrpSpPr/>
          <p:nvPr/>
        </p:nvGrpSpPr>
        <p:grpSpPr>
          <a:xfrm>
            <a:off x="1699058" y="1422340"/>
            <a:ext cx="8793885" cy="4786880"/>
            <a:chOff x="1699058" y="1594870"/>
            <a:chExt cx="8793885" cy="478688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0424706-55D1-4D91-BBEF-ACC59F6308F9}"/>
                </a:ext>
              </a:extLst>
            </p:cNvPr>
            <p:cNvGrpSpPr/>
            <p:nvPr/>
          </p:nvGrpSpPr>
          <p:grpSpPr>
            <a:xfrm>
              <a:off x="4401031" y="1594870"/>
              <a:ext cx="3389939" cy="1821498"/>
              <a:chOff x="1537691" y="4321678"/>
              <a:chExt cx="3389939" cy="1821498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40619839-883F-42FA-BCC1-48F610A3B635}"/>
                  </a:ext>
                </a:extLst>
              </p:cNvPr>
              <p:cNvGrpSpPr/>
              <p:nvPr/>
            </p:nvGrpSpPr>
            <p:grpSpPr>
              <a:xfrm>
                <a:off x="2065476" y="5289891"/>
                <a:ext cx="71562" cy="333956"/>
                <a:chOff x="1530073" y="661975"/>
                <a:chExt cx="71562" cy="333956"/>
              </a:xfrm>
            </p:grpSpPr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BF1C19AD-D981-4747-A7C4-81CDFA2B4B64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8E77D0D2-67F6-4D4A-8567-823B620B9F1E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0AF99548-FB9C-47B9-99E9-10DE88D1D931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59265A37-82D6-4D76-829A-0460AA170DB3}"/>
                  </a:ext>
                </a:extLst>
              </p:cNvPr>
              <p:cNvGrpSpPr/>
              <p:nvPr/>
            </p:nvGrpSpPr>
            <p:grpSpPr>
              <a:xfrm>
                <a:off x="4328282" y="5289891"/>
                <a:ext cx="71562" cy="333956"/>
                <a:chOff x="1530073" y="661975"/>
                <a:chExt cx="71562" cy="333956"/>
              </a:xfrm>
            </p:grpSpPr>
            <p:sp>
              <p:nvSpPr>
                <p:cNvPr id="119" name="타원 118">
                  <a:extLst>
                    <a:ext uri="{FF2B5EF4-FFF2-40B4-BE49-F238E27FC236}">
                      <a16:creationId xmlns:a16="http://schemas.microsoft.com/office/drawing/2014/main" id="{B9A8DC52-E047-4396-9185-D12ECE873DC6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AEB91F22-092A-48E5-800C-39F6F39AA35E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927ADF25-5105-4C5A-890E-AF23965446BB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0BC5ADFB-196D-45AE-9A0C-A35827BA4DBB}"/>
                  </a:ext>
                </a:extLst>
              </p:cNvPr>
              <p:cNvSpPr/>
              <p:nvPr/>
            </p:nvSpPr>
            <p:spPr>
              <a:xfrm>
                <a:off x="1537691" y="4321678"/>
                <a:ext cx="3389939" cy="1821498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5AE792E6-8DC8-4EB4-AA69-EC09476F4791}"/>
                  </a:ext>
                </a:extLst>
              </p:cNvPr>
              <p:cNvGrpSpPr/>
              <p:nvPr/>
            </p:nvGrpSpPr>
            <p:grpSpPr>
              <a:xfrm>
                <a:off x="1631045" y="4400550"/>
                <a:ext cx="1052376" cy="388485"/>
                <a:chOff x="2791366" y="3752557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사각형: 둥근 모서리 115">
                      <a:extLst>
                        <a:ext uri="{FF2B5EF4-FFF2-40B4-BE49-F238E27FC236}">
                          <a16:creationId xmlns:a16="http://schemas.microsoft.com/office/drawing/2014/main" id="{445BE603-3D2D-43D4-84FA-1A03C603C0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3" name="사각형: 둥근 모서리 112">
                      <a:extLst>
                        <a:ext uri="{FF2B5EF4-FFF2-40B4-BE49-F238E27FC236}">
                          <a16:creationId xmlns:a16="http://schemas.microsoft.com/office/drawing/2014/main" id="{18B79B44-3FAE-4FE9-BBF8-C44108B3079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3A87CD59-D1DD-4AFE-8E58-D2CC40B68F56}"/>
                    </a:ext>
                  </a:extLst>
                </p:cNvPr>
                <p:cNvSpPr/>
                <p:nvPr/>
              </p:nvSpPr>
              <p:spPr>
                <a:xfrm>
                  <a:off x="2791366" y="375255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사각형: 둥근 모서리 117">
                      <a:extLst>
                        <a:ext uri="{FF2B5EF4-FFF2-40B4-BE49-F238E27FC236}">
                          <a16:creationId xmlns:a16="http://schemas.microsoft.com/office/drawing/2014/main" id="{B686EF14-33C2-4C70-BF9A-A36B868D69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사각형: 둥근 모서리 114">
                      <a:extLst>
                        <a:ext uri="{FF2B5EF4-FFF2-40B4-BE49-F238E27FC236}">
                          <a16:creationId xmlns:a16="http://schemas.microsoft.com/office/drawing/2014/main" id="{72431C6B-FC4F-40F8-82BF-4641D9F32FF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54AE3F1F-46DE-43F2-A359-3E92CCEE8988}"/>
                  </a:ext>
                </a:extLst>
              </p:cNvPr>
              <p:cNvGrpSpPr/>
              <p:nvPr/>
            </p:nvGrpSpPr>
            <p:grpSpPr>
              <a:xfrm>
                <a:off x="1631045" y="4813329"/>
                <a:ext cx="1052376" cy="388485"/>
                <a:chOff x="2791366" y="4165336"/>
                <a:chExt cx="1052376" cy="388485"/>
              </a:xfrm>
            </p:grpSpPr>
            <p:grpSp>
              <p:nvGrpSpPr>
                <p:cNvPr id="112" name="그룹 111">
                  <a:extLst>
                    <a:ext uri="{FF2B5EF4-FFF2-40B4-BE49-F238E27FC236}">
                      <a16:creationId xmlns:a16="http://schemas.microsoft.com/office/drawing/2014/main" id="{9D889E58-011F-46AE-8201-CC37F6793D43}"/>
                    </a:ext>
                  </a:extLst>
                </p:cNvPr>
                <p:cNvGrpSpPr/>
                <p:nvPr/>
              </p:nvGrpSpPr>
              <p:grpSpPr>
                <a:xfrm>
                  <a:off x="2791366" y="4165336"/>
                  <a:ext cx="1052376" cy="388485"/>
                  <a:chOff x="3226326" y="3619919"/>
                  <a:chExt cx="1052376" cy="38848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사각형: 둥근 모서리 113">
                        <a:extLst>
                          <a:ext uri="{FF2B5EF4-FFF2-40B4-BE49-F238E27FC236}">
                            <a16:creationId xmlns:a16="http://schemas.microsoft.com/office/drawing/2014/main" id="{C1D80AB6-8F48-465B-9178-A3C4D6626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465" y="3646027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↓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1" name="사각형: 둥근 모서리 110">
                        <a:extLst>
                          <a:ext uri="{FF2B5EF4-FFF2-40B4-BE49-F238E27FC236}">
                            <a16:creationId xmlns:a16="http://schemas.microsoft.com/office/drawing/2014/main" id="{25D41105-753C-4617-A5E5-EF3FB9CF20F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76465" y="3646027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5" name="직사각형 114">
                    <a:extLst>
                      <a:ext uri="{FF2B5EF4-FFF2-40B4-BE49-F238E27FC236}">
                        <a16:creationId xmlns:a16="http://schemas.microsoft.com/office/drawing/2014/main" id="{9C2906E4-3DDB-43A2-AA72-2B35F19E6BDD}"/>
                      </a:ext>
                    </a:extLst>
                  </p:cNvPr>
                  <p:cNvSpPr/>
                  <p:nvPr/>
                </p:nvSpPr>
                <p:spPr>
                  <a:xfrm>
                    <a:off x="3226326" y="3619919"/>
                    <a:ext cx="1052376" cy="388485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사각형: 둥근 모서리 112">
                      <a:extLst>
                        <a:ext uri="{FF2B5EF4-FFF2-40B4-BE49-F238E27FC236}">
                          <a16:creationId xmlns:a16="http://schemas.microsoft.com/office/drawing/2014/main" id="{ED300D60-5B9B-4CA2-A814-735982D897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4351" y="4191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0" name="사각형: 둥근 모서리 109">
                      <a:extLst>
                        <a:ext uri="{FF2B5EF4-FFF2-40B4-BE49-F238E27FC236}">
                          <a16:creationId xmlns:a16="http://schemas.microsoft.com/office/drawing/2014/main" id="{E9FE4BF0-7DB6-4138-80F3-F3471D83902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4351" y="4191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2FB0ACB7-2740-4E6E-858D-18251E823588}"/>
                  </a:ext>
                </a:extLst>
              </p:cNvPr>
              <p:cNvGrpSpPr/>
              <p:nvPr/>
            </p:nvGrpSpPr>
            <p:grpSpPr>
              <a:xfrm>
                <a:off x="1631045" y="5675820"/>
                <a:ext cx="1052376" cy="388485"/>
                <a:chOff x="2791366" y="5027827"/>
                <a:chExt cx="1052376" cy="388485"/>
              </a:xfrm>
            </p:grpSpPr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5A8B97D9-C848-40A6-B3F1-E6F20E02F761}"/>
                    </a:ext>
                  </a:extLst>
                </p:cNvPr>
                <p:cNvSpPr/>
                <p:nvPr/>
              </p:nvSpPr>
              <p:spPr>
                <a:xfrm>
                  <a:off x="2791366" y="502782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사각형: 둥근 모서리 109">
                      <a:extLst>
                        <a:ext uri="{FF2B5EF4-FFF2-40B4-BE49-F238E27FC236}">
                          <a16:creationId xmlns:a16="http://schemas.microsoft.com/office/drawing/2014/main" id="{6CC6F484-9B63-49BA-884D-2C727C17B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7" name="사각형: 둥근 모서리 106">
                      <a:extLst>
                        <a:ext uri="{FF2B5EF4-FFF2-40B4-BE49-F238E27FC236}">
                          <a16:creationId xmlns:a16="http://schemas.microsoft.com/office/drawing/2014/main" id="{D486CC64-560D-4450-82E7-1D17150572B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사각형: 둥근 모서리 110">
                      <a:extLst>
                        <a:ext uri="{FF2B5EF4-FFF2-40B4-BE49-F238E27FC236}">
                          <a16:creationId xmlns:a16="http://schemas.microsoft.com/office/drawing/2014/main" id="{0E11AA86-43C5-480C-A960-6F85EE8AD3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사각형: 둥근 모서리 107">
                      <a:extLst>
                        <a:ext uri="{FF2B5EF4-FFF2-40B4-BE49-F238E27FC236}">
                          <a16:creationId xmlns:a16="http://schemas.microsoft.com/office/drawing/2014/main" id="{8FAE978D-0AD7-4A87-86F0-4369FFC20D7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4BC9DCEE-9002-4E50-95D7-77CA3DBCC7F8}"/>
                  </a:ext>
                </a:extLst>
              </p:cNvPr>
              <p:cNvGrpSpPr/>
              <p:nvPr/>
            </p:nvGrpSpPr>
            <p:grpSpPr>
              <a:xfrm>
                <a:off x="2715430" y="4403483"/>
                <a:ext cx="1052376" cy="388485"/>
                <a:chOff x="2791366" y="3752557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사각형: 둥근 모서리 105">
                      <a:extLst>
                        <a:ext uri="{FF2B5EF4-FFF2-40B4-BE49-F238E27FC236}">
                          <a16:creationId xmlns:a16="http://schemas.microsoft.com/office/drawing/2014/main" id="{43386C3C-EDAE-49A7-9A8A-7529E17DE6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3" name="사각형: 둥근 모서리 102">
                      <a:extLst>
                        <a:ext uri="{FF2B5EF4-FFF2-40B4-BE49-F238E27FC236}">
                          <a16:creationId xmlns:a16="http://schemas.microsoft.com/office/drawing/2014/main" id="{A1D490C0-181C-46E8-8C6A-ABB23AD72A6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E4488BB3-94D0-4D50-B55E-366EB52A82B6}"/>
                    </a:ext>
                  </a:extLst>
                </p:cNvPr>
                <p:cNvSpPr/>
                <p:nvPr/>
              </p:nvSpPr>
              <p:spPr>
                <a:xfrm>
                  <a:off x="2791366" y="375255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사각형: 둥근 모서리 107">
                      <a:extLst>
                        <a:ext uri="{FF2B5EF4-FFF2-40B4-BE49-F238E27FC236}">
                          <a16:creationId xmlns:a16="http://schemas.microsoft.com/office/drawing/2014/main" id="{7153EB71-DCD5-43A8-A908-4E0662D514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5" name="사각형: 둥근 모서리 104">
                      <a:extLst>
                        <a:ext uri="{FF2B5EF4-FFF2-40B4-BE49-F238E27FC236}">
                          <a16:creationId xmlns:a16="http://schemas.microsoft.com/office/drawing/2014/main" id="{13559F10-71DA-4466-84A0-69A4F590C77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91A05A91-5641-4E8E-973C-43B8DE7B0CAD}"/>
                  </a:ext>
                </a:extLst>
              </p:cNvPr>
              <p:cNvGrpSpPr/>
              <p:nvPr/>
            </p:nvGrpSpPr>
            <p:grpSpPr>
              <a:xfrm>
                <a:off x="2715430" y="4816262"/>
                <a:ext cx="1052376" cy="388485"/>
                <a:chOff x="2791366" y="4165336"/>
                <a:chExt cx="1052376" cy="388485"/>
              </a:xfrm>
            </p:grpSpPr>
            <p:grpSp>
              <p:nvGrpSpPr>
                <p:cNvPr id="102" name="그룹 101">
                  <a:extLst>
                    <a:ext uri="{FF2B5EF4-FFF2-40B4-BE49-F238E27FC236}">
                      <a16:creationId xmlns:a16="http://schemas.microsoft.com/office/drawing/2014/main" id="{4D6AD692-B1EC-4D33-BE75-F48063E819ED}"/>
                    </a:ext>
                  </a:extLst>
                </p:cNvPr>
                <p:cNvGrpSpPr/>
                <p:nvPr/>
              </p:nvGrpSpPr>
              <p:grpSpPr>
                <a:xfrm>
                  <a:off x="2791366" y="4165336"/>
                  <a:ext cx="1052376" cy="388485"/>
                  <a:chOff x="3226326" y="3619919"/>
                  <a:chExt cx="1052376" cy="38848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사각형: 둥근 모서리 103">
                        <a:extLst>
                          <a:ext uri="{FF2B5EF4-FFF2-40B4-BE49-F238E27FC236}">
                            <a16:creationId xmlns:a16="http://schemas.microsoft.com/office/drawing/2014/main" id="{DC314392-6963-4477-A38B-4E62C627B4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465" y="3646027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↓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1" name="사각형: 둥근 모서리 100">
                        <a:extLst>
                          <a:ext uri="{FF2B5EF4-FFF2-40B4-BE49-F238E27FC236}">
                            <a16:creationId xmlns:a16="http://schemas.microsoft.com/office/drawing/2014/main" id="{7C438268-9828-416B-AA08-89CED3BF8FD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76465" y="3646027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5" name="직사각형 104">
                    <a:extLst>
                      <a:ext uri="{FF2B5EF4-FFF2-40B4-BE49-F238E27FC236}">
                        <a16:creationId xmlns:a16="http://schemas.microsoft.com/office/drawing/2014/main" id="{C9107D36-05BD-462C-B799-968D915F186A}"/>
                      </a:ext>
                    </a:extLst>
                  </p:cNvPr>
                  <p:cNvSpPr/>
                  <p:nvPr/>
                </p:nvSpPr>
                <p:spPr>
                  <a:xfrm>
                    <a:off x="3226326" y="3619919"/>
                    <a:ext cx="1052376" cy="388485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사각형: 둥근 모서리 102">
                      <a:extLst>
                        <a:ext uri="{FF2B5EF4-FFF2-40B4-BE49-F238E27FC236}">
                          <a16:creationId xmlns:a16="http://schemas.microsoft.com/office/drawing/2014/main" id="{04C8BFD4-B917-4699-B649-A920E34C50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4351" y="4191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사각형: 둥근 모서리 99">
                      <a:extLst>
                        <a:ext uri="{FF2B5EF4-FFF2-40B4-BE49-F238E27FC236}">
                          <a16:creationId xmlns:a16="http://schemas.microsoft.com/office/drawing/2014/main" id="{001F9AFB-33C3-4AD5-9B21-F94D45BD2DB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4351" y="4191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0BB60B99-D68C-42A1-8816-F424FA479410}"/>
                  </a:ext>
                </a:extLst>
              </p:cNvPr>
              <p:cNvGrpSpPr/>
              <p:nvPr/>
            </p:nvGrpSpPr>
            <p:grpSpPr>
              <a:xfrm>
                <a:off x="2715430" y="5678753"/>
                <a:ext cx="1052376" cy="388485"/>
                <a:chOff x="2791366" y="5027827"/>
                <a:chExt cx="1052376" cy="388485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AD28FACB-57DF-4943-823F-5F9E6AE082AC}"/>
                    </a:ext>
                  </a:extLst>
                </p:cNvPr>
                <p:cNvSpPr/>
                <p:nvPr/>
              </p:nvSpPr>
              <p:spPr>
                <a:xfrm>
                  <a:off x="2791366" y="502782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사각형: 둥근 모서리 99">
                      <a:extLst>
                        <a:ext uri="{FF2B5EF4-FFF2-40B4-BE49-F238E27FC236}">
                          <a16:creationId xmlns:a16="http://schemas.microsoft.com/office/drawing/2014/main" id="{B27A41D9-2DAF-425A-941F-A7A3A4D994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7" name="사각형: 둥근 모서리 96">
                      <a:extLst>
                        <a:ext uri="{FF2B5EF4-FFF2-40B4-BE49-F238E27FC236}">
                          <a16:creationId xmlns:a16="http://schemas.microsoft.com/office/drawing/2014/main" id="{B11443D9-F6D3-4D00-A681-2D91E46BFD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사각형: 둥근 모서리 100">
                      <a:extLst>
                        <a:ext uri="{FF2B5EF4-FFF2-40B4-BE49-F238E27FC236}">
                          <a16:creationId xmlns:a16="http://schemas.microsoft.com/office/drawing/2014/main" id="{D8FE1E16-2890-4EC3-97FC-C228B6D569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8" name="사각형: 둥근 모서리 97">
                      <a:extLst>
                        <a:ext uri="{FF2B5EF4-FFF2-40B4-BE49-F238E27FC236}">
                          <a16:creationId xmlns:a16="http://schemas.microsoft.com/office/drawing/2014/main" id="{0E1EBEE9-704F-4244-81EC-FD82D97D491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441E0DC3-F0F2-4921-BEC5-D967A5EEDAA8}"/>
                  </a:ext>
                </a:extLst>
              </p:cNvPr>
              <p:cNvGrpSpPr/>
              <p:nvPr/>
            </p:nvGrpSpPr>
            <p:grpSpPr>
              <a:xfrm>
                <a:off x="3808603" y="4405174"/>
                <a:ext cx="1052376" cy="383162"/>
                <a:chOff x="2791366" y="3752557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사각형: 둥근 모서리 95">
                      <a:extLst>
                        <a:ext uri="{FF2B5EF4-FFF2-40B4-BE49-F238E27FC236}">
                          <a16:creationId xmlns:a16="http://schemas.microsoft.com/office/drawing/2014/main" id="{AF807275-081B-420F-8620-62BB857898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사각형: 둥근 모서리 92">
                      <a:extLst>
                        <a:ext uri="{FF2B5EF4-FFF2-40B4-BE49-F238E27FC236}">
                          <a16:creationId xmlns:a16="http://schemas.microsoft.com/office/drawing/2014/main" id="{DED2F6A4-40DB-49BE-B031-7625B23DDF8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DAE1CA02-0DE3-4587-9363-2C7CE65E50CE}"/>
                    </a:ext>
                  </a:extLst>
                </p:cNvPr>
                <p:cNvSpPr/>
                <p:nvPr/>
              </p:nvSpPr>
              <p:spPr>
                <a:xfrm>
                  <a:off x="2791366" y="375255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사각형: 둥근 모서리 97">
                      <a:extLst>
                        <a:ext uri="{FF2B5EF4-FFF2-40B4-BE49-F238E27FC236}">
                          <a16:creationId xmlns:a16="http://schemas.microsoft.com/office/drawing/2014/main" id="{7C7609AA-5795-4F66-8E01-A702938E8C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사각형: 둥근 모서리 94">
                      <a:extLst>
                        <a:ext uri="{FF2B5EF4-FFF2-40B4-BE49-F238E27FC236}">
                          <a16:creationId xmlns:a16="http://schemas.microsoft.com/office/drawing/2014/main" id="{D79310C8-C39F-49FA-8895-86E51554181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61A61BE-26A8-456E-AA26-98B7103F0600}"/>
                  </a:ext>
                </a:extLst>
              </p:cNvPr>
              <p:cNvGrpSpPr/>
              <p:nvPr/>
            </p:nvGrpSpPr>
            <p:grpSpPr>
              <a:xfrm>
                <a:off x="3808603" y="4815725"/>
                <a:ext cx="1052376" cy="383162"/>
                <a:chOff x="2791366" y="4165336"/>
                <a:chExt cx="1052376" cy="388485"/>
              </a:xfrm>
            </p:grpSpPr>
            <p:grpSp>
              <p:nvGrpSpPr>
                <p:cNvPr id="92" name="그룹 91">
                  <a:extLst>
                    <a:ext uri="{FF2B5EF4-FFF2-40B4-BE49-F238E27FC236}">
                      <a16:creationId xmlns:a16="http://schemas.microsoft.com/office/drawing/2014/main" id="{41202143-0EAD-4633-9D7F-33E0D4A9B6B3}"/>
                    </a:ext>
                  </a:extLst>
                </p:cNvPr>
                <p:cNvGrpSpPr/>
                <p:nvPr/>
              </p:nvGrpSpPr>
              <p:grpSpPr>
                <a:xfrm>
                  <a:off x="2791366" y="4165336"/>
                  <a:ext cx="1052376" cy="388485"/>
                  <a:chOff x="3226326" y="3619919"/>
                  <a:chExt cx="1052376" cy="38848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사각형: 둥근 모서리 93">
                        <a:extLst>
                          <a:ext uri="{FF2B5EF4-FFF2-40B4-BE49-F238E27FC236}">
                            <a16:creationId xmlns:a16="http://schemas.microsoft.com/office/drawing/2014/main" id="{927D2C03-3667-4DF2-A9C4-A779358F38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76465" y="3646027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↓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1" name="사각형: 둥근 모서리 90">
                        <a:extLst>
                          <a:ext uri="{FF2B5EF4-FFF2-40B4-BE49-F238E27FC236}">
                            <a16:creationId xmlns:a16="http://schemas.microsoft.com/office/drawing/2014/main" id="{AE1FF54D-DAF2-498E-A63E-AC59FAB4827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76465" y="3646027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95" name="직사각형 94">
                    <a:extLst>
                      <a:ext uri="{FF2B5EF4-FFF2-40B4-BE49-F238E27FC236}">
                        <a16:creationId xmlns:a16="http://schemas.microsoft.com/office/drawing/2014/main" id="{EF31F472-B2D0-4C4A-81DE-4C713DA9BC4C}"/>
                      </a:ext>
                    </a:extLst>
                  </p:cNvPr>
                  <p:cNvSpPr/>
                  <p:nvPr/>
                </p:nvSpPr>
                <p:spPr>
                  <a:xfrm>
                    <a:off x="3226326" y="3619919"/>
                    <a:ext cx="1052376" cy="388485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사각형: 둥근 모서리 92">
                      <a:extLst>
                        <a:ext uri="{FF2B5EF4-FFF2-40B4-BE49-F238E27FC236}">
                          <a16:creationId xmlns:a16="http://schemas.microsoft.com/office/drawing/2014/main" id="{1295CE3E-C8AA-4585-B1F2-1B0DF53C92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4351" y="4191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사각형: 둥근 모서리 89">
                      <a:extLst>
                        <a:ext uri="{FF2B5EF4-FFF2-40B4-BE49-F238E27FC236}">
                          <a16:creationId xmlns:a16="http://schemas.microsoft.com/office/drawing/2014/main" id="{9D12F09E-6744-4865-93A9-97A9CBA3B11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4351" y="4191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328CA2A5-460A-4DEF-B9E8-C02057E51DD2}"/>
                  </a:ext>
                </a:extLst>
              </p:cNvPr>
              <p:cNvGrpSpPr/>
              <p:nvPr/>
            </p:nvGrpSpPr>
            <p:grpSpPr>
              <a:xfrm>
                <a:off x="3808603" y="5672893"/>
                <a:ext cx="1052376" cy="388485"/>
                <a:chOff x="2791366" y="5027827"/>
                <a:chExt cx="1052376" cy="388485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BCFEDD18-BD42-4F49-B4CF-364F8068AE3C}"/>
                    </a:ext>
                  </a:extLst>
                </p:cNvPr>
                <p:cNvSpPr/>
                <p:nvPr/>
              </p:nvSpPr>
              <p:spPr>
                <a:xfrm>
                  <a:off x="2791366" y="502782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사각형: 둥근 모서리 89">
                      <a:extLst>
                        <a:ext uri="{FF2B5EF4-FFF2-40B4-BE49-F238E27FC236}">
                          <a16:creationId xmlns:a16="http://schemas.microsoft.com/office/drawing/2014/main" id="{12C9DDBD-DB3F-40B9-B05C-F076694C0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사각형: 둥근 모서리 86">
                      <a:extLst>
                        <a:ext uri="{FF2B5EF4-FFF2-40B4-BE49-F238E27FC236}">
                          <a16:creationId xmlns:a16="http://schemas.microsoft.com/office/drawing/2014/main" id="{9BC2D089-ADD2-4E69-A8C5-07A11328EB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사각형: 둥근 모서리 90">
                      <a:extLst>
                        <a:ext uri="{FF2B5EF4-FFF2-40B4-BE49-F238E27FC236}">
                          <a16:creationId xmlns:a16="http://schemas.microsoft.com/office/drawing/2014/main" id="{2EE1624B-5F59-4578-858F-72BBFA0DF8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사각형: 둥근 모서리 87">
                      <a:extLst>
                        <a:ext uri="{FF2B5EF4-FFF2-40B4-BE49-F238E27FC236}">
                          <a16:creationId xmlns:a16="http://schemas.microsoft.com/office/drawing/2014/main" id="{CC18A6AA-1B3D-4C5B-A652-A7F7EAE4A8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21AACE2-033D-44C0-AC5B-A43E83B66AF3}"/>
                </a:ext>
              </a:extLst>
            </p:cNvPr>
            <p:cNvSpPr txBox="1"/>
            <p:nvPr/>
          </p:nvSpPr>
          <p:spPr>
            <a:xfrm>
              <a:off x="8565339" y="2307391"/>
              <a:ext cx="13756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정보 글</a:t>
              </a:r>
              <a:r>
                <a:rPr lang="en-US" altLang="ko-KR" sz="1000" dirty="0"/>
                <a:t>: 3</a:t>
              </a:r>
              <a:r>
                <a:rPr lang="ko-KR" altLang="en-US" sz="1000" dirty="0"/>
                <a:t>층 </a:t>
              </a:r>
              <a:r>
                <a:rPr lang="en-US" altLang="ko-KR" sz="1000" dirty="0"/>
                <a:t>Bi-LSTM</a:t>
              </a:r>
            </a:p>
            <a:p>
              <a:pPr algn="ctr"/>
              <a:r>
                <a:rPr lang="en-US" altLang="ko-KR" sz="1000" dirty="0"/>
                <a:t>(130, 768)</a:t>
              </a: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FDF49A7F-F078-4D93-8723-A020CF500AE0}"/>
                </a:ext>
              </a:extLst>
            </p:cNvPr>
            <p:cNvCxnSpPr>
              <a:cxnSpLocks/>
              <a:stCxn id="75" idx="1"/>
              <a:endCxn id="79" idx="3"/>
            </p:cNvCxnSpPr>
            <p:nvPr/>
          </p:nvCxnSpPr>
          <p:spPr>
            <a:xfrm flipH="1" flipV="1">
              <a:off x="7790970" y="2505619"/>
              <a:ext cx="774369" cy="182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7AC1F1B1-EBF8-4CE9-8A6A-FFA2D4955418}"/>
                </a:ext>
              </a:extLst>
            </p:cNvPr>
            <p:cNvSpPr/>
            <p:nvPr/>
          </p:nvSpPr>
          <p:spPr>
            <a:xfrm>
              <a:off x="8129879" y="3334570"/>
              <a:ext cx="1312892" cy="470774"/>
            </a:xfrm>
            <a:prstGeom prst="downArrow">
              <a:avLst>
                <a:gd name="adj1" fmla="val 65477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A3E5A22-D792-4558-A307-BD4FD40B3658}"/>
                    </a:ext>
                  </a:extLst>
                </p:cNvPr>
                <p:cNvSpPr txBox="1"/>
                <p:nvPr/>
              </p:nvSpPr>
              <p:spPr>
                <a:xfrm>
                  <a:off x="8419193" y="3314234"/>
                  <a:ext cx="75756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1400" dirty="0" err="1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A3E5A22-D792-4558-A307-BD4FD40B3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9193" y="3314234"/>
                  <a:ext cx="757561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833D6F0-7062-48D0-BFD0-D77B28E19F1B}"/>
                </a:ext>
              </a:extLst>
            </p:cNvPr>
            <p:cNvGrpSpPr/>
            <p:nvPr/>
          </p:nvGrpSpPr>
          <p:grpSpPr>
            <a:xfrm>
              <a:off x="7103004" y="3845230"/>
              <a:ext cx="3389939" cy="440909"/>
              <a:chOff x="7103004" y="3482763"/>
              <a:chExt cx="3389939" cy="440909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B95F01A-B17E-4BDC-920D-F35EA71F1446}"/>
                  </a:ext>
                </a:extLst>
              </p:cNvPr>
              <p:cNvSpPr/>
              <p:nvPr/>
            </p:nvSpPr>
            <p:spPr>
              <a:xfrm>
                <a:off x="7103004" y="3482763"/>
                <a:ext cx="3389939" cy="440909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98F266EA-6555-4112-9686-9191C62EA5D7}"/>
                  </a:ext>
                </a:extLst>
              </p:cNvPr>
              <p:cNvSpPr/>
              <p:nvPr/>
            </p:nvSpPr>
            <p:spPr>
              <a:xfrm>
                <a:off x="7196358" y="3562106"/>
                <a:ext cx="282222" cy="28222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171810A-677F-4ED7-BDAA-5004933A0E9E}"/>
                  </a:ext>
                </a:extLst>
              </p:cNvPr>
              <p:cNvSpPr/>
              <p:nvPr/>
            </p:nvSpPr>
            <p:spPr>
              <a:xfrm>
                <a:off x="7525459" y="3562106"/>
                <a:ext cx="282222" cy="28222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6DDBB90B-CDC6-4C43-B376-95AE06ABEFC5}"/>
                  </a:ext>
                </a:extLst>
              </p:cNvPr>
              <p:cNvSpPr/>
              <p:nvPr/>
            </p:nvSpPr>
            <p:spPr>
              <a:xfrm>
                <a:off x="7854560" y="3562106"/>
                <a:ext cx="282222" cy="28222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1DADBFF6-5A21-4788-A945-75531CFD4D3A}"/>
                  </a:ext>
                </a:extLst>
              </p:cNvPr>
              <p:cNvSpPr/>
              <p:nvPr/>
            </p:nvSpPr>
            <p:spPr>
              <a:xfrm>
                <a:off x="8183661" y="3562106"/>
                <a:ext cx="282222" cy="28222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9BD13BD7-602E-4652-85C2-0310BF79C7FF}"/>
                  </a:ext>
                </a:extLst>
              </p:cNvPr>
              <p:cNvSpPr/>
              <p:nvPr/>
            </p:nvSpPr>
            <p:spPr>
              <a:xfrm>
                <a:off x="8512762" y="3562106"/>
                <a:ext cx="282222" cy="28222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5171FC4B-5A64-40A5-8E2C-E21BBA5318F6}"/>
                  </a:ext>
                </a:extLst>
              </p:cNvPr>
              <p:cNvSpPr/>
              <p:nvPr/>
            </p:nvSpPr>
            <p:spPr>
              <a:xfrm>
                <a:off x="8841863" y="3562106"/>
                <a:ext cx="282222" cy="28222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52987C84-B681-48EF-8B29-3AE042E716F4}"/>
                  </a:ext>
                </a:extLst>
              </p:cNvPr>
              <p:cNvSpPr/>
              <p:nvPr/>
            </p:nvSpPr>
            <p:spPr>
              <a:xfrm>
                <a:off x="9170964" y="3562106"/>
                <a:ext cx="282222" cy="28222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8FBF508D-45E6-421C-9C6E-E05DA0D87A9A}"/>
                  </a:ext>
                </a:extLst>
              </p:cNvPr>
              <p:cNvSpPr/>
              <p:nvPr/>
            </p:nvSpPr>
            <p:spPr>
              <a:xfrm>
                <a:off x="10090230" y="3562106"/>
                <a:ext cx="282222" cy="28222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5BBB2FE3-C99F-4F97-ABA5-6C86E50F1248}"/>
                  </a:ext>
                </a:extLst>
              </p:cNvPr>
              <p:cNvGrpSpPr/>
              <p:nvPr/>
            </p:nvGrpSpPr>
            <p:grpSpPr>
              <a:xfrm rot="5400000">
                <a:off x="9738278" y="3536239"/>
                <a:ext cx="71562" cy="333956"/>
                <a:chOff x="5057991" y="3052511"/>
                <a:chExt cx="71562" cy="333956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EC58A066-E06A-45CF-B6D1-7FCBC3A26631}"/>
                    </a:ext>
                  </a:extLst>
                </p:cNvPr>
                <p:cNvSpPr/>
                <p:nvPr/>
              </p:nvSpPr>
              <p:spPr>
                <a:xfrm rot="5400000">
                  <a:off x="5057991" y="3052511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0062F72B-EB04-4E6A-942B-0229D9617431}"/>
                    </a:ext>
                  </a:extLst>
                </p:cNvPr>
                <p:cNvSpPr/>
                <p:nvPr/>
              </p:nvSpPr>
              <p:spPr>
                <a:xfrm rot="5400000">
                  <a:off x="5057991" y="3183708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DA86880A-BC06-4F25-80F0-248D935ED557}"/>
                    </a:ext>
                  </a:extLst>
                </p:cNvPr>
                <p:cNvSpPr/>
                <p:nvPr/>
              </p:nvSpPr>
              <p:spPr>
                <a:xfrm rot="5400000">
                  <a:off x="5057991" y="331490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6E3A718-945C-49A1-89D7-3D413EC01EAE}"/>
                </a:ext>
              </a:extLst>
            </p:cNvPr>
            <p:cNvCxnSpPr>
              <a:cxnSpLocks/>
              <a:stCxn id="29" idx="3"/>
              <a:endCxn id="61" idx="1"/>
            </p:cNvCxnSpPr>
            <p:nvPr/>
          </p:nvCxnSpPr>
          <p:spPr>
            <a:xfrm>
              <a:off x="6758502" y="4065683"/>
              <a:ext cx="344502" cy="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446F8883-F5BF-4BA9-B4E1-1F73294DBED7}"/>
                </a:ext>
              </a:extLst>
            </p:cNvPr>
            <p:cNvSpPr/>
            <p:nvPr/>
          </p:nvSpPr>
          <p:spPr>
            <a:xfrm>
              <a:off x="2736348" y="3364434"/>
              <a:ext cx="1312892" cy="440910"/>
            </a:xfrm>
            <a:prstGeom prst="downArrow">
              <a:avLst>
                <a:gd name="adj1" fmla="val 65477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231A4CF-443B-4F59-88D4-72E7255A27DC}"/>
                </a:ext>
              </a:extLst>
            </p:cNvPr>
            <p:cNvCxnSpPr>
              <a:cxnSpLocks/>
              <a:stCxn id="48" idx="3"/>
              <a:endCxn id="29" idx="1"/>
            </p:cNvCxnSpPr>
            <p:nvPr/>
          </p:nvCxnSpPr>
          <p:spPr>
            <a:xfrm flipV="1">
              <a:off x="5088997" y="4065683"/>
              <a:ext cx="394796" cy="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543C32E-8489-4B90-A6E9-E72C5ED28BF6}"/>
                </a:ext>
              </a:extLst>
            </p:cNvPr>
            <p:cNvGrpSpPr/>
            <p:nvPr/>
          </p:nvGrpSpPr>
          <p:grpSpPr>
            <a:xfrm>
              <a:off x="1699058" y="3845230"/>
              <a:ext cx="3389939" cy="440909"/>
              <a:chOff x="617510" y="4210113"/>
              <a:chExt cx="3389939" cy="440909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A0B9FEA1-59BA-4FE6-ADB2-797DB6BFCE51}"/>
                  </a:ext>
                </a:extLst>
              </p:cNvPr>
              <p:cNvSpPr/>
              <p:nvPr/>
            </p:nvSpPr>
            <p:spPr>
              <a:xfrm>
                <a:off x="617510" y="4210113"/>
                <a:ext cx="3389939" cy="440909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D5278902-A417-496C-A48B-76A6B4C89771}"/>
                  </a:ext>
                </a:extLst>
              </p:cNvPr>
              <p:cNvSpPr/>
              <p:nvPr/>
            </p:nvSpPr>
            <p:spPr>
              <a:xfrm>
                <a:off x="710864" y="4289456"/>
                <a:ext cx="282222" cy="282222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E797CC4E-C080-4583-A096-745F245FC64C}"/>
                  </a:ext>
                </a:extLst>
              </p:cNvPr>
              <p:cNvSpPr/>
              <p:nvPr/>
            </p:nvSpPr>
            <p:spPr>
              <a:xfrm>
                <a:off x="1039965" y="4289456"/>
                <a:ext cx="282222" cy="282222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CF87D6BF-6D1C-4855-B377-331F4264A3F3}"/>
                  </a:ext>
                </a:extLst>
              </p:cNvPr>
              <p:cNvSpPr/>
              <p:nvPr/>
            </p:nvSpPr>
            <p:spPr>
              <a:xfrm>
                <a:off x="1369066" y="4289456"/>
                <a:ext cx="282222" cy="282222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78D3FF84-EB4D-428F-AB27-FB3B92894E8F}"/>
                  </a:ext>
                </a:extLst>
              </p:cNvPr>
              <p:cNvSpPr/>
              <p:nvPr/>
            </p:nvSpPr>
            <p:spPr>
              <a:xfrm>
                <a:off x="1698167" y="4289456"/>
                <a:ext cx="282222" cy="282222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846DEFB-0388-4E67-AC88-2BF8479459E0}"/>
                  </a:ext>
                </a:extLst>
              </p:cNvPr>
              <p:cNvSpPr/>
              <p:nvPr/>
            </p:nvSpPr>
            <p:spPr>
              <a:xfrm>
                <a:off x="2027268" y="4289456"/>
                <a:ext cx="282222" cy="282222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3DC11C6F-8DDD-4985-8B63-E61390F9AC0E}"/>
                  </a:ext>
                </a:extLst>
              </p:cNvPr>
              <p:cNvSpPr/>
              <p:nvPr/>
            </p:nvSpPr>
            <p:spPr>
              <a:xfrm>
                <a:off x="2356369" y="4289456"/>
                <a:ext cx="282222" cy="282222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04C2A5C8-D928-4C87-AF04-1131FC7A0314}"/>
                  </a:ext>
                </a:extLst>
              </p:cNvPr>
              <p:cNvSpPr/>
              <p:nvPr/>
            </p:nvSpPr>
            <p:spPr>
              <a:xfrm>
                <a:off x="2685470" y="4289456"/>
                <a:ext cx="282222" cy="282222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05D83D97-A1D5-4AB7-8DCE-1450DD3E8380}"/>
                  </a:ext>
                </a:extLst>
              </p:cNvPr>
              <p:cNvSpPr/>
              <p:nvPr/>
            </p:nvSpPr>
            <p:spPr>
              <a:xfrm>
                <a:off x="3604736" y="4289456"/>
                <a:ext cx="282222" cy="282222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C7F4C320-FF86-45AC-AE8C-1ECB6FBF6F26}"/>
                  </a:ext>
                </a:extLst>
              </p:cNvPr>
              <p:cNvGrpSpPr/>
              <p:nvPr/>
            </p:nvGrpSpPr>
            <p:grpSpPr>
              <a:xfrm rot="5400000">
                <a:off x="3252784" y="4263589"/>
                <a:ext cx="71562" cy="333956"/>
                <a:chOff x="5057991" y="3052511"/>
                <a:chExt cx="71562" cy="333956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8C735B25-0AC1-486D-87B0-E1BB51800CC2}"/>
                    </a:ext>
                  </a:extLst>
                </p:cNvPr>
                <p:cNvSpPr/>
                <p:nvPr/>
              </p:nvSpPr>
              <p:spPr>
                <a:xfrm rot="5400000">
                  <a:off x="5057991" y="3052511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CC8E7909-DDBB-425A-B97F-FE28DC0A76F2}"/>
                    </a:ext>
                  </a:extLst>
                </p:cNvPr>
                <p:cNvSpPr/>
                <p:nvPr/>
              </p:nvSpPr>
              <p:spPr>
                <a:xfrm rot="5400000">
                  <a:off x="5057991" y="3183708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4C2C0620-516F-4C41-BC13-8AA956DB426F}"/>
                    </a:ext>
                  </a:extLst>
                </p:cNvPr>
                <p:cNvSpPr/>
                <p:nvPr/>
              </p:nvSpPr>
              <p:spPr>
                <a:xfrm rot="5400000">
                  <a:off x="5057991" y="331490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0954255-CA24-4273-906C-E06DE8DBA635}"/>
                    </a:ext>
                  </a:extLst>
                </p:cNvPr>
                <p:cNvSpPr txBox="1"/>
                <p:nvPr/>
              </p:nvSpPr>
              <p:spPr>
                <a:xfrm>
                  <a:off x="3015247" y="3317195"/>
                  <a:ext cx="75756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1400" dirty="0" err="1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0954255-CA24-4273-906C-E06DE8DBA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5247" y="3317195"/>
                  <a:ext cx="757561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9F94BC4-6170-4E43-96BA-CAEA03F5C88D}"/>
                    </a:ext>
                  </a:extLst>
                </p:cNvPr>
                <p:cNvSpPr txBox="1"/>
                <p:nvPr/>
              </p:nvSpPr>
              <p:spPr>
                <a:xfrm rot="5400000">
                  <a:off x="3170582" y="4306540"/>
                  <a:ext cx="4409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sz="1400" b="1" dirty="0" err="1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9F94BC4-6170-4E43-96BA-CAEA03F5C8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170582" y="4306540"/>
                  <a:ext cx="440911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1F3CE01-A026-4D24-8422-46BBE56EE52D}"/>
                    </a:ext>
                  </a:extLst>
                </p:cNvPr>
                <p:cNvSpPr txBox="1"/>
                <p:nvPr/>
              </p:nvSpPr>
              <p:spPr>
                <a:xfrm rot="5400000">
                  <a:off x="8580510" y="4306541"/>
                  <a:ext cx="4409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sz="1400" b="1" dirty="0" err="1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1F3CE01-A026-4D24-8422-46BBE56EE5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580510" y="4306541"/>
                  <a:ext cx="440911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3D0E233-BC2C-47E9-86BB-F1FA4D8BE959}"/>
                </a:ext>
              </a:extLst>
            </p:cNvPr>
            <p:cNvGrpSpPr/>
            <p:nvPr/>
          </p:nvGrpSpPr>
          <p:grpSpPr>
            <a:xfrm rot="16200000">
              <a:off x="3188941" y="3982808"/>
              <a:ext cx="379124" cy="1821498"/>
              <a:chOff x="4217084" y="2563317"/>
              <a:chExt cx="379124" cy="1821498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D8A9888-5768-4D01-82C0-BEA032E69D18}"/>
                  </a:ext>
                </a:extLst>
              </p:cNvPr>
              <p:cNvSpPr/>
              <p:nvPr/>
            </p:nvSpPr>
            <p:spPr>
              <a:xfrm>
                <a:off x="4217084" y="2563317"/>
                <a:ext cx="379124" cy="182149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307FFB48-9284-4312-82E3-78B70269EE32}"/>
                  </a:ext>
                </a:extLst>
              </p:cNvPr>
              <p:cNvSpPr/>
              <p:nvPr/>
            </p:nvSpPr>
            <p:spPr>
              <a:xfrm>
                <a:off x="4287369" y="2659539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E4B5602B-2847-4CB2-842B-8FB32F700EEF}"/>
                  </a:ext>
                </a:extLst>
              </p:cNvPr>
              <p:cNvGrpSpPr/>
              <p:nvPr/>
            </p:nvGrpSpPr>
            <p:grpSpPr>
              <a:xfrm rot="5400000">
                <a:off x="4239668" y="3765756"/>
                <a:ext cx="333956" cy="71562"/>
                <a:chOff x="4540499" y="3029695"/>
                <a:chExt cx="333956" cy="71562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2F4DA232-9A75-4E0E-85FA-3794414E7139}"/>
                    </a:ext>
                  </a:extLst>
                </p:cNvPr>
                <p:cNvSpPr/>
                <p:nvPr/>
              </p:nvSpPr>
              <p:spPr>
                <a:xfrm>
                  <a:off x="4540499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E1E80F2E-0B0F-4446-B66F-057697791E97}"/>
                    </a:ext>
                  </a:extLst>
                </p:cNvPr>
                <p:cNvSpPr/>
                <p:nvPr/>
              </p:nvSpPr>
              <p:spPr>
                <a:xfrm>
                  <a:off x="4671696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9C530431-6A81-489A-B4C7-5BA752D40645}"/>
                    </a:ext>
                  </a:extLst>
                </p:cNvPr>
                <p:cNvSpPr/>
                <p:nvPr/>
              </p:nvSpPr>
              <p:spPr>
                <a:xfrm>
                  <a:off x="4802893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AA0B95AF-21DE-429B-9243-B2D2C4F6B8B0}"/>
                  </a:ext>
                </a:extLst>
              </p:cNvPr>
              <p:cNvSpPr/>
              <p:nvPr/>
            </p:nvSpPr>
            <p:spPr>
              <a:xfrm>
                <a:off x="4287369" y="2988958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A64DF3A6-A3B1-446A-AD36-B9A7724F6038}"/>
                  </a:ext>
                </a:extLst>
              </p:cNvPr>
              <p:cNvSpPr/>
              <p:nvPr/>
            </p:nvSpPr>
            <p:spPr>
              <a:xfrm>
                <a:off x="4287369" y="3318377"/>
                <a:ext cx="238554" cy="238554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BE48A5C2-57E8-429E-80D6-BEE76DEAB6FB}"/>
                  </a:ext>
                </a:extLst>
              </p:cNvPr>
              <p:cNvSpPr/>
              <p:nvPr/>
            </p:nvSpPr>
            <p:spPr>
              <a:xfrm>
                <a:off x="4287369" y="4046436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5E4EC08-D082-482E-AA0A-301FF00E6196}"/>
                </a:ext>
              </a:extLst>
            </p:cNvPr>
            <p:cNvGrpSpPr/>
            <p:nvPr/>
          </p:nvGrpSpPr>
          <p:grpSpPr>
            <a:xfrm rot="16200000">
              <a:off x="8596763" y="3982808"/>
              <a:ext cx="379124" cy="1821498"/>
              <a:chOff x="4217084" y="2563317"/>
              <a:chExt cx="379124" cy="1821498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C4E3D28-1D22-4668-B881-2950F32005EE}"/>
                  </a:ext>
                </a:extLst>
              </p:cNvPr>
              <p:cNvSpPr/>
              <p:nvPr/>
            </p:nvSpPr>
            <p:spPr>
              <a:xfrm>
                <a:off x="4217084" y="2563317"/>
                <a:ext cx="379124" cy="182149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E941A884-2270-49AC-8E37-28263EC8BF1E}"/>
                  </a:ext>
                </a:extLst>
              </p:cNvPr>
              <p:cNvSpPr/>
              <p:nvPr/>
            </p:nvSpPr>
            <p:spPr>
              <a:xfrm>
                <a:off x="4287369" y="2659539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9EB3368F-2F76-4628-ACC7-5B0864ED949C}"/>
                  </a:ext>
                </a:extLst>
              </p:cNvPr>
              <p:cNvGrpSpPr/>
              <p:nvPr/>
            </p:nvGrpSpPr>
            <p:grpSpPr>
              <a:xfrm rot="5400000">
                <a:off x="4239668" y="3765756"/>
                <a:ext cx="333956" cy="71562"/>
                <a:chOff x="4540499" y="3029695"/>
                <a:chExt cx="333956" cy="71562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E6F6553E-50E6-4C62-9FEC-081019F65C0E}"/>
                    </a:ext>
                  </a:extLst>
                </p:cNvPr>
                <p:cNvSpPr/>
                <p:nvPr/>
              </p:nvSpPr>
              <p:spPr>
                <a:xfrm>
                  <a:off x="4540499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9C473894-C753-4A44-94F2-1DC1B1A2FE7B}"/>
                    </a:ext>
                  </a:extLst>
                </p:cNvPr>
                <p:cNvSpPr/>
                <p:nvPr/>
              </p:nvSpPr>
              <p:spPr>
                <a:xfrm>
                  <a:off x="4671696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B6F5BB12-8484-4566-9226-F31FCADC4D74}"/>
                    </a:ext>
                  </a:extLst>
                </p:cNvPr>
                <p:cNvSpPr/>
                <p:nvPr/>
              </p:nvSpPr>
              <p:spPr>
                <a:xfrm>
                  <a:off x="4802893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88D9CC5B-662A-4481-88F9-4F179D81C146}"/>
                  </a:ext>
                </a:extLst>
              </p:cNvPr>
              <p:cNvSpPr/>
              <p:nvPr/>
            </p:nvSpPr>
            <p:spPr>
              <a:xfrm>
                <a:off x="4287369" y="2988958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02F89709-E59A-4E33-991A-9E31C42BA60B}"/>
                  </a:ext>
                </a:extLst>
              </p:cNvPr>
              <p:cNvSpPr/>
              <p:nvPr/>
            </p:nvSpPr>
            <p:spPr>
              <a:xfrm>
                <a:off x="4287369" y="3318377"/>
                <a:ext cx="238554" cy="238554"/>
              </a:xfrm>
              <a:prstGeom prst="ellipse">
                <a:avLst/>
              </a:prstGeom>
              <a:solidFill>
                <a:srgbClr val="FFF2CC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A6475F7-7893-414C-A2B3-2E884B6A6A6A}"/>
                  </a:ext>
                </a:extLst>
              </p:cNvPr>
              <p:cNvSpPr/>
              <p:nvPr/>
            </p:nvSpPr>
            <p:spPr>
              <a:xfrm>
                <a:off x="4287369" y="4046436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3870E0-0769-46DF-B9C2-04EFF53621F4}"/>
                </a:ext>
              </a:extLst>
            </p:cNvPr>
            <p:cNvSpPr txBox="1"/>
            <p:nvPr/>
          </p:nvSpPr>
          <p:spPr>
            <a:xfrm>
              <a:off x="5683779" y="4693501"/>
              <a:ext cx="803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Final Layer</a:t>
              </a:r>
            </a:p>
            <a:p>
              <a:pPr algn="ctr"/>
              <a:r>
                <a:rPr lang="en-US" altLang="ko-KR" sz="1000" dirty="0"/>
                <a:t>(130, 1).T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D531D02-BCA8-45CA-9A37-5F899E84A489}"/>
                </a:ext>
              </a:extLst>
            </p:cNvPr>
            <p:cNvCxnSpPr>
              <a:cxnSpLocks/>
              <a:stCxn id="20" idx="1"/>
              <a:endCxn id="39" idx="2"/>
            </p:cNvCxnSpPr>
            <p:nvPr/>
          </p:nvCxnSpPr>
          <p:spPr>
            <a:xfrm flipH="1">
              <a:off x="4289252" y="4893556"/>
              <a:ext cx="1394527" cy="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637FB5A-82AA-46C7-82F8-10DE0AEEFCAC}"/>
                </a:ext>
              </a:extLst>
            </p:cNvPr>
            <p:cNvCxnSpPr>
              <a:cxnSpLocks/>
              <a:stCxn id="20" idx="3"/>
              <a:endCxn id="30" idx="0"/>
            </p:cNvCxnSpPr>
            <p:nvPr/>
          </p:nvCxnSpPr>
          <p:spPr>
            <a:xfrm>
              <a:off x="6487205" y="4893556"/>
              <a:ext cx="1388371" cy="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DA3B421-1361-4C4C-A038-8608C83F60E1}"/>
                </a:ext>
              </a:extLst>
            </p:cNvPr>
            <p:cNvSpPr/>
            <p:nvPr/>
          </p:nvSpPr>
          <p:spPr>
            <a:xfrm>
              <a:off x="2958684" y="5236900"/>
              <a:ext cx="839638" cy="437071"/>
            </a:xfrm>
            <a:prstGeom prst="rect">
              <a:avLst/>
            </a:prstGeom>
            <a:solidFill>
              <a:srgbClr val="9FD7BF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Output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3FE8FB0-B24A-49CE-A0CB-BC75A87474CA}"/>
                </a:ext>
              </a:extLst>
            </p:cNvPr>
            <p:cNvCxnSpPr>
              <a:cxnSpLocks/>
              <a:stCxn id="23" idx="0"/>
              <a:endCxn id="39" idx="1"/>
            </p:cNvCxnSpPr>
            <p:nvPr/>
          </p:nvCxnSpPr>
          <p:spPr>
            <a:xfrm flipV="1">
              <a:off x="3378503" y="5083119"/>
              <a:ext cx="0" cy="15378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56C2241-C15E-4217-910C-55EBC893DF70}"/>
                </a:ext>
              </a:extLst>
            </p:cNvPr>
            <p:cNvSpPr/>
            <p:nvPr/>
          </p:nvSpPr>
          <p:spPr>
            <a:xfrm>
              <a:off x="8366506" y="5236900"/>
              <a:ext cx="839638" cy="437071"/>
            </a:xfrm>
            <a:prstGeom prst="rect">
              <a:avLst/>
            </a:prstGeom>
            <a:solidFill>
              <a:srgbClr val="FFF2CC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Output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0C08EA9-E45B-4B2C-8773-AD1575D3BABD}"/>
                </a:ext>
              </a:extLst>
            </p:cNvPr>
            <p:cNvCxnSpPr>
              <a:cxnSpLocks/>
              <a:stCxn id="25" idx="0"/>
              <a:endCxn id="30" idx="1"/>
            </p:cNvCxnSpPr>
            <p:nvPr/>
          </p:nvCxnSpPr>
          <p:spPr>
            <a:xfrm flipV="1">
              <a:off x="8786325" y="5083119"/>
              <a:ext cx="0" cy="15378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0584A4-1965-4747-B198-F6C211B3E125}"/>
                </a:ext>
              </a:extLst>
            </p:cNvPr>
            <p:cNvSpPr txBox="1"/>
            <p:nvPr/>
          </p:nvSpPr>
          <p:spPr>
            <a:xfrm>
              <a:off x="2361653" y="5827752"/>
              <a:ext cx="203369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정보 글의 토큰 정보와</a:t>
              </a:r>
              <a:endParaRPr lang="en-US" altLang="ko-KR" sz="1000" dirty="0"/>
            </a:p>
            <a:p>
              <a:pPr algn="l"/>
              <a:r>
                <a:rPr lang="ko-KR" altLang="en-US" sz="1000" dirty="0"/>
                <a:t>질문의 </a:t>
              </a:r>
              <a:r>
                <a:rPr lang="en-US" altLang="ko-KR" sz="1000" dirty="0"/>
                <a:t>“</a:t>
              </a:r>
              <a:r>
                <a:rPr lang="ko-KR" altLang="en-US" sz="1000" dirty="0"/>
                <a:t>강조된</a:t>
              </a:r>
              <a:r>
                <a:rPr lang="en-US" altLang="ko-KR" sz="1000" dirty="0"/>
                <a:t>” </a:t>
              </a:r>
              <a:r>
                <a:rPr lang="ko-KR" altLang="en-US" sz="1000" dirty="0"/>
                <a:t>토큰 정보를 결합함</a:t>
              </a:r>
              <a:endParaRPr lang="en-US" altLang="ko-KR" sz="1000" dirty="0"/>
            </a:p>
            <a:p>
              <a:pPr algn="l"/>
              <a:r>
                <a:rPr lang="ko-KR" altLang="ko-KR" sz="1000" dirty="0"/>
                <a:t>→</a:t>
              </a:r>
              <a:r>
                <a:rPr lang="en-US" altLang="ko-KR" sz="1000" dirty="0"/>
                <a:t> </a:t>
              </a:r>
              <a:r>
                <a:rPr lang="ko-KR" altLang="en-US" sz="1000" dirty="0"/>
                <a:t>정답의 시작 위치 도출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2E804A5-39DB-4E60-853D-C07D14A3F536}"/>
                </a:ext>
              </a:extLst>
            </p:cNvPr>
            <p:cNvSpPr txBox="1"/>
            <p:nvPr/>
          </p:nvSpPr>
          <p:spPr>
            <a:xfrm>
              <a:off x="7769475" y="5827752"/>
              <a:ext cx="203369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정보 글의 토큰 정보와</a:t>
              </a:r>
              <a:endParaRPr lang="en-US" altLang="ko-KR" sz="1000" dirty="0"/>
            </a:p>
            <a:p>
              <a:pPr algn="l"/>
              <a:r>
                <a:rPr lang="ko-KR" altLang="en-US" sz="1000" dirty="0"/>
                <a:t>질문의 </a:t>
              </a:r>
              <a:r>
                <a:rPr lang="en-US" altLang="ko-KR" sz="1000" dirty="0"/>
                <a:t>“</a:t>
              </a:r>
              <a:r>
                <a:rPr lang="ko-KR" altLang="en-US" sz="1000" dirty="0"/>
                <a:t>강조된</a:t>
              </a:r>
              <a:r>
                <a:rPr lang="en-US" altLang="ko-KR" sz="1000" dirty="0"/>
                <a:t>” </a:t>
              </a:r>
              <a:r>
                <a:rPr lang="ko-KR" altLang="en-US" sz="1000" dirty="0"/>
                <a:t>토큰 정보를 결합함</a:t>
              </a:r>
              <a:endParaRPr lang="en-US" altLang="ko-KR" sz="1000" dirty="0"/>
            </a:p>
            <a:p>
              <a:r>
                <a:rPr lang="ko-KR" altLang="ko-KR" sz="1000" dirty="0"/>
                <a:t>→</a:t>
              </a:r>
              <a:r>
                <a:rPr lang="ko-KR" altLang="en-US" sz="1000" dirty="0"/>
                <a:t> 정답의 끝 위치 도출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08FEDE-4420-4ADC-9F79-43AF9A4D7022}"/>
                </a:ext>
              </a:extLst>
            </p:cNvPr>
            <p:cNvSpPr txBox="1"/>
            <p:nvPr/>
          </p:nvSpPr>
          <p:spPr>
            <a:xfrm>
              <a:off x="5483793" y="3788684"/>
              <a:ext cx="127470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질문에 대한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Self-Attention </a:t>
              </a:r>
              <a:r>
                <a:rPr lang="ko-KR" altLang="en-US" sz="1000" dirty="0"/>
                <a:t>결과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(1, 768)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31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YTHON codingì ëí ì´ë¯¸ì§ ê²ìê²°ê³¼">
            <a:extLst>
              <a:ext uri="{FF2B5EF4-FFF2-40B4-BE49-F238E27FC236}">
                <a16:creationId xmlns:a16="http://schemas.microsoft.com/office/drawing/2014/main" id="{63E2C6F6-B319-4CF9-B433-4CD17358C8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2662EF-8C4C-4F60-927E-ECAE15EA1EE3}"/>
              </a:ext>
            </a:extLst>
          </p:cNvPr>
          <p:cNvSpPr/>
          <p:nvPr/>
        </p:nvSpPr>
        <p:spPr>
          <a:xfrm>
            <a:off x="28860" y="0"/>
            <a:ext cx="1216314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5725AF-04C0-4FD2-B46D-9D96D55557BB}"/>
              </a:ext>
            </a:extLst>
          </p:cNvPr>
          <p:cNvSpPr txBox="1"/>
          <p:nvPr/>
        </p:nvSpPr>
        <p:spPr>
          <a:xfrm>
            <a:off x="8584096" y="5729479"/>
            <a:ext cx="2900602" cy="530915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en-US" altLang="ko-KR" sz="3000" spc="-100" dirty="0"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Ⅳ. Code Review</a:t>
            </a:r>
            <a:endParaRPr lang="ko-KR" altLang="en-US" sz="3000" spc="-100" dirty="0" err="1">
              <a:solidFill>
                <a:schemeClr val="bg1">
                  <a:lumMod val="9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951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0EF0D7D-6F5E-4F37-9947-0FF487929C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DrQA</a:t>
            </a:r>
            <a:r>
              <a:rPr lang="ko-KR" altLang="en-US" dirty="0"/>
              <a:t> 전체 프로젝트 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BC62F-F300-4D67-90E1-2B09477555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Ch4. Code Review</a:t>
            </a:r>
            <a:endParaRPr lang="ko-KR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571C138-3B05-4B70-8DF9-769E50D6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3978" y="6446413"/>
            <a:ext cx="833060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>
                <a:solidFill>
                  <a:schemeClr val="bg1">
                    <a:lumMod val="95000"/>
                  </a:schemeClr>
                </a:solidFill>
              </a:rPr>
              <a:pPr/>
              <a:t>26</a:t>
            </a:fld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EDC4E4-F259-4A73-9A84-484629C08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389954"/>
            <a:ext cx="2047875" cy="4191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7D23F56-CD44-4DED-9DA9-E81800B199B7}"/>
              </a:ext>
            </a:extLst>
          </p:cNvPr>
          <p:cNvCxnSpPr>
            <a:cxnSpLocks/>
          </p:cNvCxnSpPr>
          <p:nvPr/>
        </p:nvCxnSpPr>
        <p:spPr>
          <a:xfrm>
            <a:off x="1794195" y="1699234"/>
            <a:ext cx="2044380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E5DB828-59C7-4E80-9A1A-DB2421AB1BDE}"/>
              </a:ext>
            </a:extLst>
          </p:cNvPr>
          <p:cNvCxnSpPr>
            <a:cxnSpLocks/>
          </p:cNvCxnSpPr>
          <p:nvPr/>
        </p:nvCxnSpPr>
        <p:spPr>
          <a:xfrm>
            <a:off x="1794195" y="1899259"/>
            <a:ext cx="4679600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73D788-029A-4C89-A549-5F7B7DD89268}"/>
              </a:ext>
            </a:extLst>
          </p:cNvPr>
          <p:cNvCxnSpPr>
            <a:cxnSpLocks/>
          </p:cNvCxnSpPr>
          <p:nvPr/>
        </p:nvCxnSpPr>
        <p:spPr>
          <a:xfrm>
            <a:off x="2019300" y="2099284"/>
            <a:ext cx="1819275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2247F3-71E6-4FEE-9E99-B3629534F738}"/>
              </a:ext>
            </a:extLst>
          </p:cNvPr>
          <p:cNvCxnSpPr>
            <a:cxnSpLocks/>
          </p:cNvCxnSpPr>
          <p:nvPr/>
        </p:nvCxnSpPr>
        <p:spPr>
          <a:xfrm>
            <a:off x="1675483" y="3693830"/>
            <a:ext cx="2180736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0B4DC5B-A9B5-485A-8C7D-684415B89F9B}"/>
              </a:ext>
            </a:extLst>
          </p:cNvPr>
          <p:cNvCxnSpPr>
            <a:cxnSpLocks/>
          </p:cNvCxnSpPr>
          <p:nvPr/>
        </p:nvCxnSpPr>
        <p:spPr>
          <a:xfrm>
            <a:off x="1544797" y="5091969"/>
            <a:ext cx="2293778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1E48CAF-1E94-409E-AB93-ABCA8AE6FF21}"/>
              </a:ext>
            </a:extLst>
          </p:cNvPr>
          <p:cNvCxnSpPr>
            <a:cxnSpLocks/>
          </p:cNvCxnSpPr>
          <p:nvPr/>
        </p:nvCxnSpPr>
        <p:spPr>
          <a:xfrm>
            <a:off x="1906747" y="5283605"/>
            <a:ext cx="3659167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8EC95D-A64A-4A3F-91CC-83956F0886F2}"/>
              </a:ext>
            </a:extLst>
          </p:cNvPr>
          <p:cNvSpPr txBox="1"/>
          <p:nvPr/>
        </p:nvSpPr>
        <p:spPr>
          <a:xfrm>
            <a:off x="4000771" y="1557540"/>
            <a:ext cx="1453988" cy="284693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ko-KR" altLang="en-US" sz="1400" b="0" spc="-100" dirty="0"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필요한 </a:t>
            </a:r>
            <a:r>
              <a:rPr lang="en-US" altLang="ko-KR" sz="1400" b="0" spc="-100" dirty="0"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Layer</a:t>
            </a:r>
            <a:r>
              <a:rPr lang="ko-KR" altLang="en-US" sz="1400" spc="-100" dirty="0"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생성</a:t>
            </a:r>
            <a:endParaRPr lang="ko-KR" altLang="en-US" sz="1400" b="0" spc="-100" dirty="0">
              <a:solidFill>
                <a:schemeClr val="bg1">
                  <a:lumMod val="9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9D4398-9686-4F3A-80AA-DB2CDEEBB2E7}"/>
              </a:ext>
            </a:extLst>
          </p:cNvPr>
          <p:cNvSpPr txBox="1"/>
          <p:nvPr/>
        </p:nvSpPr>
        <p:spPr>
          <a:xfrm>
            <a:off x="6473795" y="1756912"/>
            <a:ext cx="3080139" cy="284693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sz="1400" b="0" spc="-100" dirty="0"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Modeling </a:t>
            </a:r>
            <a:r>
              <a:rPr lang="ko-KR" altLang="en-US" sz="1400" b="0" spc="-100" dirty="0"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최상위 코드</a:t>
            </a:r>
            <a:r>
              <a:rPr lang="en-US" altLang="ko-KR" sz="1400" b="0" spc="-100" dirty="0"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update, predict, save</a:t>
            </a:r>
            <a:endParaRPr lang="ko-KR" altLang="en-US" sz="1400" b="0" spc="-100" dirty="0">
              <a:solidFill>
                <a:schemeClr val="bg1">
                  <a:lumMod val="9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A73A3E-1FD0-4B2A-87EF-6E38E492B268}"/>
              </a:ext>
            </a:extLst>
          </p:cNvPr>
          <p:cNvSpPr txBox="1"/>
          <p:nvPr/>
        </p:nvSpPr>
        <p:spPr>
          <a:xfrm>
            <a:off x="3856219" y="1956936"/>
            <a:ext cx="2617576" cy="284693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sz="1400" b="0" spc="-100" dirty="0"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Layers</a:t>
            </a:r>
            <a:r>
              <a:rPr lang="ko-KR" altLang="en-US" sz="1400" b="0" spc="-100" dirty="0"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조합하여 정답의 위치를 도출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2587FB-D5B6-403F-B2AB-E3BFA02063B1}"/>
              </a:ext>
            </a:extLst>
          </p:cNvPr>
          <p:cNvSpPr txBox="1"/>
          <p:nvPr/>
        </p:nvSpPr>
        <p:spPr>
          <a:xfrm>
            <a:off x="4000771" y="3547671"/>
            <a:ext cx="1658146" cy="284693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ko-KR" altLang="en-US" sz="1400" b="0" spc="-100" dirty="0"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데이터의 전처리를 진행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C4A347-A2FD-4CC6-92C1-70B54A798A38}"/>
              </a:ext>
            </a:extLst>
          </p:cNvPr>
          <p:cNvSpPr txBox="1"/>
          <p:nvPr/>
        </p:nvSpPr>
        <p:spPr>
          <a:xfrm>
            <a:off x="3907723" y="4949622"/>
            <a:ext cx="1225335" cy="284693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ko-KR" altLang="en-US" sz="1400" spc="-100" dirty="0"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실제 학습을 진행</a:t>
            </a:r>
            <a:endParaRPr lang="ko-KR" altLang="en-US" sz="1400" b="0" spc="-100" dirty="0">
              <a:solidFill>
                <a:schemeClr val="bg1">
                  <a:lumMod val="9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3340A5-181E-4B53-BF2D-1081F4D9AE25}"/>
              </a:ext>
            </a:extLst>
          </p:cNvPr>
          <p:cNvSpPr txBox="1"/>
          <p:nvPr/>
        </p:nvSpPr>
        <p:spPr>
          <a:xfrm>
            <a:off x="5658917" y="5138406"/>
            <a:ext cx="1369029" cy="284693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sz="1400" b="0" spc="-100" dirty="0"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Configuration</a:t>
            </a:r>
            <a:r>
              <a:rPr lang="ko-KR" altLang="en-US" sz="1400" b="0" spc="-100" dirty="0"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파일</a:t>
            </a:r>
          </a:p>
        </p:txBody>
      </p:sp>
    </p:spTree>
    <p:extLst>
      <p:ext uri="{BB962C8B-B14F-4D97-AF65-F5344CB8AC3E}">
        <p14:creationId xmlns:p14="http://schemas.microsoft.com/office/powerpoint/2010/main" val="2349929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0EF0D7D-6F5E-4F37-9947-0FF487929C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StackedBRNN</a:t>
            </a:r>
            <a:r>
              <a:rPr lang="en-US" altLang="ko-KR" dirty="0"/>
              <a:t>: </a:t>
            </a:r>
            <a:r>
              <a:rPr lang="ko-KR" altLang="en-US" dirty="0"/>
              <a:t>질문</a:t>
            </a:r>
            <a:r>
              <a:rPr lang="en-US" altLang="ko-KR" dirty="0"/>
              <a:t>, </a:t>
            </a:r>
            <a:r>
              <a:rPr lang="ko-KR" altLang="en-US" dirty="0"/>
              <a:t>정보 글 </a:t>
            </a:r>
            <a:r>
              <a:rPr lang="en-US" altLang="ko-KR" dirty="0"/>
              <a:t>3</a:t>
            </a:r>
            <a:r>
              <a:rPr lang="ko-KR" altLang="en-US" dirty="0"/>
              <a:t>층 </a:t>
            </a:r>
            <a:r>
              <a:rPr lang="en-US" altLang="ko-KR" dirty="0" err="1"/>
              <a:t>BiLSTM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BC62F-F300-4D67-90E1-2B09477555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Ch4. Code Review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2E5E06-F09A-452F-99CE-8B176E33B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35" y="1273844"/>
            <a:ext cx="4961615" cy="4185761"/>
          </a:xfrm>
          <a:prstGeom prst="rect">
            <a:avLst/>
          </a:prstGeom>
          <a:solidFill>
            <a:srgbClr val="333F5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StackedBRNN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nn.Module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def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+mj-lt"/>
                <a:ea typeface="굴림체" panose="020B060900010101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+mj-lt"/>
                <a:ea typeface="굴림체" panose="020B0609000101010101" pitchFamily="49" charset="-127"/>
              </a:rPr>
              <a:t>init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+mj-lt"/>
                <a:ea typeface="굴림체" panose="020B060900010101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+mj-lt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input_size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hidden_size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num_layers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     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dropout_rate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lt"/>
                <a:ea typeface="굴림체" panose="020B0609000101010101" pitchFamily="49" charset="-127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dropout_output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False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,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+mj-lt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CC7832"/>
                </a:solidFill>
                <a:latin typeface="+mj-lt"/>
                <a:ea typeface="굴림체" panose="020B0609000101010101" pitchFamily="49" charset="-127"/>
              </a:rPr>
              <a:t>     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rnn_type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nn.LSTM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     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concat_layers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False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padding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False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+mj-lt"/>
                <a:ea typeface="굴림체" panose="020B0609000101010101" pitchFamily="49" charset="-127"/>
              </a:rPr>
              <a:t>super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StackedBRNN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+mj-lt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).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+mj-lt"/>
                <a:ea typeface="굴림체" panose="020B060900010101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+mj-lt"/>
                <a:ea typeface="굴림체" panose="020B0609000101010101" pitchFamily="49" charset="-127"/>
              </a:rPr>
              <a:t>init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+mj-lt"/>
                <a:ea typeface="굴림체" panose="020B060900010101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+mj-lt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.padding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padding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+mj-lt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.dropout_output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dropout_output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+mj-lt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.dropout_rate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dropout_rate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+mj-lt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.num_layers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num_layers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+mj-lt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.concat_layers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concat_layers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+mj-lt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+mj-lt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       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굴림체" panose="020B0609000101010101" pitchFamily="49" charset="-127"/>
              </a:rPr>
              <a:t>#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굴림체" panose="020B0609000101010101" pitchFamily="49" charset="-127"/>
              </a:rPr>
              <a:t>아래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굴림체" panose="020B0609000101010101" pitchFamily="49" charset="-127"/>
              </a:rPr>
              <a:t>rnns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굴림체" panose="020B0609000101010101" pitchFamily="49" charset="-127"/>
              </a:rPr>
              <a:t>에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굴림체" panose="020B0609000101010101" pitchFamily="49" charset="-127"/>
              </a:rPr>
              <a:t>layers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굴림체" panose="020B0609000101010101" pitchFamily="49" charset="-127"/>
              </a:rPr>
              <a:t>가 쌓이게 된다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굴림체" panose="020B0609000101010101" pitchFamily="49" charset="-127"/>
              </a:rPr>
              <a:t>.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       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+mj-lt"/>
                <a:ea typeface="굴림체" panose="020B0609000101010101" pitchFamily="49" charset="-127"/>
              </a:rPr>
              <a:t>S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+mj-lt"/>
                <a:ea typeface="굴림체" panose="020B0609000101010101" pitchFamily="49" charset="-127"/>
              </a:rPr>
              <a:t>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.rnns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nn.ModuleList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+mj-lt"/>
                <a:ea typeface="굴림체" panose="020B0609000101010101" pitchFamily="49" charset="-127"/>
              </a:rPr>
              <a:t>range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num_layers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input_size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input_size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if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lt"/>
                <a:ea typeface="굴림체" panose="020B0609000101010101" pitchFamily="49" charset="-127"/>
              </a:rPr>
              <a:t>0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else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lt"/>
                <a:ea typeface="굴림체" panose="020B0609000101010101" pitchFamily="49" charset="-127"/>
              </a:rPr>
              <a:t>2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*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hidden_size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+mj-lt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.rnns.append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rnn_type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input_size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hidden_size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                          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+mj-lt"/>
                <a:ea typeface="굴림체" panose="020B0609000101010101" pitchFamily="49" charset="-127"/>
              </a:rPr>
              <a:t>num_layers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lt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                          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+mj-lt"/>
                <a:ea typeface="굴림체" panose="020B0609000101010101" pitchFamily="49" charset="-127"/>
              </a:rPr>
              <a:t>bidirectional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))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571C138-3B05-4B70-8DF9-769E50D6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3978" y="6446413"/>
            <a:ext cx="833060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>
                <a:solidFill>
                  <a:schemeClr val="bg1">
                    <a:lumMod val="95000"/>
                  </a:schemeClr>
                </a:solidFill>
              </a:rPr>
              <a:pPr/>
              <a:t>27</a:t>
            </a:fld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D2A3057-5B65-4D5B-A5AF-C67FC34E5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689" y="1496359"/>
            <a:ext cx="4595553" cy="2031325"/>
          </a:xfrm>
          <a:prstGeom prst="rect">
            <a:avLst/>
          </a:prstGeom>
          <a:solidFill>
            <a:srgbClr val="333F5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  <a:latin typeface="+mj-lt"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  <a:latin typeface="+mj-lt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5FF5B"/>
                </a:solidFill>
                <a:effectLst/>
                <a:latin typeface="+mj-lt"/>
              </a:rPr>
              <a:t>forward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+mj-lt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+mj-lt"/>
              </a:rPr>
              <a:t>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+mj-lt"/>
              </a:rPr>
              <a:t>x_mask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+mj-lt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#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굴림체" panose="020B0609000101010101" pitchFamily="49" charset="-127"/>
              </a:rPr>
              <a:t>패딩이 필요 없는 경우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  <a:latin typeface="+mj-lt"/>
              </a:rPr>
              <a:t>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  <a:latin typeface="+mj-lt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+mj-lt"/>
              </a:rPr>
              <a:t>x_mask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.data.sum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()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4FF65"/>
                </a:solidFill>
                <a:effectLst/>
                <a:latin typeface="+mj-lt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  <a:latin typeface="+mj-lt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  <a:latin typeface="+mj-lt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+mj-lt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._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forward_unpadded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+mj-lt"/>
              </a:rPr>
              <a:t>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+mj-lt"/>
              </a:rPr>
              <a:t>x_mask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#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굴림체" panose="020B0609000101010101" pitchFamily="49" charset="-127"/>
              </a:rPr>
              <a:t>패딩을 적용하였거나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Validation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Set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굴림체" panose="020B0609000101010101" pitchFamily="49" charset="-127"/>
              </a:rPr>
              <a:t>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굴림체" panose="020B0609000101010101" pitchFamily="49" charset="-127"/>
              </a:rPr>
              <a:t> 다루는 경우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  <a:latin typeface="+mj-lt"/>
              </a:rPr>
              <a:t>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  <a:latin typeface="+mj-lt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+mj-lt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.padding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  <a:latin typeface="+mj-lt"/>
              </a:rPr>
              <a:t>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  <a:latin typeface="+mj-lt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  <a:latin typeface="+mj-lt"/>
              </a:rPr>
              <a:t>not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  <a:latin typeface="+mj-lt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+mj-lt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.training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  <a:latin typeface="+mj-lt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  <a:latin typeface="+mj-lt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+mj-lt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._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forward_padded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+mj-lt"/>
              </a:rPr>
              <a:t>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+mj-lt"/>
              </a:rPr>
              <a:t>x_mask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#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굴림체" panose="020B0609000101010101" pitchFamily="49" charset="-127"/>
              </a:rPr>
              <a:t>그 외의 경우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  <a:latin typeface="+mj-lt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  <a:latin typeface="+mj-lt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+mj-lt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._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forward_unpadded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+mj-lt"/>
              </a:rPr>
              <a:t>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+mj-lt"/>
              </a:rPr>
              <a:t>x_mask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232275-633D-4F94-AAA3-E3C4B75C1094}"/>
              </a:ext>
            </a:extLst>
          </p:cNvPr>
          <p:cNvSpPr/>
          <p:nvPr/>
        </p:nvSpPr>
        <p:spPr>
          <a:xfrm rot="10800000" flipV="1">
            <a:off x="6231255" y="5587068"/>
            <a:ext cx="4917714" cy="724659"/>
          </a:xfrm>
          <a:prstGeom prst="rect">
            <a:avLst/>
          </a:prstGeom>
          <a:solidFill>
            <a:srgbClr val="FFD966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QA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모델 상의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Process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담당하는 부분임</a:t>
            </a:r>
          </a:p>
        </p:txBody>
      </p:sp>
    </p:spTree>
    <p:extLst>
      <p:ext uri="{BB962C8B-B14F-4D97-AF65-F5344CB8AC3E}">
        <p14:creationId xmlns:p14="http://schemas.microsoft.com/office/powerpoint/2010/main" val="2965473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0EF0D7D-6F5E-4F37-9947-0FF487929C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StackedBRNN</a:t>
            </a:r>
            <a:r>
              <a:rPr lang="ko-KR" altLang="en-US" dirty="0"/>
              <a:t> 인스턴스 생성에 필요한 매개변수는 아래와 같이 </a:t>
            </a:r>
            <a:r>
              <a:rPr lang="en-US" altLang="ko-KR" dirty="0"/>
              <a:t>rnn_reader.py</a:t>
            </a:r>
            <a:r>
              <a:rPr lang="ko-KR" altLang="en-US" dirty="0"/>
              <a:t>에 저장됨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BC62F-F300-4D67-90E1-2B09477555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Ch4. Code Review</a:t>
            </a:r>
            <a:endParaRPr lang="ko-KR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571C138-3B05-4B70-8DF9-769E50D6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3978" y="6446413"/>
            <a:ext cx="833060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>
                <a:solidFill>
                  <a:schemeClr val="bg1">
                    <a:lumMod val="95000"/>
                  </a:schemeClr>
                </a:solidFill>
              </a:rPr>
              <a:pPr/>
              <a:t>28</a:t>
            </a:fld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0AA3F61-3951-4D1B-8C9C-70F80CF8E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0" y="1275016"/>
            <a:ext cx="4657044" cy="5047536"/>
          </a:xfrm>
          <a:prstGeom prst="rect">
            <a:avLst/>
          </a:prstGeom>
          <a:solidFill>
            <a:srgbClr val="333F5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RNN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encoder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.doc_rnn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layers.StackedBRNN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input_size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doc_input_size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hidden_size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hidden_size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num_layers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doc_layers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dropout_rate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dropout_rnn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dropout_output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dropout_rnn_output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concat_layers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concat_rnn_layers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rnn_type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.RNN_TYPES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rnn_type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rnn_padding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RNN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encoder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.question_rnn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layers.StackedBRNN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input_size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embedding_dim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hidden_size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hidden_size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num_layers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question_layers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dropout_rate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dropout_rnn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dropout_output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dropout_rnn_output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concat_layers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concat_rnn_layers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rnn_type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.RNN_TYPES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rnn_type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rnn_padding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288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0EF0D7D-6F5E-4F37-9947-0FF487929C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LinearSeqAttn</a:t>
            </a:r>
            <a:r>
              <a:rPr lang="en-US" altLang="ko-KR" dirty="0"/>
              <a:t>: Linear Self-Attention </a:t>
            </a:r>
            <a:r>
              <a:rPr lang="ko-KR" altLang="en-US" dirty="0"/>
              <a:t>적용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BC62F-F300-4D67-90E1-2B09477555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Ch4. Code Review</a:t>
            </a:r>
            <a:endParaRPr lang="ko-KR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571C138-3B05-4B70-8DF9-769E50D6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3978" y="6446413"/>
            <a:ext cx="833060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>
                <a:solidFill>
                  <a:schemeClr val="bg1">
                    <a:lumMod val="95000"/>
                  </a:schemeClr>
                </a:solidFill>
              </a:rPr>
              <a:pPr/>
              <a:t>29</a:t>
            </a:fld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3EB45A-FFE3-4B3E-8B3F-1E98DB0D2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40" y="1389954"/>
            <a:ext cx="4659674" cy="3970318"/>
          </a:xfrm>
          <a:prstGeom prst="rect">
            <a:avLst/>
          </a:prstGeom>
          <a:solidFill>
            <a:srgbClr val="333F5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</a:rPr>
              <a:t>class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C0C6"/>
                </a:solidFill>
                <a:effectLst/>
              </a:rPr>
              <a:t>LinearSeqAttn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nn.Module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  <a:t>"""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</a:rPr>
              <a:t>Self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</a:rPr>
              <a:t>attention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</a:rPr>
              <a:t>over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</a:rPr>
              <a:t>a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</a:rPr>
              <a:t>sequence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  <a:t>: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  <a:t>    *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</a:rPr>
              <a:t>o_i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  <a:t> =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</a:rPr>
              <a:t>softmax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  <a:t>(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</a:rPr>
              <a:t>Wx_i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  <a:t>)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</a:rPr>
              <a:t>for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</a:rPr>
              <a:t>x_i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</a:rPr>
              <a:t>in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</a:rPr>
              <a:t>X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  <a:t>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  <a:t>    """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28ACB"/>
                </a:solidFill>
                <a:effectLst/>
              </a:rPr>
              <a:t>__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28ACB"/>
                </a:solidFill>
                <a:effectLst/>
              </a:rPr>
              <a:t>init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28ACB"/>
                </a:solidFill>
                <a:effectLst/>
              </a:rPr>
              <a:t>__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</a:rPr>
              <a:t>input_size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9C670"/>
                </a:solidFill>
                <a:effectLst/>
              </a:rPr>
              <a:t>super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LinearSeqAttn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).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C7CD3"/>
                </a:solidFill>
                <a:effectLst/>
              </a:rPr>
              <a:t>__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C7CD3"/>
                </a:solidFill>
                <a:effectLst/>
              </a:rPr>
              <a:t>init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C7CD3"/>
                </a:solidFill>
                <a:effectLst/>
              </a:rPr>
              <a:t>__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.linear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nn.Linear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</a:rPr>
              <a:t>input_size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4FF65"/>
                </a:solidFill>
                <a:effectLst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5FF5B"/>
                </a:solidFill>
                <a:effectLst/>
              </a:rPr>
              <a:t>forward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</a:rPr>
              <a:t>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</a:rPr>
              <a:t>x_mask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  <a:t>"""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  <a:t>       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</a:rPr>
              <a:t>x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  <a:t> =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</a:rPr>
              <a:t>batch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  <a:t> *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</a:rPr>
              <a:t>len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  <a:t> *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</a:rPr>
              <a:t>hdim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  <a:t>       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</a:rPr>
              <a:t>x_mask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  <a:t> =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</a:rPr>
              <a:t>batch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  <a:t> *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</a:rPr>
              <a:t>len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  <a:t>        """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x_flat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</a:rPr>
              <a:t>x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.contiguous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(-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4FF65"/>
                </a:solidFill>
                <a:effectLst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</a:rPr>
              <a:t>x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.size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(-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4FF65"/>
                </a:solidFill>
                <a:effectLst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scores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.linear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x_flat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</a:rPr>
              <a:t>x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.size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4FF65"/>
                </a:solidFill>
                <a:effectLst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</a:rPr>
              <a:t>x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.size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4FF65"/>
                </a:solidFill>
                <a:effectLst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scores.data.masked_fill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_(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</a:rPr>
              <a:t>x_mask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.data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9C670"/>
                </a:solidFill>
                <a:effectLst/>
              </a:rPr>
              <a:t>float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E7D47"/>
                </a:solidFill>
                <a:effectLst/>
              </a:rPr>
              <a:t>inf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alpha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F.softmax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scores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</a:rPr>
              <a:t>dim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4FF65"/>
                </a:solidFill>
                <a:effectLst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alpha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5176DC-3261-41B0-ABFC-43E6CEAFCEA0}"/>
              </a:ext>
            </a:extLst>
          </p:cNvPr>
          <p:cNvSpPr/>
          <p:nvPr/>
        </p:nvSpPr>
        <p:spPr>
          <a:xfrm rot="10800000" flipV="1">
            <a:off x="6231255" y="5587068"/>
            <a:ext cx="4917714" cy="724659"/>
          </a:xfrm>
          <a:prstGeom prst="rect">
            <a:avLst/>
          </a:prstGeom>
          <a:solidFill>
            <a:srgbClr val="FFD966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차적으로 질문에 대한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Self-Attention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결과를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도출하기 위해 사용되는 코드임</a:t>
            </a:r>
          </a:p>
        </p:txBody>
      </p:sp>
    </p:spTree>
    <p:extLst>
      <p:ext uri="{BB962C8B-B14F-4D97-AF65-F5344CB8AC3E}">
        <p14:creationId xmlns:p14="http://schemas.microsoft.com/office/powerpoint/2010/main" val="322761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YTHON codingì ëí ì´ë¯¸ì§ ê²ìê²°ê³¼">
            <a:extLst>
              <a:ext uri="{FF2B5EF4-FFF2-40B4-BE49-F238E27FC236}">
                <a16:creationId xmlns:a16="http://schemas.microsoft.com/office/drawing/2014/main" id="{63E2C6F6-B319-4CF9-B433-4CD17358C8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2662EF-8C4C-4F60-927E-ECAE15EA1EE3}"/>
              </a:ext>
            </a:extLst>
          </p:cNvPr>
          <p:cNvSpPr/>
          <p:nvPr/>
        </p:nvSpPr>
        <p:spPr>
          <a:xfrm>
            <a:off x="28860" y="0"/>
            <a:ext cx="1216314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5725AF-04C0-4FD2-B46D-9D96D55557BB}"/>
              </a:ext>
            </a:extLst>
          </p:cNvPr>
          <p:cNvSpPr txBox="1"/>
          <p:nvPr/>
        </p:nvSpPr>
        <p:spPr>
          <a:xfrm>
            <a:off x="8909377" y="5729479"/>
            <a:ext cx="2575321" cy="530915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en-US" altLang="ko-KR" sz="3000" spc="-100" dirty="0"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Ⅰ. </a:t>
            </a:r>
            <a:r>
              <a:rPr lang="en-US" altLang="ko-KR" sz="3000" spc="-100" dirty="0">
                <a:solidFill>
                  <a:schemeClr val="bg1">
                    <a:lumMod val="9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Background</a:t>
            </a:r>
            <a:endParaRPr lang="ko-KR" altLang="en-US" sz="3000" spc="-100" dirty="0" err="1">
              <a:solidFill>
                <a:schemeClr val="bg1">
                  <a:lumMod val="9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027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0EF0D7D-6F5E-4F37-9947-0FF487929C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아래 </a:t>
            </a:r>
            <a:r>
              <a:rPr lang="en-US" altLang="ko-KR" dirty="0"/>
              <a:t>Code</a:t>
            </a:r>
            <a:r>
              <a:rPr lang="ko-KR" altLang="en-US" dirty="0"/>
              <a:t>를 통해 </a:t>
            </a:r>
            <a:r>
              <a:rPr lang="en-US" altLang="ko-KR" dirty="0"/>
              <a:t>“</a:t>
            </a:r>
            <a:r>
              <a:rPr lang="ko-KR" altLang="en-US" dirty="0"/>
              <a:t>질문에 대한 </a:t>
            </a:r>
            <a:r>
              <a:rPr lang="en-US" altLang="ko-KR" dirty="0"/>
              <a:t>Attention </a:t>
            </a:r>
            <a:r>
              <a:rPr lang="ko-KR" altLang="en-US" dirty="0"/>
              <a:t>결과</a:t>
            </a:r>
            <a:r>
              <a:rPr lang="en-US" altLang="ko-KR" dirty="0"/>
              <a:t>”</a:t>
            </a:r>
            <a:r>
              <a:rPr lang="ko-KR" altLang="en-US" dirty="0"/>
              <a:t>를 도출함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BC62F-F300-4D67-90E1-2B09477555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Ch4. Code Review</a:t>
            </a:r>
            <a:endParaRPr lang="ko-KR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571C138-3B05-4B70-8DF9-769E50D6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3978" y="6446413"/>
            <a:ext cx="833060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>
                <a:solidFill>
                  <a:schemeClr val="bg1">
                    <a:lumMod val="95000"/>
                  </a:schemeClr>
                </a:solidFill>
              </a:rPr>
              <a:pPr/>
              <a:t>30</a:t>
            </a:fld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CB48A66-2135-4D59-97A9-0793260E3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74" y="4240311"/>
            <a:ext cx="5054589" cy="1384995"/>
          </a:xfrm>
          <a:prstGeom prst="rect">
            <a:avLst/>
          </a:prstGeom>
          <a:solidFill>
            <a:srgbClr val="333F5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5FF5B"/>
                </a:solidFill>
                <a:effectLst/>
                <a:latin typeface="Consolas" panose="020B0609020204030204" pitchFamily="49" charset="0"/>
              </a:rPr>
              <a:t>weighted_avg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batch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d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batch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len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"""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.unsqueeze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4FF6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bmm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squeeze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4FF6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3AA3E1-AEC9-4BF2-8621-A70E3CF6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74" y="1797758"/>
            <a:ext cx="6442726" cy="1600438"/>
          </a:xfrm>
          <a:prstGeom prst="rect">
            <a:avLst/>
          </a:prstGeom>
          <a:solidFill>
            <a:srgbClr val="333F5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#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Encode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question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with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 RNN 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merge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hiddens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question_hiddens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.question_rnn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(x2_emb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3C6C5"/>
                </a:solidFill>
                <a:effectLst/>
              </a:rPr>
              <a:t>x2_mask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</a:rPr>
              <a:t>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.opt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E7D47"/>
                </a:solidFill>
                <a:effectLst/>
              </a:rPr>
              <a:t>question_merge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]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E7D47"/>
                </a:solidFill>
                <a:effectLst/>
              </a:rPr>
              <a:t>avg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q_merge_weights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layers.uniform_weights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question_hiddens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3C6C5"/>
                </a:solidFill>
                <a:effectLst/>
              </a:rPr>
              <a:t>x2_mask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</a:rPr>
              <a:t>elif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.opt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E7D47"/>
                </a:solidFill>
                <a:effectLst/>
              </a:rPr>
              <a:t>question_merge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]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E7D47"/>
                </a:solidFill>
                <a:effectLst/>
              </a:rPr>
              <a:t>self_attn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q_merge_weights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.self_attn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question_hiddens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3C6C5"/>
                </a:solidFill>
                <a:effectLst/>
              </a:rPr>
              <a:t>x2_mask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question_hidden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 =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layers.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85FF5B"/>
                </a:solidFill>
                <a:effectLst/>
              </a:rPr>
              <a:t>weighted_avg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question_hiddens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</a:rPr>
              <a:t>,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</a:rPr>
              <a:t>q_merge_weights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</a:rPr>
              <a:t>)</a:t>
            </a: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7A745-5BEC-4500-A957-71BD974FF76F}"/>
              </a:ext>
            </a:extLst>
          </p:cNvPr>
          <p:cNvSpPr txBox="1"/>
          <p:nvPr/>
        </p:nvSpPr>
        <p:spPr>
          <a:xfrm>
            <a:off x="521374" y="1389954"/>
            <a:ext cx="1711944" cy="407804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sz="2200" b="0" spc="-100" dirty="0"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rnn_reader.py</a:t>
            </a:r>
            <a:endParaRPr lang="ko-KR" altLang="en-US" sz="2200" b="0" spc="-100" dirty="0" err="1">
              <a:solidFill>
                <a:schemeClr val="bg1">
                  <a:lumMod val="9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A1145-1D63-4AE0-B0DE-C5FA0A222ECF}"/>
              </a:ext>
            </a:extLst>
          </p:cNvPr>
          <p:cNvSpPr txBox="1"/>
          <p:nvPr/>
        </p:nvSpPr>
        <p:spPr>
          <a:xfrm>
            <a:off x="521374" y="3832507"/>
            <a:ext cx="1152367" cy="407804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sz="2200" b="0" spc="-100" dirty="0"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layers.py</a:t>
            </a:r>
            <a:endParaRPr lang="ko-KR" altLang="en-US" sz="2200" b="0" spc="-100" dirty="0" err="1">
              <a:solidFill>
                <a:schemeClr val="bg1">
                  <a:lumMod val="9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B527E78-8076-4E3F-93C9-B16C714DA598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048669" y="3459805"/>
            <a:ext cx="0" cy="780506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238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0EF0D7D-6F5E-4F37-9947-0FF487929C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아래는 정답의 시작</a:t>
            </a:r>
            <a:r>
              <a:rPr lang="en-US" altLang="ko-KR" dirty="0"/>
              <a:t>/</a:t>
            </a:r>
            <a:r>
              <a:rPr lang="ko-KR" altLang="en-US" dirty="0"/>
              <a:t>끝 위치를 도출하기 위한 준비 과정임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BC62F-F300-4D67-90E1-2B09477555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Ch4. Code Review</a:t>
            </a:r>
            <a:endParaRPr lang="ko-KR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571C138-3B05-4B70-8DF9-769E50D6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3978" y="6446413"/>
            <a:ext cx="833060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>
                <a:solidFill>
                  <a:schemeClr val="bg1">
                    <a:lumMod val="95000"/>
                  </a:schemeClr>
                </a:solidFill>
              </a:rPr>
              <a:pPr/>
              <a:t>31</a:t>
            </a:fld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0085F3-9A51-4670-B70E-A8B8A82A7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74" y="1797758"/>
            <a:ext cx="4308167" cy="2246769"/>
          </a:xfrm>
          <a:prstGeom prst="rect">
            <a:avLst/>
          </a:prstGeom>
          <a:solidFill>
            <a:srgbClr val="333F5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#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Start, End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포인트를 생성하기 위한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Bilinear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A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ttentio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n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+mj-lt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.start_attn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layers.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C0C6"/>
                </a:solidFill>
                <a:effectLst/>
                <a:latin typeface="+mj-lt"/>
              </a:rPr>
              <a:t>BilinearSeqAttn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(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doc_hidden_size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question_hidden_size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+mj-lt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.end_attn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layers.BilinearSeqAttn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(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doc_hidden_size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question_hidden_size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</a:rPr>
            </a:b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5F7D3-0873-4971-B905-FC71D68E5EA4}"/>
              </a:ext>
            </a:extLst>
          </p:cNvPr>
          <p:cNvSpPr txBox="1"/>
          <p:nvPr/>
        </p:nvSpPr>
        <p:spPr>
          <a:xfrm>
            <a:off x="521374" y="1389954"/>
            <a:ext cx="1711944" cy="407804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sz="2200" b="0" spc="-100" dirty="0"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rnn_reader.py</a:t>
            </a:r>
            <a:endParaRPr lang="ko-KR" altLang="en-US" sz="2200" b="0" spc="-100" dirty="0" err="1">
              <a:solidFill>
                <a:schemeClr val="bg1">
                  <a:lumMod val="9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DB6F90-0BFD-4816-9ECE-6CB7F27168E9}"/>
              </a:ext>
            </a:extLst>
          </p:cNvPr>
          <p:cNvSpPr txBox="1"/>
          <p:nvPr/>
        </p:nvSpPr>
        <p:spPr>
          <a:xfrm>
            <a:off x="6210094" y="1389954"/>
            <a:ext cx="1152367" cy="407804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sz="2200" b="0" spc="-100" dirty="0"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layers.py</a:t>
            </a:r>
            <a:endParaRPr lang="ko-KR" altLang="en-US" sz="2200" b="0" spc="-100" dirty="0" err="1">
              <a:solidFill>
                <a:schemeClr val="bg1">
                  <a:lumMod val="9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726DCF7-F47B-45C4-8187-2B4A803FC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094" y="1797758"/>
            <a:ext cx="5849678" cy="4185761"/>
          </a:xfrm>
          <a:prstGeom prst="rect">
            <a:avLst/>
          </a:prstGeom>
          <a:solidFill>
            <a:srgbClr val="333F5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C0C6"/>
                </a:solidFill>
                <a:effectLst/>
                <a:latin typeface="Consolas" panose="020B0609020204030204" pitchFamily="49" charset="0"/>
              </a:rPr>
              <a:t>BilinearSeqAttn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nn.Module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28ACB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28ACB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28ACB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x_size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y_size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9C67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BilinearSeqAttn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C7CD3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C7CD3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DC7CD3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.linear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y_size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x_size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.linear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5FF5B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x_mask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.linear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\n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A9B7C6"/>
                </a:solidFill>
                <a:latin typeface="Consolas" panose="020B0609020204030204" pitchFamily="49" charset="0"/>
              </a:rPr>
              <a:t> 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.linear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y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xWy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.bmm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Wy.unsqueeze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4FF6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squeeze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4FF6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xWy.data.masked_fill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x_mask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.data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9C67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.training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F.log_softmax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xWy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4FF6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F.softmax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xWy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4FF6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alpha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2C20F4-C5AD-410C-9CC8-07C21E340B2E}"/>
              </a:ext>
            </a:extLst>
          </p:cNvPr>
          <p:cNvCxnSpPr>
            <a:cxnSpLocks/>
          </p:cNvCxnSpPr>
          <p:nvPr/>
        </p:nvCxnSpPr>
        <p:spPr>
          <a:xfrm flipH="1">
            <a:off x="3877561" y="2185009"/>
            <a:ext cx="2682630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C8A10B-AEEB-42AD-A1C7-DF49503DE800}"/>
              </a:ext>
            </a:extLst>
          </p:cNvPr>
          <p:cNvSpPr/>
          <p:nvPr/>
        </p:nvSpPr>
        <p:spPr>
          <a:xfrm rot="10800000" flipV="1">
            <a:off x="521374" y="5587068"/>
            <a:ext cx="4917714" cy="724659"/>
          </a:xfrm>
          <a:prstGeom prst="rect">
            <a:avLst/>
          </a:prstGeom>
          <a:solidFill>
            <a:srgbClr val="FFD966"/>
          </a:solidFill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 글의 토큰 정보와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질문의 “강조된” 토큰 정보를 결합하여 결과를 도출함</a:t>
            </a:r>
          </a:p>
        </p:txBody>
      </p:sp>
    </p:spTree>
    <p:extLst>
      <p:ext uri="{BB962C8B-B14F-4D97-AF65-F5344CB8AC3E}">
        <p14:creationId xmlns:p14="http://schemas.microsoft.com/office/powerpoint/2010/main" val="14663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0EF0D7D-6F5E-4F37-9947-0FF487929C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아래와 같이 정답의 시작</a:t>
            </a:r>
            <a:r>
              <a:rPr lang="en-US" altLang="ko-KR" dirty="0"/>
              <a:t>/</a:t>
            </a:r>
            <a:r>
              <a:rPr lang="ko-KR" altLang="en-US" dirty="0"/>
              <a:t>끝 위치를 도출함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BC62F-F300-4D67-90E1-2B09477555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Ch4. Code Review</a:t>
            </a:r>
            <a:endParaRPr lang="ko-KR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571C138-3B05-4B70-8DF9-769E50D6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3978" y="6446413"/>
            <a:ext cx="833060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>
                <a:solidFill>
                  <a:schemeClr val="bg1">
                    <a:lumMod val="95000"/>
                  </a:schemeClr>
                </a:solidFill>
              </a:rPr>
              <a:pPr/>
              <a:t>32</a:t>
            </a:fld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79069F-5939-4A53-B33E-734275850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74" y="1797758"/>
            <a:ext cx="5650906" cy="1169551"/>
          </a:xfrm>
          <a:prstGeom prst="rect">
            <a:avLst/>
          </a:prstGeom>
          <a:solidFill>
            <a:srgbClr val="333F5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start_scores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.start_attn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doc_hiddens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question_hidden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x1_mask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end_scores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.end_attn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doc_hiddens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question_hidden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x1_mask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start_scores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end_scores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B0784-29A8-468E-9165-EC7C37EAADAB}"/>
              </a:ext>
            </a:extLst>
          </p:cNvPr>
          <p:cNvSpPr txBox="1"/>
          <p:nvPr/>
        </p:nvSpPr>
        <p:spPr>
          <a:xfrm>
            <a:off x="521374" y="1389954"/>
            <a:ext cx="1711944" cy="407804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sz="2200" b="0" spc="-100" dirty="0"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rnn_reader.py</a:t>
            </a:r>
            <a:endParaRPr lang="ko-KR" altLang="en-US" sz="2200" b="0" spc="-100" dirty="0" err="1">
              <a:solidFill>
                <a:schemeClr val="bg1">
                  <a:lumMod val="9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CB48A-2074-4108-AD67-96D5F72E92D3}"/>
              </a:ext>
            </a:extLst>
          </p:cNvPr>
          <p:cNvSpPr txBox="1"/>
          <p:nvPr/>
        </p:nvSpPr>
        <p:spPr>
          <a:xfrm>
            <a:off x="6210094" y="1389954"/>
            <a:ext cx="1152367" cy="407804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sz="2200" b="0" spc="-100" dirty="0"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layers.py</a:t>
            </a:r>
            <a:endParaRPr lang="ko-KR" altLang="en-US" sz="2200" b="0" spc="-100" dirty="0" err="1">
              <a:solidFill>
                <a:schemeClr val="bg1">
                  <a:lumMod val="9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A829D46-FED9-494D-B12C-E84B36A2C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255" y="1797758"/>
            <a:ext cx="5849678" cy="3539430"/>
          </a:xfrm>
          <a:prstGeom prst="rect">
            <a:avLst/>
          </a:prstGeom>
          <a:solidFill>
            <a:srgbClr val="333F5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5FF5B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D8B1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x_mask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x = batch * len * h1</a:t>
            </a:r>
            <a:b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y = batch * h2</a:t>
            </a:r>
            <a:b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x_mask = batch * len</a:t>
            </a:r>
            <a:b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"""</a:t>
            </a:r>
            <a:b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Wy 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D8B1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.linear(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1400" b="1" i="0" u="none" strike="noStrike" cap="none" normalizeH="0" baseline="0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D8B1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.linear </a:t>
            </a:r>
            <a:r>
              <a:rPr kumimoji="0" lang="ko-KR" altLang="ko-KR" sz="1400" b="1" i="0" u="none" strike="noStrike" cap="none" normalizeH="0" baseline="0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is not None else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y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xWy 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.bmm(Wy.unsqueeze(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4FF6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)).squeeze(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4FF6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xWy.data.masked_fill_(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x_mask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.data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9C67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'inf'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1" i="0" u="none" strike="noStrike" cap="none" normalizeH="0" baseline="0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D8B1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.training: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In training we output log-softmax for NLL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alpha = F.log_softmax(xWy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4FF6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1" i="0" u="none" strike="noStrike" cap="none" normalizeH="0" baseline="0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...Otherwise 0-1 probabilities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alpha = F.softmax(xWy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4FF6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1" i="0" u="none" strike="noStrike" cap="none" normalizeH="0" baseline="0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alpha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52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0EF0D7D-6F5E-4F37-9947-0FF487929C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model.py </a:t>
            </a:r>
            <a:r>
              <a:rPr lang="ko-KR" altLang="en-US" dirty="0"/>
              <a:t>내 </a:t>
            </a:r>
            <a:r>
              <a:rPr lang="en-US" altLang="ko-KR" dirty="0" err="1"/>
              <a:t>DocReaderModel</a:t>
            </a:r>
            <a:r>
              <a:rPr lang="ko-KR" altLang="en-US" dirty="0"/>
              <a:t>에서 최종적으로 업데이트가 이루어짐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BC62F-F300-4D67-90E1-2B09477555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Ch4. Code Review</a:t>
            </a:r>
            <a:endParaRPr lang="ko-KR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571C138-3B05-4B70-8DF9-769E50D6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3978" y="6446413"/>
            <a:ext cx="833060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>
                <a:solidFill>
                  <a:schemeClr val="bg1">
                    <a:lumMod val="95000"/>
                  </a:schemeClr>
                </a:solidFill>
              </a:rPr>
              <a:pPr/>
              <a:t>33</a:t>
            </a:fld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A6A6D2-284C-4A9F-A103-742FD9C9F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271945"/>
            <a:ext cx="8930650" cy="5047536"/>
          </a:xfrm>
          <a:prstGeom prst="rect">
            <a:avLst/>
          </a:prstGeom>
          <a:solidFill>
            <a:srgbClr val="333F5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5FF5B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.network.train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ko-KR" altLang="ko-KR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학습 모드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GPU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로 넘김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e.to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.device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1CB5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4FF6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]]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target_s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ko-KR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target_e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4FF6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.device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dirty="0">
                <a:solidFill>
                  <a:srgbClr val="A9B7C6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73C6C5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4FF65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.device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forward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score_s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score_e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.network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와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를 계산함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F.nll_loss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score_s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target_s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F.nll_loss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score_e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target_e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.train_loss.update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loss.item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G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radients</a:t>
            </a:r>
            <a:r>
              <a:rPr kumimoji="0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를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초기화 하고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Run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ackward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 / Clip Gradients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.optimizer.zero_grad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loss.backward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torch.nn.utils.clip_grad_norm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.network.parameters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.opt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grad_clipping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E7D4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파라미터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업데이트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.optimizer.step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D8B1CC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.updates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F4FF65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55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73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D84CFC1-F96F-4533-B7B7-4F529B388B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 수집 및 정제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18178-31B0-497C-AF98-D7DB91A16E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Ch1. Background – </a:t>
            </a:r>
            <a:r>
              <a:rPr lang="ko-KR" altLang="en-US" dirty="0"/>
              <a:t>사용 데이터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4535B7-CC7C-4488-B25F-0BD5A7D7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3978" y="6446413"/>
            <a:ext cx="833060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67CA4F1-3658-4F78-B585-17CE70D87C6E}"/>
              </a:ext>
            </a:extLst>
          </p:cNvPr>
          <p:cNvGrpSpPr/>
          <p:nvPr/>
        </p:nvGrpSpPr>
        <p:grpSpPr>
          <a:xfrm>
            <a:off x="1530633" y="1875606"/>
            <a:ext cx="10326405" cy="3706194"/>
            <a:chOff x="1293759" y="1875606"/>
            <a:chExt cx="10326405" cy="370619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E94D9C7-5389-4A4C-8E17-E7337FCE6CE3}"/>
                </a:ext>
              </a:extLst>
            </p:cNvPr>
            <p:cNvGrpSpPr/>
            <p:nvPr/>
          </p:nvGrpSpPr>
          <p:grpSpPr>
            <a:xfrm>
              <a:off x="6715034" y="1875606"/>
              <a:ext cx="4905130" cy="2256297"/>
              <a:chOff x="6973167" y="935600"/>
              <a:chExt cx="5523808" cy="2540881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7B42CFFD-A31A-4EED-81EA-EF7E3990D42E}"/>
                  </a:ext>
                </a:extLst>
              </p:cNvPr>
              <p:cNvSpPr/>
              <p:nvPr/>
            </p:nvSpPr>
            <p:spPr>
              <a:xfrm>
                <a:off x="8219180" y="935600"/>
                <a:ext cx="2539022" cy="2540881"/>
              </a:xfrm>
              <a:prstGeom prst="ellipse">
                <a:avLst/>
              </a:prstGeom>
              <a:solidFill>
                <a:srgbClr val="F2F2F2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D42F34-44D1-4E45-9AF3-2304AAE6E0F8}"/>
                  </a:ext>
                </a:extLst>
              </p:cNvPr>
              <p:cNvSpPr txBox="1"/>
              <p:nvPr/>
            </p:nvSpPr>
            <p:spPr>
              <a:xfrm>
                <a:off x="6973167" y="2249462"/>
                <a:ext cx="5523808" cy="728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ko-KR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393CD5-ED72-4F4F-BFEB-B74D82DB7BB7}"/>
                  </a:ext>
                </a:extLst>
              </p:cNvPr>
              <p:cNvSpPr txBox="1"/>
              <p:nvPr/>
            </p:nvSpPr>
            <p:spPr>
              <a:xfrm>
                <a:off x="8895641" y="1492117"/>
                <a:ext cx="1183898" cy="727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네이버 </a:t>
                </a:r>
                <a:endParaRPr lang="en-US" altLang="ko-KR" b="1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지식백과</a:t>
                </a:r>
                <a:endParaRPr lang="en-US" altLang="ko-KR" b="1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192587-18A5-4AAD-8993-70C569789B9E}"/>
                  </a:ext>
                </a:extLst>
              </p:cNvPr>
              <p:cNvSpPr txBox="1"/>
              <p:nvPr/>
            </p:nvSpPr>
            <p:spPr>
              <a:xfrm>
                <a:off x="8655782" y="2251410"/>
                <a:ext cx="2063262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ko-KR" sz="14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154642-AFB4-4D37-AA84-B9093F6B164A}"/>
                  </a:ext>
                </a:extLst>
              </p:cNvPr>
              <p:cNvSpPr txBox="1"/>
              <p:nvPr/>
            </p:nvSpPr>
            <p:spPr>
              <a:xfrm>
                <a:off x="8388939" y="2204253"/>
                <a:ext cx="2330105" cy="421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Light" panose="02020603020101020101" pitchFamily="18" charset="-127"/>
                    <a:ea typeface="KoPub돋움체 Light" panose="02020603020101020101" pitchFamily="18" charset="-127"/>
                  </a:rPr>
                  <a:t>인물 및 요약</a:t>
                </a:r>
                <a:r>
                  <a:rPr lang="en-US" altLang="ko-KR" sz="14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Light" panose="02020603020101020101" pitchFamily="18" charset="-127"/>
                    <a:ea typeface="KoPub돋움체 Light" panose="02020603020101020101" pitchFamily="18" charset="-127"/>
                  </a:rPr>
                  <a:t>:</a:t>
                </a:r>
                <a:r>
                  <a:rPr lang="ko-KR" altLang="en-US" sz="14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Light" panose="02020603020101020101" pitchFamily="18" charset="-127"/>
                    <a:ea typeface="KoPub돋움체 Light" panose="02020603020101020101" pitchFamily="18" charset="-127"/>
                  </a:rPr>
                  <a:t> </a:t>
                </a:r>
                <a:r>
                  <a:rPr lang="en-US" altLang="ko-KR" sz="14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Light" panose="02020603020101020101" pitchFamily="18" charset="-127"/>
                    <a:ea typeface="KoPub돋움체 Light" panose="02020603020101020101" pitchFamily="18" charset="-127"/>
                  </a:rPr>
                  <a:t>31842</a:t>
                </a:r>
                <a:r>
                  <a:rPr lang="ko-KR" altLang="en-US" sz="14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Light" panose="02020603020101020101" pitchFamily="18" charset="-127"/>
                    <a:ea typeface="KoPub돋움체 Light" panose="02020603020101020101" pitchFamily="18" charset="-127"/>
                  </a:rPr>
                  <a:t>개</a:t>
                </a:r>
                <a:endParaRPr lang="en-US" altLang="ko-KR" sz="14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B2E5B4E-90B0-4111-8B60-EB49626C19C0}"/>
                </a:ext>
              </a:extLst>
            </p:cNvPr>
            <p:cNvGrpSpPr/>
            <p:nvPr/>
          </p:nvGrpSpPr>
          <p:grpSpPr>
            <a:xfrm>
              <a:off x="1293759" y="1875606"/>
              <a:ext cx="4983705" cy="3706194"/>
              <a:chOff x="1854368" y="1875606"/>
              <a:chExt cx="4983705" cy="3706194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F19EA167-B2FC-4D10-B4BE-5EF1D0DA39BF}"/>
                  </a:ext>
                </a:extLst>
              </p:cNvPr>
              <p:cNvSpPr/>
              <p:nvPr/>
            </p:nvSpPr>
            <p:spPr>
              <a:xfrm>
                <a:off x="1968528" y="1875606"/>
                <a:ext cx="2251472" cy="2253120"/>
              </a:xfrm>
              <a:prstGeom prst="ellipse">
                <a:avLst/>
              </a:prstGeom>
              <a:solidFill>
                <a:srgbClr val="F2F2F2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4FC181-5C65-4FAA-931E-0E34C4184E41}"/>
                  </a:ext>
                </a:extLst>
              </p:cNvPr>
              <p:cNvSpPr txBox="1"/>
              <p:nvPr/>
            </p:nvSpPr>
            <p:spPr>
              <a:xfrm>
                <a:off x="2579613" y="2374963"/>
                <a:ext cx="10293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LG CNS</a:t>
                </a:r>
              </a:p>
              <a:p>
                <a:r>
                  <a:rPr lang="en-US" altLang="ko-KR" b="1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Korquad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ECE100-64F8-47E2-A472-58CB386AF6A8}"/>
                  </a:ext>
                </a:extLst>
              </p:cNvPr>
              <p:cNvSpPr txBox="1"/>
              <p:nvPr/>
            </p:nvSpPr>
            <p:spPr>
              <a:xfrm>
                <a:off x="2229228" y="2991007"/>
                <a:ext cx="1730072" cy="69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Light" panose="02020603020101020101" pitchFamily="18" charset="-127"/>
                    <a:ea typeface="KoPub돋움체 Light" panose="02020603020101020101" pitchFamily="18" charset="-127"/>
                  </a:rPr>
                  <a:t>Context : 10,645</a:t>
                </a:r>
                <a:r>
                  <a:rPr lang="ko-KR" altLang="en-US" sz="14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Light" panose="02020603020101020101" pitchFamily="18" charset="-127"/>
                    <a:ea typeface="KoPub돋움체 Light" panose="02020603020101020101" pitchFamily="18" charset="-127"/>
                  </a:rPr>
                  <a:t>개</a:t>
                </a:r>
                <a:endParaRPr lang="en-US" altLang="ko-KR" sz="14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Light" panose="02020603020101020101" pitchFamily="18" charset="-127"/>
                    <a:ea typeface="KoPub돋움체 Light" panose="02020603020101020101" pitchFamily="18" charset="-127"/>
                  </a:rPr>
                  <a:t>QA</a:t>
                </a:r>
                <a:r>
                  <a:rPr lang="ko-KR" altLang="en-US" sz="14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Light" panose="02020603020101020101" pitchFamily="18" charset="-127"/>
                    <a:ea typeface="KoPub돋움체 Light" panose="02020603020101020101" pitchFamily="18" charset="-127"/>
                  </a:rPr>
                  <a:t> 쌍 </a:t>
                </a:r>
                <a:r>
                  <a:rPr lang="en-US" altLang="ko-KR" sz="14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Light" panose="02020603020101020101" pitchFamily="18" charset="-127"/>
                    <a:ea typeface="KoPub돋움체 Light" panose="02020603020101020101" pitchFamily="18" charset="-127"/>
                  </a:rPr>
                  <a:t>: 66,181</a:t>
                </a:r>
                <a:r>
                  <a:rPr lang="ko-KR" altLang="en-US" sz="14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Light" panose="02020603020101020101" pitchFamily="18" charset="-127"/>
                    <a:ea typeface="KoPub돋움체 Light" panose="02020603020101020101" pitchFamily="18" charset="-127"/>
                  </a:rPr>
                  <a:t>개</a:t>
                </a:r>
                <a:endParaRPr lang="en-US" altLang="ko-KR" sz="14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  <p:cxnSp>
            <p:nvCxnSpPr>
              <p:cNvPr id="10" name="직선 연결선[R] 6">
                <a:extLst>
                  <a:ext uri="{FF2B5EF4-FFF2-40B4-BE49-F238E27FC236}">
                    <a16:creationId xmlns:a16="http://schemas.microsoft.com/office/drawing/2014/main" id="{5CB2688E-FDA3-4480-8C4F-9425E54EE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4368" y="4476302"/>
                <a:ext cx="4983705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A0FF647B-29B5-43F2-BE09-597D2ED484B4}"/>
                  </a:ext>
                </a:extLst>
              </p:cNvPr>
              <p:cNvGrpSpPr/>
              <p:nvPr/>
            </p:nvGrpSpPr>
            <p:grpSpPr>
              <a:xfrm>
                <a:off x="4586601" y="1875606"/>
                <a:ext cx="2251472" cy="2253120"/>
                <a:chOff x="4701495" y="935600"/>
                <a:chExt cx="2539022" cy="2540881"/>
              </a:xfrm>
              <a:solidFill>
                <a:srgbClr val="F2F2F2"/>
              </a:solidFill>
            </p:grpSpPr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C0C87F5E-8B82-4DD0-A20D-5FC158A76A2F}"/>
                    </a:ext>
                  </a:extLst>
                </p:cNvPr>
                <p:cNvSpPr/>
                <p:nvPr/>
              </p:nvSpPr>
              <p:spPr>
                <a:xfrm>
                  <a:off x="4701495" y="935600"/>
                  <a:ext cx="2539022" cy="2540881"/>
                </a:xfrm>
                <a:prstGeom prst="ellipse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6D2B28C-33E3-46A8-8BF7-CA3E83C6730E}"/>
                    </a:ext>
                  </a:extLst>
                </p:cNvPr>
                <p:cNvSpPr txBox="1"/>
                <p:nvPr/>
              </p:nvSpPr>
              <p:spPr>
                <a:xfrm>
                  <a:off x="5358454" y="1492902"/>
                  <a:ext cx="1225098" cy="72887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ln>
                        <a:solidFill>
                          <a:schemeClr val="tx1">
                            <a:alpha val="20000"/>
                          </a:schemeClr>
                        </a:solidFill>
                      </a:ln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AI HUB</a:t>
                  </a:r>
                </a:p>
                <a:p>
                  <a:pPr algn="ctr"/>
                  <a:r>
                    <a:rPr lang="en-US" altLang="ko-KR" b="1" dirty="0">
                      <a:ln>
                        <a:solidFill>
                          <a:schemeClr val="tx1">
                            <a:alpha val="20000"/>
                          </a:schemeClr>
                        </a:solidFill>
                      </a:ln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Kowiki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7650153-62C0-4A37-AE64-6909935A70DB}"/>
                    </a:ext>
                  </a:extLst>
                </p:cNvPr>
                <p:cNvSpPr txBox="1"/>
                <p:nvPr/>
              </p:nvSpPr>
              <p:spPr>
                <a:xfrm>
                  <a:off x="5016897" y="2193456"/>
                  <a:ext cx="1908215" cy="78607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400" dirty="0">
                      <a:ln>
                        <a:solidFill>
                          <a:schemeClr val="tx1">
                            <a:alpha val="20000"/>
                          </a:schemeClr>
                        </a:solidFill>
                      </a:ln>
                      <a:latin typeface="KoPub돋움체 Light" panose="02020603020101020101" pitchFamily="18" charset="-127"/>
                      <a:ea typeface="KoPub돋움체 Light" panose="02020603020101020101" pitchFamily="18" charset="-127"/>
                    </a:rPr>
                    <a:t>Context : 61,801</a:t>
                  </a:r>
                  <a:r>
                    <a:rPr lang="ko-KR" altLang="en-US" sz="1400" dirty="0">
                      <a:ln>
                        <a:solidFill>
                          <a:schemeClr val="tx1">
                            <a:alpha val="20000"/>
                          </a:schemeClr>
                        </a:solidFill>
                      </a:ln>
                      <a:latin typeface="KoPub돋움체 Light" panose="02020603020101020101" pitchFamily="18" charset="-127"/>
                      <a:ea typeface="KoPub돋움체 Light" panose="02020603020101020101" pitchFamily="18" charset="-127"/>
                    </a:rPr>
                    <a:t>개</a:t>
                  </a:r>
                  <a:endParaRPr lang="en-US" altLang="ko-KR" sz="14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Light" panose="02020603020101020101" pitchFamily="18" charset="-127"/>
                    <a:ea typeface="KoPub돋움체 Light" panose="02020603020101020101" pitchFamily="18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400" dirty="0">
                      <a:ln>
                        <a:solidFill>
                          <a:schemeClr val="tx1">
                            <a:alpha val="20000"/>
                          </a:schemeClr>
                        </a:solidFill>
                      </a:ln>
                      <a:latin typeface="KoPub돋움체 Light" panose="02020603020101020101" pitchFamily="18" charset="-127"/>
                      <a:ea typeface="KoPub돋움체 Light" panose="02020603020101020101" pitchFamily="18" charset="-127"/>
                    </a:rPr>
                    <a:t>QA</a:t>
                  </a:r>
                  <a:r>
                    <a:rPr lang="ko-KR" altLang="en-US" sz="1400" dirty="0">
                      <a:ln>
                        <a:solidFill>
                          <a:schemeClr val="tx1">
                            <a:alpha val="20000"/>
                          </a:schemeClr>
                        </a:solidFill>
                      </a:ln>
                      <a:latin typeface="KoPub돋움체 Light" panose="02020603020101020101" pitchFamily="18" charset="-127"/>
                      <a:ea typeface="KoPub돋움체 Light" panose="02020603020101020101" pitchFamily="18" charset="-127"/>
                    </a:rPr>
                    <a:t> 쌍 </a:t>
                  </a:r>
                  <a:r>
                    <a:rPr lang="en-US" altLang="ko-KR" sz="1400" dirty="0">
                      <a:ln>
                        <a:solidFill>
                          <a:schemeClr val="tx1">
                            <a:alpha val="20000"/>
                          </a:schemeClr>
                        </a:solidFill>
                      </a:ln>
                      <a:latin typeface="KoPub돋움체 Light" panose="02020603020101020101" pitchFamily="18" charset="-127"/>
                      <a:ea typeface="KoPub돋움체 Light" panose="02020603020101020101" pitchFamily="18" charset="-127"/>
                    </a:rPr>
                    <a:t>: 100,268</a:t>
                  </a:r>
                  <a:r>
                    <a:rPr lang="ko-KR" altLang="en-US" sz="1400" dirty="0">
                      <a:ln>
                        <a:solidFill>
                          <a:schemeClr val="tx1">
                            <a:alpha val="20000"/>
                          </a:schemeClr>
                        </a:solidFill>
                      </a:ln>
                      <a:latin typeface="KoPub돋움체 Light" panose="02020603020101020101" pitchFamily="18" charset="-127"/>
                      <a:ea typeface="KoPub돋움체 Light" panose="02020603020101020101" pitchFamily="18" charset="-127"/>
                    </a:rPr>
                    <a:t>개</a:t>
                  </a:r>
                  <a:endParaRPr lang="en-US" altLang="ko-KR" sz="14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Light" panose="02020603020101020101" pitchFamily="18" charset="-127"/>
                    <a:ea typeface="KoPub돋움체 Light" panose="02020603020101020101" pitchFamily="18" charset="-127"/>
                  </a:endParaRPr>
                </a:p>
              </p:txBody>
            </p:sp>
          </p:grp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CD372D98-8AE5-4A1F-999D-DF95C5CFE5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8453" y="4476302"/>
                <a:ext cx="0" cy="609538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BCE03FC-53A5-4678-80D2-54E90336B2BE}"/>
                  </a:ext>
                </a:extLst>
              </p:cNvPr>
              <p:cNvSpPr/>
              <p:nvPr/>
            </p:nvSpPr>
            <p:spPr>
              <a:xfrm>
                <a:off x="3185247" y="5127003"/>
                <a:ext cx="2426411" cy="454797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 / Validation set</a:t>
                </a:r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097E28A-1F7D-45D5-A1F5-FE0967E7172A}"/>
                </a:ext>
              </a:extLst>
            </p:cNvPr>
            <p:cNvGrpSpPr/>
            <p:nvPr/>
          </p:nvGrpSpPr>
          <p:grpSpPr>
            <a:xfrm>
              <a:off x="7798611" y="4477891"/>
              <a:ext cx="2539022" cy="1103909"/>
              <a:chOff x="7798611" y="4477891"/>
              <a:chExt cx="2539022" cy="1103909"/>
            </a:xfrm>
          </p:grpSpPr>
          <p:cxnSp>
            <p:nvCxnSpPr>
              <p:cNvPr id="19" name="직선 연결선[R] 19">
                <a:extLst>
                  <a:ext uri="{FF2B5EF4-FFF2-40B4-BE49-F238E27FC236}">
                    <a16:creationId xmlns:a16="http://schemas.microsoft.com/office/drawing/2014/main" id="{9B036163-DB17-4544-B2BC-888DFA547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8611" y="4477891"/>
                <a:ext cx="253902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78EABFC2-A94D-4F84-BB58-EF65A9AE7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5208" y="4477891"/>
                <a:ext cx="0" cy="609538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89D44ED-073C-43A5-A525-599E22F72BB7}"/>
                  </a:ext>
                </a:extLst>
              </p:cNvPr>
              <p:cNvSpPr/>
              <p:nvPr/>
            </p:nvSpPr>
            <p:spPr>
              <a:xfrm>
                <a:off x="8413378" y="5127003"/>
                <a:ext cx="1309487" cy="454797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Test set</a:t>
                </a:r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481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5F8DB1-B89D-4892-A5B2-3797EE1DFF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Raw </a:t>
            </a:r>
            <a:r>
              <a:rPr lang="ko-KR" altLang="en-US" dirty="0"/>
              <a:t>데이터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43C6B-9FD2-45F7-9C62-7E433D73E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Ch1. Background – </a:t>
            </a:r>
            <a:r>
              <a:rPr lang="ko-KR" altLang="en-US" dirty="0"/>
              <a:t>사용 데이터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4A8997-6250-4800-AC08-F584402A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3978" y="6446413"/>
            <a:ext cx="833060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C28FA-3809-4BF2-957B-08E14CC0C83A}"/>
              </a:ext>
            </a:extLst>
          </p:cNvPr>
          <p:cNvSpPr txBox="1"/>
          <p:nvPr/>
        </p:nvSpPr>
        <p:spPr>
          <a:xfrm>
            <a:off x="3194326" y="2040868"/>
            <a:ext cx="7724396" cy="396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300" dirty="0">
                <a:latin typeface="+mj-lt"/>
              </a:rPr>
              <a:t>(‘8_C58_wiki_327-1’,</a:t>
            </a:r>
          </a:p>
          <a:p>
            <a:pPr>
              <a:lnSpc>
                <a:spcPct val="150000"/>
              </a:lnSpc>
            </a:pPr>
            <a:r>
              <a:rPr kumimoji="1" lang="en-US" altLang="ko-KR" sz="1300" dirty="0">
                <a:latin typeface="+mj-lt"/>
              </a:rPr>
              <a:t> ‘</a:t>
            </a:r>
            <a:r>
              <a:rPr kumimoji="1" lang="ko-KR" altLang="en-US" sz="1300" dirty="0">
                <a:latin typeface="+mj-lt"/>
              </a:rPr>
              <a:t>그러나 조조는 암살에 실패하여 진류로 달아나 각지의 제후들과 함께 반동탁 연합군을 일으켰다</a:t>
            </a:r>
            <a:r>
              <a:rPr kumimoji="1" lang="en-US" altLang="ko-KR" sz="1300" dirty="0">
                <a:latin typeface="+mj-lt"/>
              </a:rPr>
              <a:t>.</a:t>
            </a:r>
            <a:r>
              <a:rPr kumimoji="1" lang="ko-KR" altLang="en-US" sz="1300" dirty="0">
                <a:latin typeface="+mj-lt"/>
              </a:rPr>
              <a:t> 연합군에 밀려 장안으로 천도한 후에도 동탁의 행동이 달라지지 않자</a:t>
            </a:r>
            <a:r>
              <a:rPr kumimoji="1" lang="en-US" altLang="ko-KR" sz="1300" dirty="0">
                <a:latin typeface="+mj-lt"/>
              </a:rPr>
              <a:t>,</a:t>
            </a:r>
            <a:r>
              <a:rPr kumimoji="1" lang="ko-KR" altLang="en-US" sz="1300" dirty="0">
                <a:latin typeface="+mj-lt"/>
              </a:rPr>
              <a:t> 왕윤은 자신의 수양딸 초선으로 하여금 동탁과 여포의 사이를 이간질시키고 두 사람의 사이를 벌어지게 만들었다</a:t>
            </a:r>
            <a:r>
              <a:rPr kumimoji="1" lang="en-US" altLang="ko-KR" sz="1300" dirty="0">
                <a:latin typeface="+mj-lt"/>
              </a:rPr>
              <a:t>.</a:t>
            </a:r>
            <a:r>
              <a:rPr kumimoji="1" lang="ko-KR" altLang="en-US" sz="1300" dirty="0">
                <a:latin typeface="+mj-lt"/>
              </a:rPr>
              <a:t> 여포가 동탁을 죽일 결심을 굳히자</a:t>
            </a:r>
            <a:r>
              <a:rPr kumimoji="1" lang="en-US" altLang="ko-KR" sz="1300" dirty="0">
                <a:latin typeface="+mj-lt"/>
              </a:rPr>
              <a:t>,</a:t>
            </a:r>
            <a:r>
              <a:rPr kumimoji="1" lang="ko-KR" altLang="en-US" sz="1300" dirty="0">
                <a:latin typeface="+mj-lt"/>
              </a:rPr>
              <a:t> 이숙을 동탁에게 보내어 헌제가 동탁에게 선양하려 한다고 전하고 궁궐로 불러들여 동탁을 죽였다</a:t>
            </a:r>
            <a:r>
              <a:rPr kumimoji="1" lang="en-US" altLang="ko-KR" sz="1300" dirty="0">
                <a:latin typeface="+mj-lt"/>
              </a:rPr>
              <a:t>.</a:t>
            </a:r>
            <a:r>
              <a:rPr kumimoji="1" lang="ko-KR" altLang="en-US" sz="1300" dirty="0">
                <a:latin typeface="+mj-lt"/>
              </a:rPr>
              <a:t> 이것을 연환지계라 한다</a:t>
            </a:r>
            <a:r>
              <a:rPr kumimoji="1" lang="en-US" altLang="ko-KR" sz="1300" dirty="0">
                <a:latin typeface="+mj-lt"/>
              </a:rPr>
              <a:t>.</a:t>
            </a:r>
            <a:r>
              <a:rPr kumimoji="1" lang="ko-KR" altLang="en-US" sz="1300" dirty="0">
                <a:latin typeface="+mj-lt"/>
              </a:rPr>
              <a:t> 그러나 동탁의 잔당이 장안을 공격해 오자 장안을 빼앗기고 이각에게 붙잡혀 죽었다</a:t>
            </a:r>
            <a:r>
              <a:rPr kumimoji="1" lang="en-US" altLang="ko-KR" sz="1300" dirty="0">
                <a:latin typeface="+mj-lt"/>
              </a:rPr>
              <a:t>.</a:t>
            </a:r>
            <a:r>
              <a:rPr kumimoji="1" lang="ko-KR" altLang="en-US" sz="1300" dirty="0">
                <a:latin typeface="+mj-lt"/>
              </a:rPr>
              <a:t> 왕굉</a:t>
            </a:r>
            <a:r>
              <a:rPr kumimoji="1" lang="en-US" altLang="ko-KR" sz="1300" dirty="0">
                <a:latin typeface="+mj-lt"/>
              </a:rPr>
              <a:t>(</a:t>
            </a:r>
            <a:r>
              <a:rPr kumimoji="1" lang="ko-KR" altLang="en-US" sz="1300" dirty="0">
                <a:latin typeface="+mj-lt"/>
              </a:rPr>
              <a:t>왕굉 </a:t>
            </a:r>
            <a:r>
              <a:rPr kumimoji="1" lang="en-US" altLang="ko-KR" sz="1300" dirty="0">
                <a:latin typeface="+mj-lt"/>
              </a:rPr>
              <a:t>(</a:t>
            </a:r>
            <a:r>
              <a:rPr kumimoji="1" lang="ko-KR" altLang="en-US" sz="1300" dirty="0">
                <a:latin typeface="+mj-lt"/>
              </a:rPr>
              <a:t>장문</a:t>
            </a:r>
            <a:r>
              <a:rPr kumimoji="1" lang="en-US" altLang="ko-KR" sz="1300" dirty="0">
                <a:latin typeface="+mj-lt"/>
              </a:rPr>
              <a:t>))</a:t>
            </a:r>
            <a:r>
              <a:rPr kumimoji="1" lang="ko-KR" altLang="en-US" sz="1300" dirty="0">
                <a:latin typeface="+mj-lt"/>
              </a:rPr>
              <a:t> 왕릉</a:t>
            </a:r>
            <a:r>
              <a:rPr kumimoji="1" lang="en-US" altLang="ko-KR" sz="1300" dirty="0">
                <a:latin typeface="+mj-lt"/>
              </a:rPr>
              <a:t>(</a:t>
            </a:r>
            <a:r>
              <a:rPr kumimoji="1" lang="ko-KR" altLang="en-US" sz="1300" dirty="0">
                <a:latin typeface="+mj-lt"/>
              </a:rPr>
              <a:t>왕릉 </a:t>
            </a:r>
            <a:r>
              <a:rPr kumimoji="1" lang="en-US" altLang="ko-KR" sz="1300" dirty="0">
                <a:latin typeface="+mj-lt"/>
              </a:rPr>
              <a:t>(</a:t>
            </a:r>
            <a:r>
              <a:rPr kumimoji="1" lang="ko-KR" altLang="en-US" sz="1300" dirty="0">
                <a:latin typeface="+mj-lt"/>
              </a:rPr>
              <a:t>조위</a:t>
            </a:r>
            <a:r>
              <a:rPr kumimoji="1" lang="en-US" altLang="ko-KR" sz="1300" dirty="0">
                <a:latin typeface="+mj-lt"/>
              </a:rPr>
              <a:t>))</a:t>
            </a:r>
            <a:r>
              <a:rPr kumimoji="1" lang="ko-KR" altLang="en-US" sz="1300" dirty="0">
                <a:latin typeface="+mj-lt"/>
              </a:rPr>
              <a:t> 왕윤</a:t>
            </a:r>
            <a:r>
              <a:rPr lang="en-US" altLang="ko-KR" sz="1300" dirty="0">
                <a:latin typeface="+mj-lt"/>
              </a:rPr>
              <a:t>(</a:t>
            </a:r>
            <a:r>
              <a:rPr lang="ko-KR" altLang="en-US" sz="1300" dirty="0">
                <a:latin typeface="+mj-lt"/>
              </a:rPr>
              <a:t>王允</a:t>
            </a:r>
            <a:r>
              <a:rPr lang="en-US" altLang="ko-KR" sz="1300" dirty="0">
                <a:latin typeface="+mj-lt"/>
              </a:rPr>
              <a:t>, 137</a:t>
            </a:r>
            <a:r>
              <a:rPr lang="ko-KR" altLang="en-US" sz="1300" dirty="0">
                <a:latin typeface="+mj-lt"/>
              </a:rPr>
              <a:t>년 </a:t>
            </a:r>
            <a:r>
              <a:rPr lang="en-US" altLang="ko-KR" sz="1300" dirty="0">
                <a:latin typeface="+mj-lt"/>
              </a:rPr>
              <a:t>~ 192</a:t>
            </a:r>
            <a:r>
              <a:rPr lang="ko-KR" altLang="en-US" sz="1300" dirty="0">
                <a:latin typeface="+mj-lt"/>
              </a:rPr>
              <a:t>년 </a:t>
            </a:r>
            <a:r>
              <a:rPr lang="en-US" altLang="ko-KR" sz="1300" dirty="0">
                <a:latin typeface="+mj-lt"/>
              </a:rPr>
              <a:t>7</a:t>
            </a:r>
            <a:r>
              <a:rPr lang="ko-KR" altLang="en-US" sz="1300" dirty="0">
                <a:latin typeface="+mj-lt"/>
              </a:rPr>
              <a:t>월 </a:t>
            </a:r>
            <a:r>
              <a:rPr lang="en-US" altLang="ko-KR" sz="1300" dirty="0">
                <a:latin typeface="+mj-lt"/>
              </a:rPr>
              <a:t>4</a:t>
            </a:r>
            <a:r>
              <a:rPr lang="ko-KR" altLang="en-US" sz="1300" dirty="0">
                <a:latin typeface="+mj-lt"/>
              </a:rPr>
              <a:t>일</a:t>
            </a:r>
            <a:r>
              <a:rPr lang="en-US" altLang="ko-KR" sz="1300" dirty="0">
                <a:latin typeface="+mj-lt"/>
              </a:rPr>
              <a:t>(</a:t>
            </a:r>
            <a:r>
              <a:rPr lang="ko-KR" altLang="en-US" sz="1300" dirty="0">
                <a:latin typeface="+mj-lt"/>
              </a:rPr>
              <a:t>음력 </a:t>
            </a:r>
            <a:r>
              <a:rPr lang="en-US" altLang="ko-KR" sz="1300" dirty="0">
                <a:latin typeface="+mj-lt"/>
              </a:rPr>
              <a:t>6</a:t>
            </a:r>
            <a:r>
              <a:rPr lang="ko-KR" altLang="en-US" sz="1300" dirty="0">
                <a:latin typeface="+mj-lt"/>
              </a:rPr>
              <a:t>월 </a:t>
            </a:r>
            <a:r>
              <a:rPr lang="en-US" altLang="ko-KR" sz="1300" dirty="0">
                <a:latin typeface="+mj-lt"/>
              </a:rPr>
              <a:t>7</a:t>
            </a:r>
            <a:r>
              <a:rPr lang="ko-KR" altLang="en-US" sz="1300" dirty="0">
                <a:latin typeface="+mj-lt"/>
              </a:rPr>
              <a:t>일</a:t>
            </a:r>
            <a:r>
              <a:rPr lang="en-US" altLang="ko-KR" sz="1300" dirty="0">
                <a:latin typeface="+mj-lt"/>
              </a:rPr>
              <a:t>))</a:t>
            </a:r>
            <a:r>
              <a:rPr lang="ko-KR" altLang="en-US" sz="1300" dirty="0">
                <a:latin typeface="+mj-lt"/>
              </a:rPr>
              <a:t>은 중국 후한 말의 정치가로</a:t>
            </a:r>
            <a:r>
              <a:rPr lang="en-US" altLang="ko-KR" sz="1300" dirty="0">
                <a:latin typeface="+mj-lt"/>
              </a:rPr>
              <a:t>,</a:t>
            </a:r>
            <a:r>
              <a:rPr lang="ko-KR" altLang="en-US" sz="1300" dirty="0">
                <a:latin typeface="+mj-lt"/>
              </a:rPr>
              <a:t> 자는  자사</a:t>
            </a:r>
            <a:r>
              <a:rPr lang="en-US" altLang="ko-KR" sz="1300" dirty="0">
                <a:latin typeface="+mj-lt"/>
              </a:rPr>
              <a:t>(</a:t>
            </a:r>
            <a:r>
              <a:rPr lang="ko-KR" altLang="en-US" sz="1300" dirty="0">
                <a:latin typeface="+mj-lt"/>
              </a:rPr>
              <a:t>子師</a:t>
            </a:r>
            <a:r>
              <a:rPr lang="en-US" altLang="ko-KR" sz="1300" dirty="0">
                <a:latin typeface="+mj-lt"/>
              </a:rPr>
              <a:t>)</a:t>
            </a:r>
            <a:r>
              <a:rPr lang="ko-KR" altLang="en-US" sz="1300" dirty="0">
                <a:latin typeface="+mj-lt"/>
              </a:rPr>
              <a:t>이며 병주</a:t>
            </a:r>
            <a:r>
              <a:rPr lang="en-US" altLang="ko-KR" sz="1300" dirty="0">
                <a:latin typeface="+mj-lt"/>
              </a:rPr>
              <a:t>(</a:t>
            </a:r>
            <a:r>
              <a:rPr lang="ko-KR" altLang="en-US" sz="1300" dirty="0">
                <a:latin typeface="+mj-lt"/>
              </a:rPr>
              <a:t>병주 </a:t>
            </a:r>
            <a:r>
              <a:rPr lang="en-US" altLang="ko-KR" sz="1300" dirty="0">
                <a:latin typeface="+mj-lt"/>
              </a:rPr>
              <a:t>(</a:t>
            </a:r>
            <a:r>
              <a:rPr lang="ko-KR" altLang="en-US" sz="1300" dirty="0">
                <a:latin typeface="+mj-lt"/>
              </a:rPr>
              <a:t>중국</a:t>
            </a:r>
            <a:r>
              <a:rPr lang="en-US" altLang="ko-KR" sz="1300" dirty="0">
                <a:latin typeface="+mj-lt"/>
              </a:rPr>
              <a:t>))(</a:t>
            </a:r>
            <a:r>
              <a:rPr lang="ko-KR" altLang="en-US" sz="1300" dirty="0">
                <a:latin typeface="+mj-lt"/>
              </a:rPr>
              <a:t>幷州</a:t>
            </a:r>
            <a:r>
              <a:rPr lang="en-US" altLang="ko-KR" sz="1300" dirty="0">
                <a:latin typeface="+mj-lt"/>
              </a:rPr>
              <a:t>)</a:t>
            </a:r>
            <a:r>
              <a:rPr lang="ko-KR" altLang="en-US" sz="1300" dirty="0">
                <a:latin typeface="+mj-lt"/>
              </a:rPr>
              <a:t> 태원군</a:t>
            </a:r>
            <a:r>
              <a:rPr lang="en-US" altLang="ko-KR" sz="1300" dirty="0">
                <a:latin typeface="+mj-lt"/>
              </a:rPr>
              <a:t>(</a:t>
            </a:r>
            <a:r>
              <a:rPr lang="ko-KR" altLang="en-US" sz="1300" dirty="0">
                <a:latin typeface="+mj-lt"/>
              </a:rPr>
              <a:t>타이위안 시</a:t>
            </a:r>
            <a:r>
              <a:rPr lang="en-US" altLang="ko-KR" sz="1300" dirty="0">
                <a:latin typeface="+mj-lt"/>
              </a:rPr>
              <a:t>)(</a:t>
            </a:r>
            <a:r>
              <a:rPr lang="ko-KR" altLang="en-US" sz="1300" dirty="0"/>
              <a:t>太原郡</a:t>
            </a:r>
            <a:r>
              <a:rPr lang="en-US" altLang="ko-KR" sz="1300" dirty="0"/>
              <a:t>)</a:t>
            </a:r>
            <a:r>
              <a:rPr lang="ko-KR" altLang="en-US" sz="1300" dirty="0"/>
              <a:t> 기현</a:t>
            </a:r>
            <a:r>
              <a:rPr lang="en-US" altLang="ko-KR" sz="1300" dirty="0"/>
              <a:t>(</a:t>
            </a:r>
            <a:r>
              <a:rPr lang="ko-KR" altLang="en-US" sz="1300" dirty="0"/>
              <a:t>祁縣</a:t>
            </a:r>
            <a:r>
              <a:rPr lang="en-US" altLang="ko-KR" sz="1300" dirty="0"/>
              <a:t>) </a:t>
            </a:r>
            <a:r>
              <a:rPr lang="ko-KR" altLang="en-US" sz="1300" dirty="0"/>
              <a:t>사람이다</a:t>
            </a:r>
            <a:r>
              <a:rPr lang="en-US" altLang="ko-KR" sz="1300" dirty="0"/>
              <a:t>. </a:t>
            </a:r>
            <a:r>
              <a:rPr lang="ko-KR" altLang="en-US" sz="1300" dirty="0"/>
              <a:t>여포</a:t>
            </a:r>
            <a:r>
              <a:rPr lang="en-US" altLang="ko-KR" sz="1300" dirty="0"/>
              <a:t>(</a:t>
            </a:r>
            <a:r>
              <a:rPr lang="ko-KR" altLang="en-US" sz="1300" dirty="0"/>
              <a:t>呂布</a:t>
            </a:r>
            <a:r>
              <a:rPr lang="en-US" altLang="ko-KR" sz="1300" dirty="0"/>
              <a:t>)</a:t>
            </a:r>
            <a:r>
              <a:rPr lang="ko-KR" altLang="en-US" sz="1300" dirty="0"/>
              <a:t>를 움직여 전횡을 일삼던 동탁</a:t>
            </a:r>
            <a:r>
              <a:rPr lang="en-US" altLang="ko-KR" sz="1300" dirty="0"/>
              <a:t>(</a:t>
            </a:r>
            <a:r>
              <a:rPr lang="ko-KR" altLang="en-US" sz="1300" dirty="0"/>
              <a:t>董卓</a:t>
            </a:r>
            <a:r>
              <a:rPr lang="en-US" altLang="ko-KR" sz="1300" dirty="0"/>
              <a:t>)</a:t>
            </a:r>
            <a:r>
              <a:rPr lang="ko-KR" altLang="en-US" sz="1300" dirty="0"/>
              <a:t>을 죽였으나</a:t>
            </a:r>
            <a:r>
              <a:rPr lang="en-US" altLang="ko-KR" sz="1300" dirty="0"/>
              <a:t>, </a:t>
            </a:r>
            <a:r>
              <a:rPr lang="ko-KR" altLang="en-US" sz="1300" dirty="0"/>
              <a:t>동탁의 하인 이각과 곽사의 반격을 받고 헌제 앞에서 죽었다</a:t>
            </a:r>
            <a:r>
              <a:rPr lang="en-US" altLang="ko-KR" sz="1300" dirty="0"/>
              <a:t>.’,</a:t>
            </a:r>
          </a:p>
          <a:p>
            <a:pPr>
              <a:lnSpc>
                <a:spcPct val="150000"/>
              </a:lnSpc>
            </a:pPr>
            <a:r>
              <a:rPr kumimoji="1" lang="ko-KR" altLang="en-US" sz="1300" dirty="0">
                <a:latin typeface="+mj-lt"/>
              </a:rPr>
              <a:t> </a:t>
            </a:r>
            <a:r>
              <a:rPr kumimoji="1" lang="en-US" altLang="ko-KR" sz="1300" dirty="0">
                <a:latin typeface="+mj-lt"/>
              </a:rPr>
              <a:t>‘</a:t>
            </a:r>
            <a:r>
              <a:rPr kumimoji="1" lang="ko-KR" altLang="en-US" sz="1300" dirty="0">
                <a:latin typeface="+mj-lt"/>
              </a:rPr>
              <a:t>동탁과 여포 사이를 이간질 한 사람은 누구지</a:t>
            </a:r>
            <a:r>
              <a:rPr kumimoji="1" lang="en-US" altLang="ko-KR" sz="1300" dirty="0">
                <a:latin typeface="+mj-lt"/>
              </a:rPr>
              <a:t>’,</a:t>
            </a:r>
          </a:p>
          <a:p>
            <a:pPr>
              <a:lnSpc>
                <a:spcPct val="150000"/>
              </a:lnSpc>
            </a:pPr>
            <a:r>
              <a:rPr kumimoji="1" lang="ko-KR" altLang="en-US" sz="1300" dirty="0">
                <a:latin typeface="+mj-lt"/>
              </a:rPr>
              <a:t> </a:t>
            </a:r>
            <a:r>
              <a:rPr kumimoji="1" lang="en-US" altLang="ko-KR" sz="1300" dirty="0">
                <a:latin typeface="+mj-lt"/>
              </a:rPr>
              <a:t>‘</a:t>
            </a:r>
            <a:r>
              <a:rPr kumimoji="1" lang="ko-KR" altLang="en-US" sz="1300" dirty="0">
                <a:latin typeface="+mj-lt"/>
              </a:rPr>
              <a:t>왕윤</a:t>
            </a:r>
            <a:r>
              <a:rPr kumimoji="1" lang="en-US" altLang="ko-KR" sz="1300" dirty="0">
                <a:latin typeface="+mj-lt"/>
              </a:rPr>
              <a:t>’,</a:t>
            </a:r>
          </a:p>
          <a:p>
            <a:pPr>
              <a:lnSpc>
                <a:spcPct val="150000"/>
              </a:lnSpc>
            </a:pPr>
            <a:r>
              <a:rPr kumimoji="1" lang="ko-KR" altLang="en-US" sz="1300" dirty="0">
                <a:latin typeface="+mj-lt"/>
              </a:rPr>
              <a:t> </a:t>
            </a:r>
            <a:r>
              <a:rPr kumimoji="1" lang="en-US" altLang="ko-KR" sz="1300" dirty="0">
                <a:latin typeface="+mj-lt"/>
              </a:rPr>
              <a:t>326,</a:t>
            </a:r>
          </a:p>
          <a:p>
            <a:pPr>
              <a:lnSpc>
                <a:spcPct val="150000"/>
              </a:lnSpc>
            </a:pPr>
            <a:r>
              <a:rPr kumimoji="1" lang="ko-KR" altLang="en-US" sz="1300" dirty="0">
                <a:latin typeface="+mj-lt"/>
              </a:rPr>
              <a:t> </a:t>
            </a:r>
            <a:r>
              <a:rPr kumimoji="1" lang="en-US" altLang="ko-KR" sz="1300" dirty="0">
                <a:latin typeface="+mj-lt"/>
              </a:rPr>
              <a:t>328)</a:t>
            </a:r>
            <a:endParaRPr kumimoji="1" lang="ko-KR" altLang="en-US" sz="1300" dirty="0"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A24D72-657B-4649-800F-703C66D81360}"/>
              </a:ext>
            </a:extLst>
          </p:cNvPr>
          <p:cNvSpPr/>
          <p:nvPr/>
        </p:nvSpPr>
        <p:spPr>
          <a:xfrm>
            <a:off x="1903555" y="5229336"/>
            <a:ext cx="957335" cy="265471"/>
          </a:xfrm>
          <a:prstGeom prst="rect">
            <a:avLst/>
          </a:prstGeom>
          <a:solidFill>
            <a:srgbClr val="C3D7D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answer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675532-D1A9-4027-834E-66B6C24FCCAA}"/>
              </a:ext>
            </a:extLst>
          </p:cNvPr>
          <p:cNvSpPr/>
          <p:nvPr/>
        </p:nvSpPr>
        <p:spPr>
          <a:xfrm>
            <a:off x="1903555" y="4801637"/>
            <a:ext cx="957335" cy="265471"/>
          </a:xfrm>
          <a:prstGeom prst="rect">
            <a:avLst/>
          </a:prstGeom>
          <a:solidFill>
            <a:srgbClr val="C3D7D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question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3AAFD4-87C0-47CF-8448-6A557C7740F1}"/>
              </a:ext>
            </a:extLst>
          </p:cNvPr>
          <p:cNvSpPr/>
          <p:nvPr/>
        </p:nvSpPr>
        <p:spPr>
          <a:xfrm>
            <a:off x="1903555" y="2155969"/>
            <a:ext cx="957335" cy="265471"/>
          </a:xfrm>
          <a:prstGeom prst="rect">
            <a:avLst/>
          </a:prstGeom>
          <a:solidFill>
            <a:srgbClr val="C3D7D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670A89-3102-4666-A3B7-D66DA4260E86}"/>
              </a:ext>
            </a:extLst>
          </p:cNvPr>
          <p:cNvSpPr/>
          <p:nvPr/>
        </p:nvSpPr>
        <p:spPr>
          <a:xfrm>
            <a:off x="1903555" y="3213332"/>
            <a:ext cx="957335" cy="265471"/>
          </a:xfrm>
          <a:prstGeom prst="rect">
            <a:avLst/>
          </a:prstGeom>
          <a:solidFill>
            <a:srgbClr val="C3D7D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7931DF08-3E27-4864-9FC2-AF2AE494FB68}"/>
              </a:ext>
            </a:extLst>
          </p:cNvPr>
          <p:cNvSpPr/>
          <p:nvPr/>
        </p:nvSpPr>
        <p:spPr>
          <a:xfrm>
            <a:off x="3053750" y="2599428"/>
            <a:ext cx="140576" cy="1979325"/>
          </a:xfrm>
          <a:prstGeom prst="leftBrac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94C2133-6A2E-4C74-AF76-60D72785032A}"/>
              </a:ext>
            </a:extLst>
          </p:cNvPr>
          <p:cNvCxnSpPr/>
          <p:nvPr/>
        </p:nvCxnSpPr>
        <p:spPr>
          <a:xfrm>
            <a:off x="2978989" y="4934309"/>
            <a:ext cx="21533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584C5B0-2E7F-4C3E-8B78-B95E58717006}"/>
              </a:ext>
            </a:extLst>
          </p:cNvPr>
          <p:cNvCxnSpPr>
            <a:cxnSpLocks/>
          </p:cNvCxnSpPr>
          <p:nvPr/>
        </p:nvCxnSpPr>
        <p:spPr>
          <a:xfrm flipV="1">
            <a:off x="2978989" y="5229336"/>
            <a:ext cx="215337" cy="12479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1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5F8DB1-B89D-4892-A5B2-3797EE1DFF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네이버 지식백과 </a:t>
            </a:r>
            <a:r>
              <a:rPr lang="en-US" altLang="ko-KR" dirty="0"/>
              <a:t>Crawling </a:t>
            </a:r>
            <a:r>
              <a:rPr lang="ko-KR" altLang="en-US" dirty="0"/>
              <a:t>데이터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43C6B-9FD2-45F7-9C62-7E433D73E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Ch1. Background – </a:t>
            </a:r>
            <a:r>
              <a:rPr lang="ko-KR" altLang="en-US" dirty="0"/>
              <a:t>사용 데이터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4A8997-6250-4800-AC08-F584402A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3978" y="6446413"/>
            <a:ext cx="833060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BFE4A2F-0189-4278-8B14-F0B18BBFD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518428"/>
              </p:ext>
            </p:extLst>
          </p:nvPr>
        </p:nvGraphicFramePr>
        <p:xfrm>
          <a:off x="2299109" y="1838740"/>
          <a:ext cx="7593781" cy="402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308896493"/>
                    </a:ext>
                  </a:extLst>
                </a:gridCol>
                <a:gridCol w="3374104">
                  <a:extLst>
                    <a:ext uri="{9D8B030D-6E8A-4147-A177-3AD203B41FA5}">
                      <a16:colId xmlns:a16="http://schemas.microsoft.com/office/drawing/2014/main" val="2352676542"/>
                    </a:ext>
                  </a:extLst>
                </a:gridCol>
                <a:gridCol w="3051277">
                  <a:extLst>
                    <a:ext uri="{9D8B030D-6E8A-4147-A177-3AD203B41FA5}">
                      <a16:colId xmlns:a16="http://schemas.microsoft.com/office/drawing/2014/main" val="4144219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lt"/>
                        </a:rPr>
                        <a:t>Title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lt"/>
                        </a:rPr>
                        <a:t>Context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lt"/>
                        </a:rPr>
                        <a:t>Summary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72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>
                          <a:latin typeface="+mj-lt"/>
                        </a:rPr>
                        <a:t>프레디 머큐리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1946</a:t>
                      </a:r>
                      <a:r>
                        <a:rPr lang="ko-KR" altLang="en-US" sz="1200" dirty="0"/>
                        <a:t>년 탄자니아 잔지바르에서 태어났다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어린 시절 인도로 이주해 학교를 다녔고</a:t>
                      </a:r>
                      <a:r>
                        <a:rPr lang="en-US" altLang="ko-KR" sz="1200" dirty="0"/>
                        <a:t>, 12</a:t>
                      </a:r>
                      <a:r>
                        <a:rPr lang="ko-KR" altLang="en-US" sz="1200" dirty="0"/>
                        <a:t>세 때 스쿨 밴드 헥틱스</a:t>
                      </a:r>
                      <a:r>
                        <a:rPr lang="en-US" altLang="ko-KR" sz="1200" dirty="0"/>
                        <a:t>(The Hectics)</a:t>
                      </a:r>
                      <a:r>
                        <a:rPr lang="ko-KR" altLang="en-US" sz="1200" dirty="0"/>
                        <a:t>를 결성해 클리프 리처드</a:t>
                      </a:r>
                      <a:r>
                        <a:rPr lang="en-US" altLang="ko-KR" sz="1200" dirty="0"/>
                        <a:t>(Cliff Richard), </a:t>
                      </a:r>
                      <a:r>
                        <a:rPr lang="ko-KR" altLang="en-US" sz="1200" dirty="0"/>
                        <a:t>리틀 리처드</a:t>
                      </a:r>
                      <a:r>
                        <a:rPr lang="en-US" altLang="ko-KR" sz="1200" dirty="0"/>
                        <a:t>(Little Richard)</a:t>
                      </a:r>
                      <a:r>
                        <a:rPr lang="ko-KR" altLang="en-US" sz="1200" dirty="0"/>
                        <a:t>등 로큰롤 가수들의 노래를 커버했다</a:t>
                      </a:r>
                      <a:r>
                        <a:rPr lang="en-US" altLang="ko-KR" sz="1200" dirty="0"/>
                        <a:t>. 1964</a:t>
                      </a:r>
                      <a:r>
                        <a:rPr lang="ko-KR" altLang="en-US" sz="1200" dirty="0"/>
                        <a:t>년 영국으로 이주했고</a:t>
                      </a:r>
                      <a:r>
                        <a:rPr lang="en-US" altLang="ko-KR" sz="1200" dirty="0"/>
                        <a:t>, 1960</a:t>
                      </a:r>
                      <a:r>
                        <a:rPr lang="ko-KR" altLang="en-US" sz="1200" dirty="0"/>
                        <a:t>년대 후반 아이벡스</a:t>
                      </a:r>
                      <a:r>
                        <a:rPr lang="en-US" altLang="ko-KR" sz="1200" dirty="0"/>
                        <a:t>(Ibex), </a:t>
                      </a:r>
                      <a:r>
                        <a:rPr lang="ko-KR" altLang="en-US" sz="1200" dirty="0"/>
                        <a:t>사우워 밀크 시</a:t>
                      </a:r>
                      <a:r>
                        <a:rPr lang="en-US" altLang="ko-KR" sz="1200" dirty="0"/>
                        <a:t>(Sour Milk Sea) </a:t>
                      </a:r>
                      <a:r>
                        <a:rPr lang="ko-KR" altLang="en-US" sz="1200" dirty="0"/>
                        <a:t>등의 그룹에서 활동했다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프레디 머큐리는 영국의 록 보컬리스트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프레디 머큐리는 </a:t>
                      </a:r>
                      <a:r>
                        <a:rPr lang="en-US" altLang="ko-KR" sz="1200" dirty="0"/>
                        <a:t>1946</a:t>
                      </a:r>
                      <a:r>
                        <a:rPr lang="ko-KR" altLang="en-US" sz="1200" dirty="0"/>
                        <a:t>년 탄자니아 잔지바르에서 태어남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프레디 머큐리는 </a:t>
                      </a:r>
                      <a:r>
                        <a:rPr lang="en-US" altLang="ko-KR" sz="1200" dirty="0"/>
                        <a:t>1960</a:t>
                      </a:r>
                      <a:r>
                        <a:rPr lang="ko-KR" altLang="en-US" sz="1200" dirty="0"/>
                        <a:t>년대 후반 아이벡스</a:t>
                      </a:r>
                      <a:r>
                        <a:rPr lang="en-US" altLang="ko-KR" sz="1200" dirty="0"/>
                        <a:t>(Ibex), </a:t>
                      </a:r>
                      <a:r>
                        <a:rPr lang="ko-KR" altLang="en-US" sz="1200" dirty="0"/>
                        <a:t>사우워 밀크 시</a:t>
                      </a:r>
                      <a:r>
                        <a:rPr lang="en-US" altLang="ko-KR" sz="1200" dirty="0"/>
                        <a:t>(Sour Milk Sea) </a:t>
                      </a:r>
                      <a:r>
                        <a:rPr lang="ko-KR" altLang="en-US" sz="1200" dirty="0"/>
                        <a:t>등의 그룹에서 활동함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프레디 머큐리는 </a:t>
                      </a:r>
                      <a:r>
                        <a:rPr lang="en-US" altLang="ko-KR" sz="1200" dirty="0"/>
                        <a:t>1985</a:t>
                      </a:r>
                      <a:r>
                        <a:rPr lang="ko-KR" altLang="en-US" sz="1200" dirty="0"/>
                        <a:t>년 첫 번째 솔로 앨범 </a:t>
                      </a:r>
                      <a:r>
                        <a:rPr lang="en-US" altLang="ko-KR" sz="1200" dirty="0"/>
                        <a:t>《</a:t>
                      </a:r>
                      <a:r>
                        <a:rPr lang="ko-KR" altLang="en-US" sz="1200" dirty="0"/>
                        <a:t>미스터 배드 가이</a:t>
                      </a:r>
                      <a:r>
                        <a:rPr lang="en-US" altLang="ko-KR" sz="1200" dirty="0"/>
                        <a:t>》(1985</a:t>
                      </a:r>
                      <a:r>
                        <a:rPr lang="ko-KR" altLang="en-US" sz="1200" dirty="0"/>
                        <a:t>년 영국 앨범차트 </a:t>
                      </a: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위</a:t>
                      </a:r>
                      <a:r>
                        <a:rPr lang="en-US" altLang="ko-KR" sz="1200" dirty="0"/>
                        <a:t>), 1988</a:t>
                      </a:r>
                      <a:r>
                        <a:rPr lang="ko-KR" altLang="en-US" sz="1200" dirty="0"/>
                        <a:t>년 스페인 출신의 소프라노 몽세라 카바예</a:t>
                      </a:r>
                      <a:r>
                        <a:rPr lang="en-US" altLang="ko-KR" sz="1200" dirty="0"/>
                        <a:t>(Montserrat Caballé)</a:t>
                      </a:r>
                      <a:r>
                        <a:rPr lang="ko-KR" altLang="en-US" sz="1200" dirty="0"/>
                        <a:t>와 함께 만든 앨범 </a:t>
                      </a:r>
                      <a:r>
                        <a:rPr lang="en-US" altLang="ko-KR" sz="1200" dirty="0"/>
                        <a:t>《</a:t>
                      </a:r>
                      <a:r>
                        <a:rPr lang="ko-KR" altLang="en-US" sz="1200" dirty="0"/>
                        <a:t>바르셀로나</a:t>
                      </a:r>
                      <a:r>
                        <a:rPr lang="en-US" altLang="ko-KR" sz="1200" dirty="0"/>
                        <a:t>(Barcelona)》(1988</a:t>
                      </a:r>
                      <a:r>
                        <a:rPr lang="ko-KR" altLang="en-US" sz="1200" dirty="0"/>
                        <a:t>년 영국 앨범차트 </a:t>
                      </a:r>
                      <a:r>
                        <a:rPr lang="en-US" altLang="ko-KR" sz="1200" dirty="0"/>
                        <a:t>15</a:t>
                      </a:r>
                      <a:r>
                        <a:rPr lang="ko-KR" altLang="en-US" sz="1200" dirty="0"/>
                        <a:t>위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연이어 발표함</a:t>
                      </a:r>
                      <a:r>
                        <a:rPr lang="en-US" altLang="ko-KR" sz="1200" dirty="0"/>
                        <a:t>.  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68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>
                          <a:latin typeface="+mj-lt"/>
                        </a:rPr>
                        <a:t>윤동주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만주 북간도의 명동촌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明東村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에서 태어났으며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기독교인인 할아버지의 영향을 받았다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본관은 파평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坡平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이며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아버지는 윤영석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尹永錫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어머니는 김룡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金龍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이다</a:t>
                      </a:r>
                      <a:r>
                        <a:rPr lang="en-US" altLang="ko-KR" sz="1200" dirty="0"/>
                        <a:t>. 1931</a:t>
                      </a:r>
                      <a:r>
                        <a:rPr lang="ko-KR" altLang="en-US" sz="1200" dirty="0"/>
                        <a:t>년</a:t>
                      </a:r>
                      <a:r>
                        <a:rPr lang="en-US" altLang="ko-KR" sz="1200" dirty="0"/>
                        <a:t>(14</a:t>
                      </a:r>
                      <a:r>
                        <a:rPr lang="ko-KR" altLang="en-US" sz="1200" dirty="0"/>
                        <a:t>세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 명동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明東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소학교를 졸업하고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한 때 중국인 관립학교인 대랍자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大拉子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학교를 다니다 가족이 용정으로 이사하자 용정에 있는 은진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恩眞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중학교에 입학하였다</a:t>
                      </a:r>
                      <a:r>
                        <a:rPr lang="en-US" altLang="ko-KR" sz="1200" dirty="0"/>
                        <a:t>(1933).1935</a:t>
                      </a:r>
                      <a:r>
                        <a:rPr lang="ko-KR" altLang="en-US" sz="1200" dirty="0"/>
                        <a:t>년에 평양의 숭실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崇實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중학교로 전학하였으나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학교에 신사참배 문제가 발생하여 폐쇄당하고 말았다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윤동주는 기독교인인 할아버지의 영향을 받음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윤동주는 </a:t>
                      </a:r>
                      <a:r>
                        <a:rPr lang="en-US" altLang="ko-KR" sz="1200" dirty="0"/>
                        <a:t>1931</a:t>
                      </a:r>
                      <a:r>
                        <a:rPr lang="ko-KR" altLang="en-US" sz="1200" dirty="0"/>
                        <a:t>년</a:t>
                      </a:r>
                      <a:r>
                        <a:rPr lang="en-US" altLang="ko-KR" sz="1200" dirty="0"/>
                        <a:t>(14</a:t>
                      </a:r>
                      <a:r>
                        <a:rPr lang="ko-KR" altLang="en-US" sz="1200" dirty="0"/>
                        <a:t>세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 명동소학교를 졸업함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윤동주는 다시 용정에 있는 광명학원의 중학부로 편입하여 거기서 졸업함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윤동주는 </a:t>
                      </a:r>
                      <a:r>
                        <a:rPr lang="en-US" altLang="ko-KR" sz="1200" dirty="0"/>
                        <a:t>1941</a:t>
                      </a:r>
                      <a:r>
                        <a:rPr lang="ko-KR" altLang="en-US" sz="1200" dirty="0"/>
                        <a:t>년에는 서울의 연희전문학교 문과를 졸업함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윤동주는 학업 도중 귀향하려던 시점에 항일운동을 했다는 혐의로 일본 경찰에 체포됨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윤동주는 그의 시집은 본인이 직접 발간하지 못함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959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10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5F8DB1-B89D-4892-A5B2-3797EE1DFF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43C6B-9FD2-45F7-9C62-7E433D73E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Ch1. Background – </a:t>
            </a:r>
            <a:r>
              <a:rPr lang="ko-KR" altLang="en-US" dirty="0"/>
              <a:t>사용 데이터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4A8997-6250-4800-AC08-F584402A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3978" y="6446413"/>
            <a:ext cx="833060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500365-38C4-42C4-B1A8-C865791173D8}"/>
              </a:ext>
            </a:extLst>
          </p:cNvPr>
          <p:cNvSpPr>
            <a:spLocks/>
          </p:cNvSpPr>
          <p:nvPr/>
        </p:nvSpPr>
        <p:spPr>
          <a:xfrm>
            <a:off x="2442845" y="3048635"/>
            <a:ext cx="1182370" cy="504825"/>
          </a:xfrm>
          <a:prstGeom prst="rect">
            <a:avLst/>
          </a:prstGeom>
          <a:solidFill>
            <a:srgbClr val="333F50"/>
          </a:solidFill>
          <a:ln w="635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bg1"/>
                </a:solidFill>
                <a:latin typeface="KoPub돋움체 Medium" charset="0"/>
                <a:ea typeface="KoPub돋움체 Medium" charset="0"/>
              </a:rPr>
              <a:t>Regular Expression</a:t>
            </a:r>
            <a:endParaRPr lang="ko-KR" altLang="en-US" sz="1400" b="0" strike="noStrike" cap="none" dirty="0">
              <a:solidFill>
                <a:schemeClr val="bg1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FED734-BFFE-479C-8A1A-6BE27B472BCF}"/>
              </a:ext>
            </a:extLst>
          </p:cNvPr>
          <p:cNvSpPr>
            <a:spLocks/>
          </p:cNvSpPr>
          <p:nvPr/>
        </p:nvSpPr>
        <p:spPr>
          <a:xfrm>
            <a:off x="3789680" y="3048000"/>
            <a:ext cx="6014085" cy="5048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err="1">
                <a:solidFill>
                  <a:schemeClr val="tx1"/>
                </a:solidFill>
                <a:latin typeface="+mj-ea"/>
                <a:ea typeface="+mj-ea"/>
              </a:rPr>
              <a:t>불용어가</a:t>
            </a:r>
            <a:r>
              <a:rPr lang="en-US" altLang="ko-KR" sz="1400" b="0" strike="noStrike" cap="none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400" b="0" strike="noStrike" cap="none" dirty="0" err="1">
                <a:solidFill>
                  <a:schemeClr val="tx1"/>
                </a:solidFill>
                <a:latin typeface="+mj-ea"/>
                <a:ea typeface="+mj-ea"/>
              </a:rPr>
              <a:t>많아</a:t>
            </a:r>
            <a:r>
              <a:rPr lang="en-US" altLang="ko-KR" sz="1400" b="0" strike="noStrike" cap="none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400" b="0" strike="noStrike" cap="none" dirty="0">
                <a:solidFill>
                  <a:schemeClr val="tx1"/>
                </a:solidFill>
                <a:latin typeface="+mj-ea"/>
                <a:ea typeface="+mj-ea"/>
              </a:rPr>
              <a:t>분석에 있어 필수적인</a:t>
            </a:r>
            <a:r>
              <a:rPr lang="en-US" altLang="ko-KR" sz="1400" b="0" strike="noStrike" cap="none" dirty="0">
                <a:solidFill>
                  <a:schemeClr val="tx1"/>
                </a:solidFill>
                <a:latin typeface="+mj-ea"/>
                <a:ea typeface="+mj-ea"/>
              </a:rPr>
              <a:t> ‘~’, ‘.’, 한글, 영어, </a:t>
            </a:r>
            <a:r>
              <a:rPr lang="en-US" altLang="ko-KR" sz="1400" b="0" strike="noStrike" cap="none" dirty="0" err="1">
                <a:solidFill>
                  <a:schemeClr val="tx1"/>
                </a:solidFill>
                <a:latin typeface="+mj-ea"/>
                <a:ea typeface="+mj-ea"/>
              </a:rPr>
              <a:t>숫자만</a:t>
            </a:r>
            <a:r>
              <a:rPr lang="ko-KR" altLang="en-US" sz="1400" b="0" strike="noStrike" cap="none" dirty="0">
                <a:solidFill>
                  <a:schemeClr val="tx1"/>
                </a:solidFill>
                <a:latin typeface="+mj-ea"/>
                <a:ea typeface="+mj-ea"/>
              </a:rPr>
              <a:t>을</a:t>
            </a:r>
            <a:r>
              <a:rPr lang="en-US" altLang="ko-KR" sz="1400" b="0" strike="noStrike" cap="none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추출함</a:t>
            </a:r>
            <a:endParaRPr lang="ko-KR" altLang="en-US" sz="1400" b="0" strike="noStrike" cap="none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02D68E-553F-4841-9FFF-1F75164BEBA1}"/>
              </a:ext>
            </a:extLst>
          </p:cNvPr>
          <p:cNvSpPr>
            <a:spLocks/>
          </p:cNvSpPr>
          <p:nvPr/>
        </p:nvSpPr>
        <p:spPr>
          <a:xfrm>
            <a:off x="2442845" y="3900169"/>
            <a:ext cx="1182370" cy="504825"/>
          </a:xfrm>
          <a:prstGeom prst="rect">
            <a:avLst/>
          </a:prstGeom>
          <a:solidFill>
            <a:srgbClr val="333F50"/>
          </a:solidFill>
          <a:ln w="635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bg1"/>
                </a:solidFill>
                <a:latin typeface="KoPub돋움체 Medium" charset="0"/>
                <a:ea typeface="KoPub돋움체 Medium" charset="0"/>
              </a:rPr>
              <a:t>Embedding</a:t>
            </a:r>
            <a:endParaRPr lang="ko-KR" altLang="en-US" sz="1400" b="0" strike="noStrike" cap="none" dirty="0">
              <a:solidFill>
                <a:schemeClr val="bg1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4EEC61-8AC1-409E-A8D1-BDCDD9460B62}"/>
              </a:ext>
            </a:extLst>
          </p:cNvPr>
          <p:cNvSpPr>
            <a:spLocks/>
          </p:cNvSpPr>
          <p:nvPr/>
        </p:nvSpPr>
        <p:spPr>
          <a:xfrm>
            <a:off x="3789680" y="3913505"/>
            <a:ext cx="6014085" cy="5048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tx1"/>
                </a:solidFill>
                <a:latin typeface="+mj-ea"/>
                <a:ea typeface="+mj-ea"/>
              </a:rPr>
              <a:t>200차원, CBOW</a:t>
            </a:r>
            <a:r>
              <a:rPr lang="ko-KR" altLang="en-US" sz="1400" b="0" strike="noStrike" cap="none" dirty="0">
                <a:solidFill>
                  <a:schemeClr val="tx1"/>
                </a:solidFill>
                <a:latin typeface="+mj-ea"/>
                <a:ea typeface="+mj-ea"/>
              </a:rPr>
              <a:t>에 비해</a:t>
            </a:r>
            <a:r>
              <a:rPr lang="en-US" altLang="ko-KR" sz="1400" b="0" strike="noStrike" cap="none" dirty="0">
                <a:solidFill>
                  <a:schemeClr val="tx1"/>
                </a:solidFill>
                <a:latin typeface="+mj-ea"/>
                <a:ea typeface="+mj-ea"/>
              </a:rPr>
              <a:t> 300차원, </a:t>
            </a:r>
            <a:r>
              <a:rPr lang="en-US" altLang="ko-KR" sz="1400" b="0" strike="noStrike" cap="none" dirty="0" err="1">
                <a:solidFill>
                  <a:schemeClr val="tx1"/>
                </a:solidFill>
                <a:latin typeface="+mj-ea"/>
                <a:ea typeface="+mj-ea"/>
              </a:rPr>
              <a:t>Skipgram</a:t>
            </a:r>
            <a:r>
              <a:rPr lang="ko-KR" altLang="en-US" sz="1400" b="0" strike="noStrike" cap="none" dirty="0">
                <a:solidFill>
                  <a:schemeClr val="tx1"/>
                </a:solidFill>
                <a:latin typeface="+mj-ea"/>
                <a:ea typeface="+mj-ea"/>
              </a:rPr>
              <a:t>의 성능이 우수하였음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114A2E-B1FF-48B5-91D2-EE14122DDBFA}"/>
              </a:ext>
            </a:extLst>
          </p:cNvPr>
          <p:cNvSpPr>
            <a:spLocks/>
          </p:cNvSpPr>
          <p:nvPr/>
        </p:nvSpPr>
        <p:spPr>
          <a:xfrm>
            <a:off x="2442845" y="4739640"/>
            <a:ext cx="1183005" cy="1000125"/>
          </a:xfrm>
          <a:prstGeom prst="rect">
            <a:avLst/>
          </a:prstGeom>
          <a:solidFill>
            <a:srgbClr val="333F50"/>
          </a:solidFill>
          <a:ln w="635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bg1"/>
                </a:solidFill>
                <a:latin typeface="KoPub돋움체 Medium" charset="0"/>
                <a:ea typeface="KoPub돋움체 Medium" charset="0"/>
              </a:rPr>
              <a:t>Vocabulary</a:t>
            </a:r>
            <a:endParaRPr lang="ko-KR" altLang="en-US" sz="1400" b="0" strike="noStrike" cap="none" dirty="0">
              <a:solidFill>
                <a:schemeClr val="bg1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F852BC-869F-4CB2-B662-ECC43332A525}"/>
              </a:ext>
            </a:extLst>
          </p:cNvPr>
          <p:cNvSpPr>
            <a:spLocks/>
          </p:cNvSpPr>
          <p:nvPr/>
        </p:nvSpPr>
        <p:spPr>
          <a:xfrm>
            <a:off x="3789680" y="4739640"/>
            <a:ext cx="6014085" cy="10090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6E64AB-45EC-499A-A3A7-F9B9357C4745}"/>
              </a:ext>
            </a:extLst>
          </p:cNvPr>
          <p:cNvSpPr>
            <a:spLocks/>
          </p:cNvSpPr>
          <p:nvPr/>
        </p:nvSpPr>
        <p:spPr>
          <a:xfrm>
            <a:off x="2442845" y="2191385"/>
            <a:ext cx="1182370" cy="504825"/>
          </a:xfrm>
          <a:prstGeom prst="rect">
            <a:avLst/>
          </a:prstGeom>
          <a:solidFill>
            <a:srgbClr val="333F50"/>
          </a:solidFill>
          <a:ln w="635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bg1"/>
                </a:solidFill>
                <a:latin typeface="KoPub돋움체 Medium" charset="0"/>
                <a:ea typeface="KoPub돋움체 Medium" charset="0"/>
              </a:rPr>
              <a:t>Tokenizing</a:t>
            </a:r>
            <a:endParaRPr lang="ko-KR" altLang="en-US" sz="1400" b="0" strike="noStrike" cap="none" dirty="0">
              <a:solidFill>
                <a:schemeClr val="bg1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250D2F-E72A-4690-B5E8-F19F570EBC98}"/>
              </a:ext>
            </a:extLst>
          </p:cNvPr>
          <p:cNvSpPr>
            <a:spLocks/>
          </p:cNvSpPr>
          <p:nvPr/>
        </p:nvSpPr>
        <p:spPr>
          <a:xfrm>
            <a:off x="3789680" y="2176780"/>
            <a:ext cx="6014085" cy="5048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tx1"/>
                </a:solidFill>
                <a:latin typeface="+mj-ea"/>
                <a:ea typeface="+mj-ea"/>
              </a:rPr>
              <a:t>Twitter/Komoran/Kkma 중 모델에 적합한 Twitter 사용</a:t>
            </a:r>
            <a:endParaRPr lang="ko-KR" altLang="en-US" sz="1400" b="0" strike="noStrike" cap="none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CA0FA42-218E-44C1-997A-B7D407EB1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65520"/>
              </p:ext>
            </p:extLst>
          </p:nvPr>
        </p:nvGraphicFramePr>
        <p:xfrm>
          <a:off x="4791075" y="4898390"/>
          <a:ext cx="3917950" cy="65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2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...</a:t>
                      </a:r>
                      <a:endParaRPr lang="ko-KR" altLang="en-US" sz="1000" b="1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Unk</a:t>
                      </a:r>
                      <a:endParaRPr lang="ko-KR" altLang="en-US" sz="1000" b="1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Pad</a:t>
                      </a:r>
                      <a:endParaRPr lang="ko-KR" altLang="en-US" sz="1000" b="1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</a:t>
                      </a:r>
                      <a:endParaRPr lang="ko-KR" altLang="en-US" sz="1000" b="1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</a:t>
                      </a:r>
                      <a:endParaRPr lang="ko-KR" altLang="en-US" sz="1000" b="1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고프</a:t>
                      </a:r>
                      <a:endParaRPr lang="ko-KR" altLang="en-US" sz="1000" b="1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</a:t>
                      </a:r>
                      <a:endParaRPr lang="ko-KR" altLang="en-US" sz="1000" b="1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...</a:t>
                      </a:r>
                      <a:endParaRPr lang="ko-KR" altLang="en-US" sz="1000" b="1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...</a:t>
                      </a:r>
                      <a:endParaRPr lang="ko-KR" altLang="en-US" sz="1000" b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000" b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500</a:t>
                      </a:r>
                      <a:endParaRPr lang="ko-KR" altLang="en-US" sz="1000" b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4056</a:t>
                      </a:r>
                      <a:endParaRPr lang="ko-KR" altLang="en-US" sz="1000" b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331</a:t>
                      </a:r>
                      <a:endParaRPr lang="ko-KR" altLang="en-US" sz="1000" b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6948</a:t>
                      </a:r>
                      <a:endParaRPr lang="ko-KR" altLang="en-US" sz="1000" b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...</a:t>
                      </a:r>
                      <a:endParaRPr lang="ko-KR" altLang="en-US" sz="1000" b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77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5F8DB1-B89D-4892-A5B2-3797EE1DFF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43C6B-9FD2-45F7-9C62-7E433D73E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Ch1. Background – </a:t>
            </a:r>
            <a:r>
              <a:rPr lang="ko-KR" altLang="en-US" dirty="0"/>
              <a:t>사용 데이터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4A8997-6250-4800-AC08-F584402A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3978" y="6446413"/>
            <a:ext cx="833060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4A6C2E-0A34-4686-9E9C-ECF7853661E3}"/>
              </a:ext>
            </a:extLst>
          </p:cNvPr>
          <p:cNvSpPr>
            <a:spLocks/>
          </p:cNvSpPr>
          <p:nvPr/>
        </p:nvSpPr>
        <p:spPr>
          <a:xfrm>
            <a:off x="8192135" y="1950085"/>
            <a:ext cx="1303655" cy="5549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charset="0"/>
                <a:ea typeface="KoPub돋움체 Medium" charset="0"/>
              </a:rPr>
              <a:t>Vocabulary</a:t>
            </a:r>
            <a:endParaRPr lang="ko-KR" altLang="en-US" sz="1400" b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charset="0"/>
              <a:ea typeface="KoPub돋움체 Medium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5840BF-8BE8-4E4D-95BA-FEA0DDBE3647}"/>
              </a:ext>
            </a:extLst>
          </p:cNvPr>
          <p:cNvGraphicFramePr>
            <a:graphicFrameLocks noGrp="1"/>
          </p:cNvGraphicFramePr>
          <p:nvPr/>
        </p:nvGraphicFramePr>
        <p:xfrm>
          <a:off x="6576060" y="3551555"/>
          <a:ext cx="2636520" cy="223901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439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86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BF">
                        <a:alpha val="300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POS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BF">
                        <a:alpha val="300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Token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BF">
                        <a:alpha val="300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Lower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BF">
                        <a:alpha val="300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Lemma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BF">
                        <a:alpha val="300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TF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BF">
                        <a:alpha val="300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…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…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…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…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…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…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삼겹살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Noun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0.13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은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Josa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0.02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맛있다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Adj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T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0.14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뒷풀이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Noun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0.12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메뉴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Noun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T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T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T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0.25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는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Josa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0.02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삼겹살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Noun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0.13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이다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Josa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0.02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…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…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…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…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…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…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9E7EAC-32D4-4932-87E3-7E979C25B5FA}"/>
              </a:ext>
            </a:extLst>
          </p:cNvPr>
          <p:cNvGraphicFramePr>
            <a:graphicFrameLocks noGrp="1"/>
          </p:cNvGraphicFramePr>
          <p:nvPr/>
        </p:nvGraphicFramePr>
        <p:xfrm>
          <a:off x="3254375" y="3510915"/>
          <a:ext cx="1179830" cy="22225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89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9FD7BF">
                        <a:alpha val="300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POS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9FD7BF">
                        <a:alpha val="300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제일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00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Noun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002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맛있는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00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Adjective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002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메뉴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00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Noun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002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가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00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Josa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002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뭐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00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Noun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002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야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00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Josa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002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텍스트 상자 33">
            <a:extLst>
              <a:ext uri="{FF2B5EF4-FFF2-40B4-BE49-F238E27FC236}">
                <a16:creationId xmlns:a16="http://schemas.microsoft.com/office/drawing/2014/main" id="{5871C045-19F4-49F2-A92C-C2CCB2C1F70B}"/>
              </a:ext>
            </a:extLst>
          </p:cNvPr>
          <p:cNvSpPr txBox="1">
            <a:spLocks/>
          </p:cNvSpPr>
          <p:nvPr/>
        </p:nvSpPr>
        <p:spPr>
          <a:xfrm>
            <a:off x="5393055" y="5510530"/>
            <a:ext cx="1179830" cy="3886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34">
            <a:extLst>
              <a:ext uri="{FF2B5EF4-FFF2-40B4-BE49-F238E27FC236}">
                <a16:creationId xmlns:a16="http://schemas.microsoft.com/office/drawing/2014/main" id="{252E70CA-E4C6-42B9-90CB-428D27116996}"/>
              </a:ext>
            </a:extLst>
          </p:cNvPr>
          <p:cNvSpPr>
            <a:spLocks/>
          </p:cNvSpPr>
          <p:nvPr/>
        </p:nvSpPr>
        <p:spPr>
          <a:xfrm rot="16200000">
            <a:off x="8145780" y="2489835"/>
            <a:ext cx="334645" cy="1704975"/>
          </a:xfrm>
          <a:prstGeom prst="rightBrace">
            <a:avLst>
              <a:gd name="adj1" fmla="val 92335"/>
              <a:gd name="adj2" fmla="val 47569"/>
            </a:avLst>
          </a:prstGeom>
          <a:noFill/>
          <a:ln w="63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66C19D-9FFA-4F76-ABB8-AE176CA4F688}"/>
              </a:ext>
            </a:extLst>
          </p:cNvPr>
          <p:cNvSpPr>
            <a:spLocks/>
          </p:cNvSpPr>
          <p:nvPr/>
        </p:nvSpPr>
        <p:spPr>
          <a:xfrm>
            <a:off x="4192905" y="1950085"/>
            <a:ext cx="1303655" cy="5524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charset="0"/>
                <a:ea typeface="KoPub돋움체 Medium" charset="0"/>
              </a:rPr>
              <a:t>Regular Expression</a:t>
            </a:r>
            <a:endParaRPr lang="ko-KR" altLang="en-US" sz="1400" b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11DFFC-A930-4B8A-898B-93375C4A83BA}"/>
              </a:ext>
            </a:extLst>
          </p:cNvPr>
          <p:cNvSpPr>
            <a:spLocks/>
          </p:cNvSpPr>
          <p:nvPr/>
        </p:nvSpPr>
        <p:spPr>
          <a:xfrm>
            <a:off x="6192520" y="1950085"/>
            <a:ext cx="1303655" cy="5524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charset="0"/>
                <a:ea typeface="KoPub돋움체 Medium" charset="0"/>
              </a:rPr>
              <a:t>Embedding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2A01E0-0592-4866-8CFC-B1E6E6AF184E}"/>
              </a:ext>
            </a:extLst>
          </p:cNvPr>
          <p:cNvSpPr>
            <a:spLocks/>
          </p:cNvSpPr>
          <p:nvPr/>
        </p:nvSpPr>
        <p:spPr>
          <a:xfrm>
            <a:off x="2193290" y="1950085"/>
            <a:ext cx="1303655" cy="5524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charset="0"/>
                <a:ea typeface="KoPub돋움체 Medium" charset="0"/>
              </a:rPr>
              <a:t>Tokenizing</a:t>
            </a:r>
            <a:endParaRPr lang="ko-KR" altLang="en-US" sz="1400" b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charset="0"/>
              <a:ea typeface="KoPub돋움체 Medium" charset="0"/>
            </a:endParaRPr>
          </a:p>
        </p:txBody>
      </p:sp>
      <p:cxnSp>
        <p:nvCxnSpPr>
          <p:cNvPr id="14" name="직선 연결선[R] 8">
            <a:extLst>
              <a:ext uri="{FF2B5EF4-FFF2-40B4-BE49-F238E27FC236}">
                <a16:creationId xmlns:a16="http://schemas.microsoft.com/office/drawing/2014/main" id="{B1B7E5C0-3DA8-4844-9225-F8179DF8A46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844800" y="2502535"/>
            <a:ext cx="0" cy="30797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32">
            <a:extLst>
              <a:ext uri="{FF2B5EF4-FFF2-40B4-BE49-F238E27FC236}">
                <a16:creationId xmlns:a16="http://schemas.microsoft.com/office/drawing/2014/main" id="{E4BBBD9B-FCB0-4814-A43C-04A604E3BED9}"/>
              </a:ext>
            </a:extLst>
          </p:cNvPr>
          <p:cNvCxnSpPr>
            <a:cxnSpLocks/>
          </p:cNvCxnSpPr>
          <p:nvPr/>
        </p:nvCxnSpPr>
        <p:spPr>
          <a:xfrm>
            <a:off x="4844415" y="2502535"/>
            <a:ext cx="0" cy="30797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36">
            <a:extLst>
              <a:ext uri="{FF2B5EF4-FFF2-40B4-BE49-F238E27FC236}">
                <a16:creationId xmlns:a16="http://schemas.microsoft.com/office/drawing/2014/main" id="{434480AC-C06B-4F98-BFFA-787806F58203}"/>
              </a:ext>
            </a:extLst>
          </p:cNvPr>
          <p:cNvCxnSpPr>
            <a:cxnSpLocks/>
          </p:cNvCxnSpPr>
          <p:nvPr/>
        </p:nvCxnSpPr>
        <p:spPr>
          <a:xfrm>
            <a:off x="6931660" y="2502535"/>
            <a:ext cx="0" cy="30797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37">
            <a:extLst>
              <a:ext uri="{FF2B5EF4-FFF2-40B4-BE49-F238E27FC236}">
                <a16:creationId xmlns:a16="http://schemas.microsoft.com/office/drawing/2014/main" id="{F006CF22-8139-48EC-936A-D4D36F8C2E79}"/>
              </a:ext>
            </a:extLst>
          </p:cNvPr>
          <p:cNvCxnSpPr>
            <a:cxnSpLocks/>
          </p:cNvCxnSpPr>
          <p:nvPr/>
        </p:nvCxnSpPr>
        <p:spPr>
          <a:xfrm>
            <a:off x="8865870" y="2502535"/>
            <a:ext cx="0" cy="30797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4">
            <a:extLst>
              <a:ext uri="{FF2B5EF4-FFF2-40B4-BE49-F238E27FC236}">
                <a16:creationId xmlns:a16="http://schemas.microsoft.com/office/drawing/2014/main" id="{50D132A2-DABC-41C6-A39C-D1247B466A5E}"/>
              </a:ext>
            </a:extLst>
          </p:cNvPr>
          <p:cNvCxnSpPr/>
          <p:nvPr/>
        </p:nvCxnSpPr>
        <p:spPr>
          <a:xfrm>
            <a:off x="2844800" y="2810510"/>
            <a:ext cx="602107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1CF8D59-1B7A-4A3E-A47A-4976BBC917A5}"/>
              </a:ext>
            </a:extLst>
          </p:cNvPr>
          <p:cNvCxnSpPr/>
          <p:nvPr/>
        </p:nvCxnSpPr>
        <p:spPr>
          <a:xfrm>
            <a:off x="3857625" y="2810510"/>
            <a:ext cx="0" cy="3086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6C81094-4247-4170-AF65-771CB106B99B}"/>
              </a:ext>
            </a:extLst>
          </p:cNvPr>
          <p:cNvCxnSpPr/>
          <p:nvPr/>
        </p:nvCxnSpPr>
        <p:spPr>
          <a:xfrm>
            <a:off x="7895590" y="2810510"/>
            <a:ext cx="0" cy="3086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B37715-2FBD-4CE5-BB61-D4640B9FAF03}"/>
              </a:ext>
            </a:extLst>
          </p:cNvPr>
          <p:cNvSpPr>
            <a:spLocks/>
          </p:cNvSpPr>
          <p:nvPr/>
        </p:nvSpPr>
        <p:spPr>
          <a:xfrm>
            <a:off x="3347720" y="5906135"/>
            <a:ext cx="1099820" cy="351790"/>
          </a:xfrm>
          <a:prstGeom prst="rect">
            <a:avLst/>
          </a:prstGeom>
          <a:solidFill>
            <a:srgbClr val="F7F7F7"/>
          </a:solidFill>
          <a:ln w="0">
            <a:noFill/>
            <a:prstDash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&lt;Question&gt;</a:t>
            </a:r>
            <a:endParaRPr lang="ko-KR" altLang="en-US" sz="1400" b="0" strike="noStrike" cap="none" dirty="0">
              <a:solidFill>
                <a:schemeClr val="tx1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5C7FA6-DA93-4866-890E-7F33165C8960}"/>
              </a:ext>
            </a:extLst>
          </p:cNvPr>
          <p:cNvSpPr>
            <a:spLocks/>
          </p:cNvSpPr>
          <p:nvPr/>
        </p:nvSpPr>
        <p:spPr>
          <a:xfrm>
            <a:off x="7744462" y="5906135"/>
            <a:ext cx="1083308" cy="352425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&lt;Contents&gt;</a:t>
            </a:r>
            <a:endParaRPr lang="ko-KR" altLang="en-US" sz="1400" b="0" strike="noStrike" cap="none" dirty="0">
              <a:solidFill>
                <a:schemeClr val="tx1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30B197-F191-44FC-A28F-EA0B7224DE22}"/>
              </a:ext>
            </a:extLst>
          </p:cNvPr>
          <p:cNvSpPr txBox="1">
            <a:spLocks/>
          </p:cNvSpPr>
          <p:nvPr/>
        </p:nvSpPr>
        <p:spPr>
          <a:xfrm>
            <a:off x="6132196" y="1654810"/>
            <a:ext cx="2587262" cy="215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latin typeface="KoPub돋움체 Medium" charset="0"/>
                <a:ea typeface="KoPub돋움체 Medium" charset="0"/>
              </a:rPr>
              <a:t>* 이후 자주 나오는 질문 토큰 </a:t>
            </a:r>
            <a:r>
              <a:rPr lang="en-US" altLang="ko-KR" sz="800" b="0" strike="noStrike" cap="none" dirty="0" err="1">
                <a:latin typeface="KoPub돋움체 Medium" charset="0"/>
                <a:ea typeface="KoPub돋움체 Medium" charset="0"/>
              </a:rPr>
              <a:t>벡터에</a:t>
            </a:r>
            <a:r>
              <a:rPr lang="en-US" altLang="ko-KR" sz="800" b="0" strike="noStrike" cap="none" dirty="0">
                <a:latin typeface="KoPub돋움체 Medium" charset="0"/>
                <a:ea typeface="KoPub돋움체 Medium" charset="0"/>
              </a:rPr>
              <a:t> 대</a:t>
            </a:r>
            <a:r>
              <a:rPr lang="ko-KR" altLang="en-US" sz="800" b="0" strike="noStrike" cap="none" dirty="0">
                <a:latin typeface="KoPub돋움체 Medium" charset="0"/>
                <a:ea typeface="KoPub돋움체 Medium" charset="0"/>
              </a:rPr>
              <a:t>해서는</a:t>
            </a:r>
            <a:r>
              <a:rPr lang="en-US" altLang="ko-KR" sz="800" b="0" strike="noStrike" cap="none" dirty="0">
                <a:latin typeface="KoPub돋움체 Medium" charset="0"/>
                <a:ea typeface="KoPub돋움체 Medium" charset="0"/>
              </a:rPr>
              <a:t> Fine tune </a:t>
            </a:r>
            <a:endParaRPr lang="ko-KR" altLang="en-US" sz="800" b="0" strike="noStrike" cap="none" dirty="0">
              <a:latin typeface="KoPub돋움체 Medium" charset="0"/>
              <a:ea typeface="KoPub돋움체 Medium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1725CA-12AB-4307-A31E-BC6574B21D7F}"/>
              </a:ext>
            </a:extLst>
          </p:cNvPr>
          <p:cNvSpPr txBox="1">
            <a:spLocks/>
          </p:cNvSpPr>
          <p:nvPr/>
        </p:nvSpPr>
        <p:spPr>
          <a:xfrm>
            <a:off x="3220550" y="3291840"/>
            <a:ext cx="1623865" cy="21544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latin typeface="KoPub돋움체 Medium" charset="0"/>
                <a:ea typeface="KoPub돋움체 Medium" charset="0"/>
              </a:rPr>
              <a:t>* POS</a:t>
            </a:r>
            <a:r>
              <a:rPr lang="ko-KR" altLang="en-US" sz="800" b="0" strike="noStrike" cap="none" dirty="0">
                <a:latin typeface="KoPub돋움체 Medium" charset="0"/>
                <a:ea typeface="KoPub돋움체 Medium" charset="0"/>
              </a:rPr>
              <a:t>는 </a:t>
            </a:r>
            <a:r>
              <a:rPr lang="en-US" altLang="ko-KR" sz="800" b="0" strike="noStrike" cap="none" dirty="0">
                <a:latin typeface="KoPub돋움체 Medium" charset="0"/>
                <a:ea typeface="KoPub돋움체 Medium" charset="0"/>
              </a:rPr>
              <a:t>18</a:t>
            </a:r>
            <a:r>
              <a:rPr lang="ko-KR" altLang="en-US" sz="800" b="0" strike="noStrike" cap="none" dirty="0">
                <a:latin typeface="KoPub돋움체 Medium" charset="0"/>
                <a:ea typeface="KoPub돋움체 Medium" charset="0"/>
              </a:rPr>
              <a:t>개의 </a:t>
            </a:r>
            <a:r>
              <a:rPr lang="ko-KR" altLang="en-US" sz="800" dirty="0">
                <a:latin typeface="KoPub돋움체 Medium" charset="0"/>
                <a:ea typeface="KoPub돋움체 Medium" charset="0"/>
              </a:rPr>
              <a:t>종류를 갖고 있음</a:t>
            </a:r>
            <a:endParaRPr lang="ko-KR" altLang="en-US" sz="800" b="0" strike="noStrike" cap="none" dirty="0">
              <a:latin typeface="KoPub돋움체 Medium" charset="0"/>
              <a:ea typeface="KoPub돋움체 Medium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B55472-994F-4830-994C-B896A13D37DE}"/>
              </a:ext>
            </a:extLst>
          </p:cNvPr>
          <p:cNvSpPr txBox="1"/>
          <p:nvPr/>
        </p:nvSpPr>
        <p:spPr>
          <a:xfrm>
            <a:off x="7985796" y="2934674"/>
            <a:ext cx="733662" cy="284693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sz="1400" b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Features</a:t>
            </a:r>
            <a:endParaRPr lang="ko-KR" altLang="en-US" sz="1400" b="0" spc="-100" dirty="0" err="1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89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C24124-0BDF-4010-8068-5A3C84923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Paper Summary - A Structured Self-Attentive Sentence Embedding (2017)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EAC2A-2F0F-40E9-9FC6-678C7B2720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Ch1. Background – </a:t>
            </a:r>
            <a:r>
              <a:rPr lang="ko-KR" altLang="en-US" dirty="0"/>
              <a:t>필수 개념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975D601-25E8-4F20-9EAF-7AB35F286721}"/>
              </a:ext>
            </a:extLst>
          </p:cNvPr>
          <p:cNvGrpSpPr/>
          <p:nvPr/>
        </p:nvGrpSpPr>
        <p:grpSpPr>
          <a:xfrm>
            <a:off x="2416095" y="1654068"/>
            <a:ext cx="7359811" cy="4331636"/>
            <a:chOff x="892095" y="1612123"/>
            <a:chExt cx="7359811" cy="433163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42E562F-7EC5-4AF9-B585-562181EE9051}"/>
                </a:ext>
              </a:extLst>
            </p:cNvPr>
            <p:cNvSpPr/>
            <p:nvPr/>
          </p:nvSpPr>
          <p:spPr>
            <a:xfrm>
              <a:off x="949302" y="2263610"/>
              <a:ext cx="7253345" cy="856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본 논문은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self-attention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개념을 도입하여 해석 가능한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Sentence Embedding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을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추출하기 위한 새로운 모델을 제시한다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 2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차원 행렬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(M)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로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Embedding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을 표현하며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</a:t>
              </a: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각 행은 한 문장의 다른 부분에 주목하는 역할을 수행하게 된다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B0ADF6F-5477-453B-83B6-F1BC16478A2C}"/>
                </a:ext>
              </a:extLst>
            </p:cNvPr>
            <p:cNvSpPr/>
            <p:nvPr/>
          </p:nvSpPr>
          <p:spPr>
            <a:xfrm>
              <a:off x="892095" y="4313319"/>
              <a:ext cx="1181647" cy="415987"/>
            </a:xfrm>
            <a:prstGeom prst="rect">
              <a:avLst/>
            </a:prstGeom>
            <a:solidFill>
              <a:srgbClr val="333F50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95000"/>
                    </a:schemeClr>
                  </a:solidFill>
                </a:rPr>
                <a:t>Task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CFA0668-A103-4572-AA50-63728E65C624}"/>
                </a:ext>
              </a:extLst>
            </p:cNvPr>
            <p:cNvSpPr/>
            <p:nvPr/>
          </p:nvSpPr>
          <p:spPr>
            <a:xfrm>
              <a:off x="2238964" y="4313319"/>
              <a:ext cx="6012942" cy="4159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Author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Profiling,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Sentiment Classification, Textual Entailment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1FB068C-EB64-4601-A399-5EB08FB13256}"/>
                </a:ext>
              </a:extLst>
            </p:cNvPr>
            <p:cNvSpPr/>
            <p:nvPr/>
          </p:nvSpPr>
          <p:spPr>
            <a:xfrm>
              <a:off x="892095" y="4920545"/>
              <a:ext cx="1181647" cy="415987"/>
            </a:xfrm>
            <a:prstGeom prst="rect">
              <a:avLst/>
            </a:prstGeom>
            <a:solidFill>
              <a:srgbClr val="333F50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95000"/>
                    </a:schemeClr>
                  </a:solidFill>
                </a:rPr>
                <a:t>Architecture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4A07ECB-45F3-401C-AF4F-FF91C7430A66}"/>
                </a:ext>
              </a:extLst>
            </p:cNvPr>
            <p:cNvSpPr/>
            <p:nvPr/>
          </p:nvSpPr>
          <p:spPr>
            <a:xfrm>
              <a:off x="2238964" y="4920545"/>
              <a:ext cx="6012942" cy="4159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Bidirectional-LSTM + Self-Attention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59B546D-A8D4-4F2E-9881-BF2EDE6A94CE}"/>
                </a:ext>
              </a:extLst>
            </p:cNvPr>
            <p:cNvSpPr/>
            <p:nvPr/>
          </p:nvSpPr>
          <p:spPr>
            <a:xfrm>
              <a:off x="892095" y="5527772"/>
              <a:ext cx="1181647" cy="415987"/>
            </a:xfrm>
            <a:prstGeom prst="rect">
              <a:avLst/>
            </a:prstGeom>
            <a:solidFill>
              <a:srgbClr val="333F50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95000"/>
                    </a:schemeClr>
                  </a:solidFill>
                </a:rPr>
                <a:t>Points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A199EBA-B31B-4A0E-9FEC-C0728313A362}"/>
                </a:ext>
              </a:extLst>
            </p:cNvPr>
            <p:cNvSpPr/>
            <p:nvPr/>
          </p:nvSpPr>
          <p:spPr>
            <a:xfrm>
              <a:off x="2238964" y="5527772"/>
              <a:ext cx="6012942" cy="4159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복수의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attention output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반환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Penalization Term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사용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4A70371-8602-4FBC-86F6-B4757249F681}"/>
                </a:ext>
              </a:extLst>
            </p:cNvPr>
            <p:cNvCxnSpPr/>
            <p:nvPr/>
          </p:nvCxnSpPr>
          <p:spPr>
            <a:xfrm>
              <a:off x="3733138" y="1996207"/>
              <a:ext cx="1677725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30F33C-57A8-41F6-9299-45A6975442AF}"/>
                </a:ext>
              </a:extLst>
            </p:cNvPr>
            <p:cNvSpPr txBox="1"/>
            <p:nvPr/>
          </p:nvSpPr>
          <p:spPr>
            <a:xfrm>
              <a:off x="4143235" y="1612123"/>
              <a:ext cx="8575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Abstract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8DB81A5-879F-4448-984B-C81AC2062168}"/>
                </a:ext>
              </a:extLst>
            </p:cNvPr>
            <p:cNvCxnSpPr/>
            <p:nvPr/>
          </p:nvCxnSpPr>
          <p:spPr>
            <a:xfrm>
              <a:off x="3733138" y="4121510"/>
              <a:ext cx="1677725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2DFFC8-817C-4EC6-850E-54D245847CEB}"/>
                </a:ext>
              </a:extLst>
            </p:cNvPr>
            <p:cNvSpPr txBox="1"/>
            <p:nvPr/>
          </p:nvSpPr>
          <p:spPr>
            <a:xfrm>
              <a:off x="4094152" y="3737426"/>
              <a:ext cx="9557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Summary</a:t>
              </a: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900FB8E-CD74-4AF7-9FB9-15143A35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3978" y="6446413"/>
            <a:ext cx="833060" cy="240652"/>
          </a:xfrm>
        </p:spPr>
        <p:txBody>
          <a:bodyPr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FD5FCF-2BC6-46E5-9711-205A93B49A2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17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메인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none" lIns="68580" tIns="34290" rIns="68580" bIns="34290" rtlCol="0">
        <a:spAutoFit/>
      </a:bodyPr>
      <a:lstStyle>
        <a:defPPr algn="l">
          <a:defRPr sz="1400" b="0" spc="-100" dirty="0" err="1" smtClean="0">
            <a:solidFill>
              <a:schemeClr val="tx1">
                <a:lumMod val="75000"/>
                <a:lumOff val="25000"/>
              </a:schemeClr>
            </a:solidFill>
            <a:latin typeface="KoPub돋움체 Medium" panose="02020603020101020101" pitchFamily="18" charset="-127"/>
            <a:ea typeface="KoPub돋움체 Medium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4328</TotalTime>
  <Words>2633</Words>
  <Application>Microsoft Office PowerPoint</Application>
  <PresentationFormat>와이드스크린</PresentationFormat>
  <Paragraphs>613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KoPub돋움체 Bold</vt:lpstr>
      <vt:lpstr>KoPub돋움체 Light</vt:lpstr>
      <vt:lpstr>KoPub돋움체 Medium</vt:lpstr>
      <vt:lpstr>굴림체</vt:lpstr>
      <vt:lpstr>맑은 고딕</vt:lpstr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mac</dc:creator>
  <cp:lastModifiedBy>Jang Youyoung</cp:lastModifiedBy>
  <cp:revision>893</cp:revision>
  <dcterms:created xsi:type="dcterms:W3CDTF">2017-11-27T15:19:24Z</dcterms:created>
  <dcterms:modified xsi:type="dcterms:W3CDTF">2019-03-06T03:34:51Z</dcterms:modified>
</cp:coreProperties>
</file>