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3"/>
  </p:notesMasterIdLst>
  <p:handoutMasterIdLst>
    <p:handoutMasterId r:id="rId54"/>
  </p:handoutMasterIdLst>
  <p:sldIdLst>
    <p:sldId id="344" r:id="rId2"/>
    <p:sldId id="356" r:id="rId3"/>
    <p:sldId id="346" r:id="rId4"/>
    <p:sldId id="361" r:id="rId5"/>
    <p:sldId id="360" r:id="rId6"/>
    <p:sldId id="357" r:id="rId7"/>
    <p:sldId id="349" r:id="rId8"/>
    <p:sldId id="362" r:id="rId9"/>
    <p:sldId id="350" r:id="rId10"/>
    <p:sldId id="363" r:id="rId11"/>
    <p:sldId id="392" r:id="rId12"/>
    <p:sldId id="393" r:id="rId13"/>
    <p:sldId id="364" r:id="rId14"/>
    <p:sldId id="398" r:id="rId15"/>
    <p:sldId id="351" r:id="rId16"/>
    <p:sldId id="410" r:id="rId17"/>
    <p:sldId id="381" r:id="rId18"/>
    <p:sldId id="394" r:id="rId19"/>
    <p:sldId id="395" r:id="rId20"/>
    <p:sldId id="370" r:id="rId21"/>
    <p:sldId id="369" r:id="rId22"/>
    <p:sldId id="387" r:id="rId23"/>
    <p:sldId id="383" r:id="rId24"/>
    <p:sldId id="373" r:id="rId25"/>
    <p:sldId id="375" r:id="rId26"/>
    <p:sldId id="388" r:id="rId27"/>
    <p:sldId id="385" r:id="rId28"/>
    <p:sldId id="376" r:id="rId29"/>
    <p:sldId id="389" r:id="rId30"/>
    <p:sldId id="386" r:id="rId31"/>
    <p:sldId id="378" r:id="rId32"/>
    <p:sldId id="352" r:id="rId33"/>
    <p:sldId id="406" r:id="rId34"/>
    <p:sldId id="365" r:id="rId35"/>
    <p:sldId id="399" r:id="rId36"/>
    <p:sldId id="400" r:id="rId37"/>
    <p:sldId id="401" r:id="rId38"/>
    <p:sldId id="402" r:id="rId39"/>
    <p:sldId id="403" r:id="rId40"/>
    <p:sldId id="404" r:id="rId41"/>
    <p:sldId id="408" r:id="rId42"/>
    <p:sldId id="407" r:id="rId43"/>
    <p:sldId id="409" r:id="rId44"/>
    <p:sldId id="411" r:id="rId45"/>
    <p:sldId id="412" r:id="rId46"/>
    <p:sldId id="354" r:id="rId47"/>
    <p:sldId id="397" r:id="rId48"/>
    <p:sldId id="348" r:id="rId49"/>
    <p:sldId id="297" r:id="rId50"/>
    <p:sldId id="382" r:id="rId51"/>
    <p:sldId id="4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2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2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932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25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FD7BF"/>
    <a:srgbClr val="52B49B"/>
    <a:srgbClr val="FFF2CC"/>
    <a:srgbClr val="E3F4EC"/>
    <a:srgbClr val="43A49D"/>
    <a:srgbClr val="404040"/>
    <a:srgbClr val="FFFF4B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003" y="53"/>
      </p:cViewPr>
      <p:guideLst>
        <p:guide orient="horz" pos="1932"/>
        <p:guide pos="3839"/>
        <p:guide orient="horz" pos="4064"/>
        <p:guide orient="horz" pos="2159"/>
        <p:guide orient="horz" pos="25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955" y="48"/>
      </p:cViewPr>
      <p:guideLst>
        <p:guide orient="horz" pos="1932"/>
        <p:guide pos="3839"/>
        <p:guide orient="horz" pos="4064"/>
        <p:guide orient="horz" pos="2159"/>
        <p:guide orient="horz" pos="25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35BBE97-C139-4861-8108-C73C1A2361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6EFEF9-F71F-40FF-A910-1942338C69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96951-CBC2-4EF5-BA7A-4646AE630EAD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FA04A6-38A3-4C35-98DF-C3DB0640F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4DDCE9-44B3-4D1E-AFC5-BA23202F0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97D9-5FA2-47ED-BF97-CCC3BB87E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34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BBFF4-13D0-46DF-B325-5B980CA903C4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574FA-6B6D-4654-9DE6-ADB6F85DB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D0DA7-6FB7-43C9-A2BF-0552871FA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F36CD59B-D961-476E-9F86-036C7000F7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84" y="283334"/>
            <a:ext cx="2594270" cy="3145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FA71100C-0952-476E-8FC3-AB8012B280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" y="3761034"/>
            <a:ext cx="11506200" cy="2647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887184DC-6EC1-47A0-9C2D-E68AB538F5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9434" y="775483"/>
            <a:ext cx="7058025" cy="2447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233FC408-8DF3-4C82-A2FA-5DE919BAC7C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18315" y="932109"/>
            <a:ext cx="800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익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7BD9D51-7028-458C-8EE2-15D3EFE053B7}"/>
              </a:ext>
            </a:extLst>
          </p:cNvPr>
          <p:cNvSpPr/>
          <p:nvPr userDrawn="1"/>
        </p:nvSpPr>
        <p:spPr>
          <a:xfrm>
            <a:off x="0" y="3217"/>
            <a:ext cx="12192000" cy="6858000"/>
          </a:xfrm>
          <a:prstGeom prst="rect">
            <a:avLst/>
          </a:prstGeom>
          <a:solidFill>
            <a:srgbClr val="E7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E9AEB5D7-C947-4369-A24F-FA550E182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8315" y="932109"/>
            <a:ext cx="800100" cy="4152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06B35-056E-4A95-A8FC-2BF90868D18D}"/>
              </a:ext>
            </a:extLst>
          </p:cNvPr>
          <p:cNvSpPr/>
          <p:nvPr userDrawn="1"/>
        </p:nvSpPr>
        <p:spPr>
          <a:xfrm>
            <a:off x="3056977" y="440599"/>
            <a:ext cx="6078047" cy="540476"/>
          </a:xfrm>
          <a:prstGeom prst="rect">
            <a:avLst/>
          </a:prstGeom>
          <a:solidFill>
            <a:srgbClr val="43A49D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</a:rPr>
              <a:t>Executive Summary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CCF670-4DD1-496D-A349-C8D8B77F9D4A}"/>
              </a:ext>
            </a:extLst>
          </p:cNvPr>
          <p:cNvSpPr/>
          <p:nvPr userDrawn="1"/>
        </p:nvSpPr>
        <p:spPr>
          <a:xfrm>
            <a:off x="-1874808" y="948420"/>
            <a:ext cx="575579" cy="5755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DD614B6-24C9-4342-A677-0EB9BE3A84A2}"/>
              </a:ext>
            </a:extLst>
          </p:cNvPr>
          <p:cNvSpPr/>
          <p:nvPr userDrawn="1"/>
        </p:nvSpPr>
        <p:spPr>
          <a:xfrm>
            <a:off x="-1874808" y="1713295"/>
            <a:ext cx="575579" cy="5755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935C8F-4D46-40D9-82CC-25BD7C9E2A5D}"/>
              </a:ext>
            </a:extLst>
          </p:cNvPr>
          <p:cNvSpPr/>
          <p:nvPr userDrawn="1"/>
        </p:nvSpPr>
        <p:spPr>
          <a:xfrm>
            <a:off x="-1874808" y="2478171"/>
            <a:ext cx="575579" cy="5755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55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61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A58F96-DDC0-486F-B16A-A3D55D5CF2AC}"/>
              </a:ext>
            </a:extLst>
          </p:cNvPr>
          <p:cNvSpPr/>
          <p:nvPr userDrawn="1"/>
        </p:nvSpPr>
        <p:spPr>
          <a:xfrm>
            <a:off x="0" y="3217"/>
            <a:ext cx="12192000" cy="6858000"/>
          </a:xfrm>
          <a:prstGeom prst="rect">
            <a:avLst/>
          </a:prstGeom>
          <a:solidFill>
            <a:srgbClr val="E7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BF199C9-284B-4F16-8114-C50A3E512DAE}"/>
              </a:ext>
            </a:extLst>
          </p:cNvPr>
          <p:cNvSpPr/>
          <p:nvPr userDrawn="1"/>
        </p:nvSpPr>
        <p:spPr>
          <a:xfrm>
            <a:off x="3826099" y="418563"/>
            <a:ext cx="4539803" cy="5950040"/>
          </a:xfrm>
          <a:prstGeom prst="roundRect">
            <a:avLst>
              <a:gd name="adj" fmla="val 1413"/>
            </a:avLst>
          </a:pr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62DD1-EA11-45F8-8B77-CA3C3C51A4C4}"/>
              </a:ext>
            </a:extLst>
          </p:cNvPr>
          <p:cNvSpPr txBox="1"/>
          <p:nvPr userDrawn="1"/>
        </p:nvSpPr>
        <p:spPr>
          <a:xfrm>
            <a:off x="7985974" y="48939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6C048-4F59-4E29-A016-98C2E1160595}"/>
              </a:ext>
            </a:extLst>
          </p:cNvPr>
          <p:cNvSpPr txBox="1"/>
          <p:nvPr userDrawn="1"/>
        </p:nvSpPr>
        <p:spPr>
          <a:xfrm>
            <a:off x="4199586" y="747443"/>
            <a:ext cx="30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or Type Your Options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75527-A68D-4B8C-BF05-F6F1EF882A81}"/>
              </a:ext>
            </a:extLst>
          </p:cNvPr>
          <p:cNvSpPr txBox="1"/>
          <p:nvPr userDrawn="1"/>
        </p:nvSpPr>
        <p:spPr>
          <a:xfrm>
            <a:off x="4199586" y="1371600"/>
            <a:ext cx="818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BDC311-A83A-4981-84CE-050BC4550951}"/>
              </a:ext>
            </a:extLst>
          </p:cNvPr>
          <p:cNvSpPr txBox="1"/>
          <p:nvPr userDrawn="1"/>
        </p:nvSpPr>
        <p:spPr>
          <a:xfrm>
            <a:off x="4199586" y="3429000"/>
            <a:ext cx="56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AD5D6B-008E-4985-B78C-97D0B9043248}"/>
              </a:ext>
            </a:extLst>
          </p:cNvPr>
          <p:cNvSpPr txBox="1"/>
          <p:nvPr userDrawn="1"/>
        </p:nvSpPr>
        <p:spPr>
          <a:xfrm>
            <a:off x="4199586" y="4394915"/>
            <a:ext cx="1469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ko-KR" sz="14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nd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Round Place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FEE0516-DEA9-466A-9502-4C0A37AD4E82}"/>
              </a:ext>
            </a:extLst>
          </p:cNvPr>
          <p:cNvSpPr/>
          <p:nvPr userDrawn="1"/>
        </p:nvSpPr>
        <p:spPr>
          <a:xfrm>
            <a:off x="4188431" y="4807040"/>
            <a:ext cx="3797543" cy="403539"/>
          </a:xfrm>
          <a:prstGeom prst="roundRect">
            <a:avLst/>
          </a:prstGeom>
          <a:noFill/>
          <a:ln>
            <a:solidFill>
              <a:srgbClr val="808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122B46C-C9CC-4DB4-B39D-CF5E05AEF58C}"/>
              </a:ext>
            </a:extLst>
          </p:cNvPr>
          <p:cNvSpPr/>
          <p:nvPr userDrawn="1"/>
        </p:nvSpPr>
        <p:spPr>
          <a:xfrm>
            <a:off x="4259014" y="5647385"/>
            <a:ext cx="1549358" cy="482128"/>
          </a:xfrm>
          <a:prstGeom prst="roundRect">
            <a:avLst>
              <a:gd name="adj" fmla="val 50000"/>
            </a:avLst>
          </a:prstGeom>
          <a:solidFill>
            <a:srgbClr val="52B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Accept</a:t>
            </a:r>
            <a:endParaRPr lang="ko-KR" altLang="en-US" sz="14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E45C0F8-5823-47FC-B346-309F4ABA413A}"/>
              </a:ext>
            </a:extLst>
          </p:cNvPr>
          <p:cNvSpPr/>
          <p:nvPr userDrawn="1"/>
        </p:nvSpPr>
        <p:spPr>
          <a:xfrm>
            <a:off x="5997662" y="5647385"/>
            <a:ext cx="1549358" cy="482128"/>
          </a:xfrm>
          <a:prstGeom prst="roundRect">
            <a:avLst>
              <a:gd name="adj" fmla="val 50000"/>
            </a:avLst>
          </a:prstGeom>
          <a:solidFill>
            <a:srgbClr val="94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Cancel</a:t>
            </a:r>
            <a:endParaRPr lang="ko-KR" altLang="en-US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AD89A7D-1329-4E45-9C93-2CBBA2A3B675}"/>
              </a:ext>
            </a:extLst>
          </p:cNvPr>
          <p:cNvSpPr/>
          <p:nvPr userDrawn="1"/>
        </p:nvSpPr>
        <p:spPr>
          <a:xfrm>
            <a:off x="4188431" y="3841125"/>
            <a:ext cx="3797543" cy="403539"/>
          </a:xfrm>
          <a:prstGeom prst="roundRect">
            <a:avLst/>
          </a:prstGeom>
          <a:noFill/>
          <a:ln>
            <a:solidFill>
              <a:srgbClr val="808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DE8931F-3C69-4822-8633-13EC18768A6D}"/>
              </a:ext>
            </a:extLst>
          </p:cNvPr>
          <p:cNvSpPr/>
          <p:nvPr userDrawn="1"/>
        </p:nvSpPr>
        <p:spPr>
          <a:xfrm>
            <a:off x="4188431" y="1783725"/>
            <a:ext cx="3797543" cy="403539"/>
          </a:xfrm>
          <a:prstGeom prst="roundRect">
            <a:avLst/>
          </a:prstGeom>
          <a:noFill/>
          <a:ln>
            <a:solidFill>
              <a:srgbClr val="808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CDBEE7-7DCD-48FF-ADBF-2847342FC8F8}"/>
              </a:ext>
            </a:extLst>
          </p:cNvPr>
          <p:cNvSpPr/>
          <p:nvPr userDrawn="1"/>
        </p:nvSpPr>
        <p:spPr>
          <a:xfrm>
            <a:off x="4188431" y="2103554"/>
            <a:ext cx="3797543" cy="1199876"/>
          </a:xfrm>
          <a:prstGeom prst="rect">
            <a:avLst/>
          </a:prstGeom>
          <a:solidFill>
            <a:srgbClr val="FEFEFE"/>
          </a:solidFill>
          <a:ln>
            <a:solidFill>
              <a:srgbClr val="8086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45F8B51-4267-4FDD-A501-0E7DA0EFC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8315" y="932109"/>
            <a:ext cx="800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3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4A44512-1428-4FC2-887F-868F235113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A93DB-F2E8-46FC-BD10-C92D29E4DABB}"/>
              </a:ext>
            </a:extLst>
          </p:cNvPr>
          <p:cNvSpPr/>
          <p:nvPr userDrawn="1"/>
        </p:nvSpPr>
        <p:spPr>
          <a:xfrm>
            <a:off x="0" y="-18046"/>
            <a:ext cx="12192000" cy="6876046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4A006D5E-7279-465C-915C-043249E44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316" y="981170"/>
            <a:ext cx="9955368" cy="5485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7F788B5C-5114-4BE5-BF40-2F67D8695E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18315" y="948420"/>
            <a:ext cx="800100" cy="4152900"/>
          </a:xfrm>
          <a:prstGeom prst="rect">
            <a:avLst/>
          </a:prstGeom>
        </p:spPr>
      </p:pic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id="{04E44602-48F3-4B0D-B900-F6E2F791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2FA75-36B7-40C0-A664-9A6D1A3ED03F}"/>
              </a:ext>
            </a:extLst>
          </p:cNvPr>
          <p:cNvSpPr txBox="1"/>
          <p:nvPr userDrawn="1"/>
        </p:nvSpPr>
        <p:spPr>
          <a:xfrm>
            <a:off x="5706312" y="610856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Next Page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08E6C059-F410-45A5-B06C-EB9ECA3A5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316" y="243003"/>
            <a:ext cx="9955370" cy="70541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리드메시지는 </a:t>
            </a:r>
            <a:r>
              <a:rPr lang="en-US" altLang="ko-KR" dirty="0"/>
              <a:t>20</a:t>
            </a:r>
            <a:r>
              <a:rPr lang="ko-KR" altLang="en-US" dirty="0"/>
              <a:t>포인트</a:t>
            </a:r>
            <a:br>
              <a:rPr lang="en-US" altLang="ko-KR" dirty="0"/>
            </a:br>
            <a:r>
              <a:rPr lang="ko-KR" altLang="en-US" dirty="0"/>
              <a:t>본문은 기본</a:t>
            </a:r>
            <a:r>
              <a:rPr lang="en-US" altLang="ko-KR" dirty="0"/>
              <a:t>14</a:t>
            </a:r>
            <a:r>
              <a:rPr lang="ko-KR" altLang="en-US" dirty="0"/>
              <a:t>포인트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9CDD2-A8FD-463D-8E61-EA5E97FCEF91}"/>
              </a:ext>
            </a:extLst>
          </p:cNvPr>
          <p:cNvSpPr txBox="1"/>
          <p:nvPr userDrawn="1"/>
        </p:nvSpPr>
        <p:spPr>
          <a:xfrm>
            <a:off x="5632572" y="6610344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bg1">
                    <a:lumMod val="95000"/>
                  </a:schemeClr>
                </a:solidFill>
              </a:rPr>
              <a:t>투빅스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</a:rPr>
              <a:t>TMI 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</a:rPr>
              <a:t>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5A325-A1D5-4994-B09F-41E9320B083B}"/>
              </a:ext>
            </a:extLst>
          </p:cNvPr>
          <p:cNvSpPr txBox="1"/>
          <p:nvPr userDrawn="1"/>
        </p:nvSpPr>
        <p:spPr>
          <a:xfrm>
            <a:off x="1118316" y="6610344"/>
            <a:ext cx="1341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HU바람고딕 130" panose="02020603020101020101" pitchFamily="18" charset="-127"/>
                <a:ea typeface="HU바람고딕 130" panose="02020603020101020101" pitchFamily="18" charset="-127"/>
              </a:rPr>
              <a:t>2019-01-12</a:t>
            </a:r>
            <a:endParaRPr lang="ko-KR" altLang="en-US" sz="1000" b="1" dirty="0">
              <a:solidFill>
                <a:schemeClr val="bg1">
                  <a:lumMod val="95000"/>
                </a:schemeClr>
              </a:solidFill>
              <a:latin typeface="HU바람고딕 130" panose="02020603020101020101" pitchFamily="18" charset="-127"/>
              <a:ea typeface="HU바람고딕 130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75A748-05E5-4C0D-B7EB-4971E3C65026}"/>
              </a:ext>
            </a:extLst>
          </p:cNvPr>
          <p:cNvSpPr/>
          <p:nvPr userDrawn="1"/>
        </p:nvSpPr>
        <p:spPr>
          <a:xfrm>
            <a:off x="-1874808" y="948420"/>
            <a:ext cx="575579" cy="5755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F56C8FC-0DE9-4F85-A015-788ED64765CC}"/>
              </a:ext>
            </a:extLst>
          </p:cNvPr>
          <p:cNvSpPr/>
          <p:nvPr userDrawn="1"/>
        </p:nvSpPr>
        <p:spPr>
          <a:xfrm>
            <a:off x="-1874808" y="1713295"/>
            <a:ext cx="575579" cy="5755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EF8937-71D4-4B31-A6A0-E3D468E83149}"/>
              </a:ext>
            </a:extLst>
          </p:cNvPr>
          <p:cNvSpPr/>
          <p:nvPr userDrawn="1"/>
        </p:nvSpPr>
        <p:spPr>
          <a:xfrm>
            <a:off x="-1874808" y="2478171"/>
            <a:ext cx="575579" cy="5755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28F6B-0919-4AFC-BC7B-0C48B840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8315" y="0"/>
            <a:ext cx="4299073" cy="21025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Part1: </a:t>
            </a:r>
            <a:r>
              <a:rPr lang="ko-KR" altLang="en-US" dirty="0"/>
              <a:t>주제 선정 배경</a:t>
            </a:r>
          </a:p>
        </p:txBody>
      </p:sp>
    </p:spTree>
    <p:extLst>
      <p:ext uri="{BB962C8B-B14F-4D97-AF65-F5344CB8AC3E}">
        <p14:creationId xmlns:p14="http://schemas.microsoft.com/office/powerpoint/2010/main" val="83503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임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래픽 30">
            <a:extLst>
              <a:ext uri="{FF2B5EF4-FFF2-40B4-BE49-F238E27FC236}">
                <a16:creationId xmlns:a16="http://schemas.microsoft.com/office/drawing/2014/main" id="{8A3AF900-E85F-4AD7-98A4-9CBA143470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316" y="981170"/>
            <a:ext cx="9955368" cy="5485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슬라이드 번호 개체 틀 4">
            <a:extLst>
              <a:ext uri="{FF2B5EF4-FFF2-40B4-BE49-F238E27FC236}">
                <a16:creationId xmlns:a16="http://schemas.microsoft.com/office/drawing/2014/main" id="{C0430817-57BB-43D3-9D19-2A5AF67F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CFBCA0-C1F5-4D01-A2EE-C707AF6B518D}"/>
              </a:ext>
            </a:extLst>
          </p:cNvPr>
          <p:cNvSpPr txBox="1"/>
          <p:nvPr userDrawn="1"/>
        </p:nvSpPr>
        <p:spPr>
          <a:xfrm>
            <a:off x="5706312" y="6108562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Next Page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9BD89420-ED3F-4983-A033-456E43450D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316" y="45135"/>
            <a:ext cx="9955370" cy="903286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리드메시지는 </a:t>
            </a:r>
            <a:r>
              <a:rPr lang="en-US" altLang="ko-KR" dirty="0"/>
              <a:t>18</a:t>
            </a:r>
            <a:r>
              <a:rPr lang="ko-KR" altLang="en-US" dirty="0"/>
              <a:t>포인트</a:t>
            </a:r>
            <a:br>
              <a:rPr lang="en-US" altLang="ko-KR" dirty="0"/>
            </a:br>
            <a:r>
              <a:rPr lang="ko-KR" altLang="en-US" dirty="0"/>
              <a:t>본문은 기본</a:t>
            </a:r>
            <a:r>
              <a:rPr lang="en-US" altLang="ko-KR" dirty="0"/>
              <a:t>14</a:t>
            </a:r>
            <a:r>
              <a:rPr lang="ko-KR" altLang="en-US" dirty="0"/>
              <a:t>포인트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AB9B79-9B99-49CC-9880-532DE38A8E8E}"/>
              </a:ext>
            </a:extLst>
          </p:cNvPr>
          <p:cNvSpPr txBox="1"/>
          <p:nvPr userDrawn="1"/>
        </p:nvSpPr>
        <p:spPr>
          <a:xfrm>
            <a:off x="5632572" y="6610344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/>
              <a:t>투빅스</a:t>
            </a:r>
            <a:r>
              <a:rPr lang="ko-KR" altLang="en-US" sz="1000" dirty="0"/>
              <a:t> </a:t>
            </a:r>
            <a:r>
              <a:rPr lang="en-US" altLang="ko-KR" sz="1000" dirty="0"/>
              <a:t>TMI </a:t>
            </a:r>
            <a:r>
              <a:rPr lang="ko-KR" altLang="en-US" sz="1000" dirty="0"/>
              <a:t>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44E481-2093-419B-BA42-220E36DCDE98}"/>
              </a:ext>
            </a:extLst>
          </p:cNvPr>
          <p:cNvSpPr txBox="1"/>
          <p:nvPr userDrawn="1"/>
        </p:nvSpPr>
        <p:spPr>
          <a:xfrm>
            <a:off x="1118316" y="6610344"/>
            <a:ext cx="1341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U바람고딕 130" panose="02020603020101020101" pitchFamily="18" charset="-127"/>
                <a:ea typeface="HU바람고딕 130" panose="02020603020101020101" pitchFamily="18" charset="-127"/>
              </a:rPr>
              <a:t>2019-01-12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HU바람고딕 130" panose="02020603020101020101" pitchFamily="18" charset="-127"/>
              <a:ea typeface="HU바람고딕 130" panose="02020603020101020101" pitchFamily="18" charset="-127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A12EACD1-7A83-484D-8337-CE8AAC0168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18315" y="932109"/>
            <a:ext cx="800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01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  <p15:guide id="4" orient="horz" pos="1026" userDrawn="1">
          <p15:clr>
            <a:srgbClr val="FBAE40"/>
          </p15:clr>
        </p15:guide>
        <p15:guide id="5" orient="horz" pos="618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orient="horz" pos="2546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멤버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5399C6E-1015-488C-9F60-ABF18699E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436D00D2-1DD8-486A-9E8E-A965F3439C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8315" y="948420"/>
            <a:ext cx="800100" cy="41529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AA4456A-5002-4C0B-A123-EC46BA288F54}"/>
              </a:ext>
            </a:extLst>
          </p:cNvPr>
          <p:cNvSpPr/>
          <p:nvPr userDrawn="1"/>
        </p:nvSpPr>
        <p:spPr>
          <a:xfrm>
            <a:off x="-1874808" y="948420"/>
            <a:ext cx="575579" cy="5755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52ADE6-BB02-42CA-8258-C367C58528B2}"/>
              </a:ext>
            </a:extLst>
          </p:cNvPr>
          <p:cNvSpPr/>
          <p:nvPr userDrawn="1"/>
        </p:nvSpPr>
        <p:spPr>
          <a:xfrm>
            <a:off x="-1874808" y="1713295"/>
            <a:ext cx="575579" cy="5755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B08679-1433-4B10-B318-5958EF01264E}"/>
              </a:ext>
            </a:extLst>
          </p:cNvPr>
          <p:cNvSpPr/>
          <p:nvPr userDrawn="1"/>
        </p:nvSpPr>
        <p:spPr>
          <a:xfrm>
            <a:off x="-1874808" y="2478171"/>
            <a:ext cx="575579" cy="5755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98530-3663-4089-AD8A-4D89F048FB62}"/>
              </a:ext>
            </a:extLst>
          </p:cNvPr>
          <p:cNvSpPr txBox="1"/>
          <p:nvPr userDrawn="1"/>
        </p:nvSpPr>
        <p:spPr>
          <a:xfrm>
            <a:off x="5632572" y="6610344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투빅스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TMI </a:t>
            </a:r>
            <a:r>
              <a: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5582B-96F0-4BC0-8A6C-19650FF78552}"/>
              </a:ext>
            </a:extLst>
          </p:cNvPr>
          <p:cNvSpPr txBox="1"/>
          <p:nvPr userDrawn="1"/>
        </p:nvSpPr>
        <p:spPr>
          <a:xfrm>
            <a:off x="1118316" y="6610344"/>
            <a:ext cx="1341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U바람고딕 130" panose="02020603020101020101" pitchFamily="18" charset="-127"/>
                <a:ea typeface="HU바람고딕 130" panose="02020603020101020101" pitchFamily="18" charset="-127"/>
              </a:rPr>
              <a:t>2019-01-12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HU바람고딕 130" panose="02020603020101020101" pitchFamily="18" charset="-127"/>
              <a:ea typeface="HU바람고딕 1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19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C0621E5-3195-4C3F-94B8-279AB18FB21D}"/>
              </a:ext>
            </a:extLst>
          </p:cNvPr>
          <p:cNvSpPr/>
          <p:nvPr userDrawn="1"/>
        </p:nvSpPr>
        <p:spPr>
          <a:xfrm>
            <a:off x="0" y="3217"/>
            <a:ext cx="12192000" cy="6858000"/>
          </a:xfrm>
          <a:prstGeom prst="rect">
            <a:avLst/>
          </a:prstGeom>
          <a:solidFill>
            <a:srgbClr val="E7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436D00D2-1DD8-486A-9E8E-A965F3439C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8315" y="948420"/>
            <a:ext cx="800100" cy="41529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AA4456A-5002-4C0B-A123-EC46BA288F54}"/>
              </a:ext>
            </a:extLst>
          </p:cNvPr>
          <p:cNvSpPr/>
          <p:nvPr userDrawn="1"/>
        </p:nvSpPr>
        <p:spPr>
          <a:xfrm>
            <a:off x="-1874808" y="948420"/>
            <a:ext cx="575579" cy="5755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52ADE6-BB02-42CA-8258-C367C58528B2}"/>
              </a:ext>
            </a:extLst>
          </p:cNvPr>
          <p:cNvSpPr/>
          <p:nvPr userDrawn="1"/>
        </p:nvSpPr>
        <p:spPr>
          <a:xfrm>
            <a:off x="-1874808" y="1713295"/>
            <a:ext cx="575579" cy="57557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B08679-1433-4B10-B318-5958EF01264E}"/>
              </a:ext>
            </a:extLst>
          </p:cNvPr>
          <p:cNvSpPr/>
          <p:nvPr userDrawn="1"/>
        </p:nvSpPr>
        <p:spPr>
          <a:xfrm>
            <a:off x="-1874808" y="2478171"/>
            <a:ext cx="575579" cy="5755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5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E56E6-CD26-4BEC-95C0-79453B89318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A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97176-C3D6-4382-9718-73F79C4350EB}"/>
              </a:ext>
            </a:extLst>
          </p:cNvPr>
          <p:cNvSpPr txBox="1"/>
          <p:nvPr userDrawn="1"/>
        </p:nvSpPr>
        <p:spPr>
          <a:xfrm>
            <a:off x="5450535" y="3035489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+mj-lt"/>
                <a:ea typeface="HU바람고딕 130" panose="02020603020101020101" pitchFamily="18" charset="-127"/>
              </a:rPr>
              <a:t>End of TMI</a:t>
            </a:r>
            <a:endParaRPr lang="ko-KR" altLang="en-US" sz="1800" b="1" dirty="0">
              <a:solidFill>
                <a:schemeClr val="bg1">
                  <a:lumMod val="95000"/>
                </a:schemeClr>
              </a:solidFill>
              <a:latin typeface="+mj-lt"/>
              <a:ea typeface="HU바람고딕 130" panose="020206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D290CF2-74FC-4B04-BCAB-491C36F93B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87407" y="932109"/>
            <a:ext cx="800100" cy="41529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C3493D6-5565-4A75-B416-D9729717C3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8456" y="2772198"/>
            <a:ext cx="676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6B79-D477-414A-A7B6-254DF6660C3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5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1" r:id="rId2"/>
    <p:sldLayoutId id="2147483686" r:id="rId3"/>
    <p:sldLayoutId id="2147483709" r:id="rId4"/>
    <p:sldLayoutId id="2147483707" r:id="rId5"/>
    <p:sldLayoutId id="2147483708" r:id="rId6"/>
    <p:sldLayoutId id="2147483712" r:id="rId7"/>
    <p:sldLayoutId id="2147483710" r:id="rId8"/>
    <p:sldLayoutId id="2147483705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0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0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0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0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19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0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0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0" Type="http://schemas.openxmlformats.org/officeDocument/2006/relationships/image" Target="../media/image59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Relationship Id="rId1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0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9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64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 및 정제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Ch3.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ACEF48C4-A38C-4593-B6F8-18E0553E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6718A3-A867-4CAA-B15B-2F6FAA5457D4}"/>
              </a:ext>
            </a:extLst>
          </p:cNvPr>
          <p:cNvGrpSpPr/>
          <p:nvPr/>
        </p:nvGrpSpPr>
        <p:grpSpPr>
          <a:xfrm>
            <a:off x="1731332" y="1875606"/>
            <a:ext cx="4983705" cy="3706194"/>
            <a:chOff x="1392113" y="1877195"/>
            <a:chExt cx="4983705" cy="37061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15F0AF-878F-4B7D-957F-4E4AAB6D2E83}"/>
                </a:ext>
              </a:extLst>
            </p:cNvPr>
            <p:cNvSpPr/>
            <p:nvPr/>
          </p:nvSpPr>
          <p:spPr>
            <a:xfrm>
              <a:off x="1506273" y="1877195"/>
              <a:ext cx="2251472" cy="2253120"/>
            </a:xfrm>
            <a:prstGeom prst="ellipse">
              <a:avLst/>
            </a:prstGeom>
            <a:solidFill>
              <a:srgbClr val="F2F2F2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0E8E5A-E7C3-41D2-8241-88316BAAC5D8}"/>
                </a:ext>
              </a:extLst>
            </p:cNvPr>
            <p:cNvSpPr txBox="1"/>
            <p:nvPr/>
          </p:nvSpPr>
          <p:spPr>
            <a:xfrm>
              <a:off x="2117358" y="2376552"/>
              <a:ext cx="1029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LG CNS</a:t>
              </a:r>
            </a:p>
            <a:p>
              <a:r>
                <a:rPr lang="en-US" altLang="ko-KR" b="1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Korquad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C2AAAE-88E1-418D-9BA8-89E2075BF214}"/>
                </a:ext>
              </a:extLst>
            </p:cNvPr>
            <p:cNvSpPr txBox="1"/>
            <p:nvPr/>
          </p:nvSpPr>
          <p:spPr>
            <a:xfrm>
              <a:off x="1766973" y="2992596"/>
              <a:ext cx="1730072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Context : 10,645</a:t>
              </a:r>
              <a:r>
                <a:rPr lang="ko-KR" altLang="en-US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</a:t>
              </a:r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QA</a:t>
              </a:r>
              <a:r>
                <a:rPr lang="ko-KR" altLang="en-US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쌍 </a:t>
              </a:r>
              <a:r>
                <a: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: 66,181</a:t>
              </a:r>
              <a:r>
                <a:rPr lang="ko-KR" altLang="en-US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</a:t>
              </a:r>
              <a:endParaRPr lang="en-US" altLang="ko-KR" sz="14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9" name="직선 연결선[R] 6">
              <a:extLst>
                <a:ext uri="{FF2B5EF4-FFF2-40B4-BE49-F238E27FC236}">
                  <a16:creationId xmlns:a16="http://schemas.microsoft.com/office/drawing/2014/main" id="{7852ADEC-4372-46DF-ADA3-A1833E07172B}"/>
                </a:ext>
              </a:extLst>
            </p:cNvPr>
            <p:cNvCxnSpPr>
              <a:cxnSpLocks/>
            </p:cNvCxnSpPr>
            <p:nvPr/>
          </p:nvCxnSpPr>
          <p:spPr>
            <a:xfrm>
              <a:off x="1392113" y="4477891"/>
              <a:ext cx="498370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4C16A41-C08B-4520-B697-8D40AB3F615E}"/>
                </a:ext>
              </a:extLst>
            </p:cNvPr>
            <p:cNvGrpSpPr/>
            <p:nvPr/>
          </p:nvGrpSpPr>
          <p:grpSpPr>
            <a:xfrm>
              <a:off x="4124346" y="1877195"/>
              <a:ext cx="2251472" cy="2253120"/>
              <a:chOff x="4701495" y="935600"/>
              <a:chExt cx="2539022" cy="2540881"/>
            </a:xfrm>
            <a:solidFill>
              <a:srgbClr val="F2F2F2"/>
            </a:solidFill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9BC8F27-6B99-4DC4-8D19-2082040A5535}"/>
                  </a:ext>
                </a:extLst>
              </p:cNvPr>
              <p:cNvSpPr/>
              <p:nvPr/>
            </p:nvSpPr>
            <p:spPr>
              <a:xfrm>
                <a:off x="4701495" y="935600"/>
                <a:ext cx="2539022" cy="2540881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C6D5B-1D2F-4ABE-8B0A-5A39F6C97ED0}"/>
                  </a:ext>
                </a:extLst>
              </p:cNvPr>
              <p:cNvSpPr txBox="1"/>
              <p:nvPr/>
            </p:nvSpPr>
            <p:spPr>
              <a:xfrm>
                <a:off x="5358454" y="1492902"/>
                <a:ext cx="1225098" cy="7288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AI HUB</a:t>
                </a:r>
              </a:p>
              <a:p>
                <a:pPr algn="ctr"/>
                <a:r>
                  <a:rPr lang="en-US" altLang="ko-KR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Kowiki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D7A886-6392-4820-9276-182F478E8CBA}"/>
                  </a:ext>
                </a:extLst>
              </p:cNvPr>
              <p:cNvSpPr txBox="1"/>
              <p:nvPr/>
            </p:nvSpPr>
            <p:spPr>
              <a:xfrm>
                <a:off x="5016897" y="2193456"/>
                <a:ext cx="1908215" cy="7860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Context : 61,801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개</a:t>
                </a:r>
                <a:endPara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QA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 쌍 </a:t>
                </a: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: 100,268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개</a:t>
                </a:r>
                <a:endPara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2935547-40E0-4525-B16B-ADD27758DFD9}"/>
                </a:ext>
              </a:extLst>
            </p:cNvPr>
            <p:cNvCxnSpPr>
              <a:cxnSpLocks/>
            </p:cNvCxnSpPr>
            <p:nvPr/>
          </p:nvCxnSpPr>
          <p:spPr>
            <a:xfrm>
              <a:off x="3936198" y="4477891"/>
              <a:ext cx="0" cy="609538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BA3351-467A-44ED-B750-D496A7EE13F5}"/>
                </a:ext>
              </a:extLst>
            </p:cNvPr>
            <p:cNvSpPr/>
            <p:nvPr/>
          </p:nvSpPr>
          <p:spPr>
            <a:xfrm>
              <a:off x="2972093" y="5128592"/>
              <a:ext cx="1928210" cy="45479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Train/ Dev set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523812-A5AF-4D82-AAD4-0176C4A710A9}"/>
              </a:ext>
            </a:extLst>
          </p:cNvPr>
          <p:cNvGrpSpPr/>
          <p:nvPr/>
        </p:nvGrpSpPr>
        <p:grpSpPr>
          <a:xfrm>
            <a:off x="6715034" y="1875606"/>
            <a:ext cx="4905130" cy="3706194"/>
            <a:chOff x="6874494" y="1875606"/>
            <a:chExt cx="4905130" cy="370619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DCE915E-8209-4666-A454-A03B1A47F395}"/>
                </a:ext>
              </a:extLst>
            </p:cNvPr>
            <p:cNvGrpSpPr/>
            <p:nvPr/>
          </p:nvGrpSpPr>
          <p:grpSpPr>
            <a:xfrm>
              <a:off x="6874494" y="1875606"/>
              <a:ext cx="4905130" cy="2256297"/>
              <a:chOff x="6973167" y="935600"/>
              <a:chExt cx="5523808" cy="2540881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3B50F97-E72C-43C9-8515-1C229114E6C9}"/>
                  </a:ext>
                </a:extLst>
              </p:cNvPr>
              <p:cNvSpPr/>
              <p:nvPr/>
            </p:nvSpPr>
            <p:spPr>
              <a:xfrm>
                <a:off x="8219180" y="935600"/>
                <a:ext cx="2539022" cy="2540881"/>
              </a:xfrm>
              <a:prstGeom prst="ellipse">
                <a:avLst/>
              </a:prstGeom>
              <a:solidFill>
                <a:srgbClr val="F2F2F2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A9846D-ADC1-43C9-9A5C-000D7D368EA5}"/>
                  </a:ext>
                </a:extLst>
              </p:cNvPr>
              <p:cNvSpPr txBox="1"/>
              <p:nvPr/>
            </p:nvSpPr>
            <p:spPr>
              <a:xfrm>
                <a:off x="6973167" y="2249462"/>
                <a:ext cx="5523808" cy="72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F3607-880E-4408-ADA8-298A1CF7EEB2}"/>
                  </a:ext>
                </a:extLst>
              </p:cNvPr>
              <p:cNvSpPr txBox="1"/>
              <p:nvPr/>
            </p:nvSpPr>
            <p:spPr>
              <a:xfrm>
                <a:off x="8895641" y="1492117"/>
                <a:ext cx="1183898" cy="72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네이버 </a:t>
                </a:r>
                <a:endParaRPr lang="en-US" altLang="ko-KR" b="1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지식백과</a:t>
                </a:r>
                <a:endParaRPr lang="en-US" altLang="ko-KR" b="1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A2D9AE-35CC-4730-A50A-D62E57439217}"/>
                  </a:ext>
                </a:extLst>
              </p:cNvPr>
              <p:cNvSpPr txBox="1"/>
              <p:nvPr/>
            </p:nvSpPr>
            <p:spPr>
              <a:xfrm>
                <a:off x="8655782" y="2251410"/>
                <a:ext cx="2063262" cy="37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67EE36-AB88-4A31-92A8-BC31FF46EC1D}"/>
                  </a:ext>
                </a:extLst>
              </p:cNvPr>
              <p:cNvSpPr txBox="1"/>
              <p:nvPr/>
            </p:nvSpPr>
            <p:spPr>
              <a:xfrm>
                <a:off x="8388939" y="2204253"/>
                <a:ext cx="2330105" cy="42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인물 및 요약</a:t>
                </a: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: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 </a:t>
                </a:r>
                <a:r>
                  <a:rPr lang="en-US" altLang="ko-KR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31842</a:t>
                </a:r>
                <a:r>
                  <a:rPr lang="ko-KR" altLang="en-US" sz="1400" dirty="0">
                    <a:ln>
                      <a:solidFill>
                        <a:schemeClr val="tx1">
                          <a:alpha val="20000"/>
                        </a:scheme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개</a:t>
                </a:r>
                <a:endParaRPr lang="en-US" altLang="ko-KR" sz="14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cxnSp>
          <p:nvCxnSpPr>
            <p:cNvPr id="18" name="직선 연결선[R] 19">
              <a:extLst>
                <a:ext uri="{FF2B5EF4-FFF2-40B4-BE49-F238E27FC236}">
                  <a16:creationId xmlns:a16="http://schemas.microsoft.com/office/drawing/2014/main" id="{1B87D0C7-9228-476B-A0A6-7F8E068072CE}"/>
                </a:ext>
              </a:extLst>
            </p:cNvPr>
            <p:cNvCxnSpPr>
              <a:cxnSpLocks/>
            </p:cNvCxnSpPr>
            <p:nvPr/>
          </p:nvCxnSpPr>
          <p:spPr>
            <a:xfrm>
              <a:off x="7835035" y="4477891"/>
              <a:ext cx="2539022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4B397A2-58B3-481B-83BE-C02EF5C4979F}"/>
                </a:ext>
              </a:extLst>
            </p:cNvPr>
            <p:cNvCxnSpPr>
              <a:cxnSpLocks/>
            </p:cNvCxnSpPr>
            <p:nvPr/>
          </p:nvCxnSpPr>
          <p:spPr>
            <a:xfrm>
              <a:off x="9121632" y="4477891"/>
              <a:ext cx="0" cy="6095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B8BF65C-5972-4678-BA06-480A1B986048}"/>
                </a:ext>
              </a:extLst>
            </p:cNvPr>
            <p:cNvSpPr/>
            <p:nvPr/>
          </p:nvSpPr>
          <p:spPr>
            <a:xfrm>
              <a:off x="8449802" y="5127003"/>
              <a:ext cx="1309487" cy="454797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Test set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1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Raw</a:t>
            </a:r>
            <a:r>
              <a:rPr lang="ko-KR" altLang="en-US" dirty="0"/>
              <a:t> 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Ch3.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ACEF48C4-A38C-4593-B6F8-18E0553E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9D7B94-47E8-4E74-9028-B07C508E7A24}"/>
              </a:ext>
            </a:extLst>
          </p:cNvPr>
          <p:cNvSpPr txBox="1"/>
          <p:nvPr/>
        </p:nvSpPr>
        <p:spPr>
          <a:xfrm>
            <a:off x="3194326" y="2040868"/>
            <a:ext cx="7724396" cy="396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300" dirty="0">
                <a:latin typeface="+mj-lt"/>
              </a:rPr>
              <a:t>(‘8_C58_wiki_327-1’,</a:t>
            </a:r>
          </a:p>
          <a:p>
            <a:pPr>
              <a:lnSpc>
                <a:spcPct val="150000"/>
              </a:lnSpc>
            </a:pPr>
            <a:r>
              <a:rPr kumimoji="1" lang="en-US" altLang="ko-KR" sz="1300" dirty="0">
                <a:latin typeface="+mj-lt"/>
              </a:rPr>
              <a:t> ‘</a:t>
            </a:r>
            <a:r>
              <a:rPr kumimoji="1" lang="ko-KR" altLang="en-US" sz="1300" dirty="0">
                <a:latin typeface="+mj-lt"/>
              </a:rPr>
              <a:t>그러나 조조는 암살에 실패하여 진류로 달아나 각지의 제후들과 함께 반동탁 연합군을 일으켰다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연합군에 밀려 장안으로 천도한 후에도 동탁의 행동이 달라지지 않자</a:t>
            </a:r>
            <a:r>
              <a:rPr kumimoji="1" lang="en-US" altLang="ko-KR" sz="1300" dirty="0">
                <a:latin typeface="+mj-lt"/>
              </a:rPr>
              <a:t>,</a:t>
            </a:r>
            <a:r>
              <a:rPr kumimoji="1" lang="ko-KR" altLang="en-US" sz="1300" dirty="0">
                <a:latin typeface="+mj-lt"/>
              </a:rPr>
              <a:t> 왕윤은 자신의 수양딸 초선으로 하여금 동탁과 여포의 사이를 이간질시키고 두 사람의 사이를 벌어지게 만들었다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여포가 동탁을 죽일 결심을 굳히자</a:t>
            </a:r>
            <a:r>
              <a:rPr kumimoji="1" lang="en-US" altLang="ko-KR" sz="1300" dirty="0">
                <a:latin typeface="+mj-lt"/>
              </a:rPr>
              <a:t>,</a:t>
            </a:r>
            <a:r>
              <a:rPr kumimoji="1" lang="ko-KR" altLang="en-US" sz="1300" dirty="0">
                <a:latin typeface="+mj-lt"/>
              </a:rPr>
              <a:t> 이숙을 동탁에게 보내어 헌제가 동탁에게 선양하려 한다고 전하고 궁궐로 불러들여 동탁을 죽였다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이것을 연환지계라 한다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그러나 동탁의 잔당이 장안을 공격해 오자 장안을 빼앗기고 이각에게 붙잡혀 죽었다</a:t>
            </a:r>
            <a:r>
              <a:rPr kumimoji="1" lang="en-US" altLang="ko-KR" sz="1300" dirty="0">
                <a:latin typeface="+mj-lt"/>
              </a:rPr>
              <a:t>.</a:t>
            </a:r>
            <a:r>
              <a:rPr kumimoji="1" lang="ko-KR" altLang="en-US" sz="1300" dirty="0">
                <a:latin typeface="+mj-lt"/>
              </a:rPr>
              <a:t> 왕굉</a:t>
            </a:r>
            <a:r>
              <a:rPr kumimoji="1" lang="en-US" altLang="ko-KR" sz="1300" dirty="0">
                <a:latin typeface="+mj-lt"/>
              </a:rPr>
              <a:t>(</a:t>
            </a:r>
            <a:r>
              <a:rPr kumimoji="1" lang="ko-KR" altLang="en-US" sz="1300" dirty="0">
                <a:latin typeface="+mj-lt"/>
              </a:rPr>
              <a:t>왕굉 </a:t>
            </a:r>
            <a:r>
              <a:rPr kumimoji="1" lang="en-US" altLang="ko-KR" sz="1300" dirty="0">
                <a:latin typeface="+mj-lt"/>
              </a:rPr>
              <a:t>(</a:t>
            </a:r>
            <a:r>
              <a:rPr kumimoji="1" lang="ko-KR" altLang="en-US" sz="1300" dirty="0">
                <a:latin typeface="+mj-lt"/>
              </a:rPr>
              <a:t>장문</a:t>
            </a:r>
            <a:r>
              <a:rPr kumimoji="1" lang="en-US" altLang="ko-KR" sz="1300" dirty="0">
                <a:latin typeface="+mj-lt"/>
              </a:rPr>
              <a:t>))</a:t>
            </a:r>
            <a:r>
              <a:rPr kumimoji="1" lang="ko-KR" altLang="en-US" sz="1300" dirty="0">
                <a:latin typeface="+mj-lt"/>
              </a:rPr>
              <a:t> 왕릉</a:t>
            </a:r>
            <a:r>
              <a:rPr kumimoji="1" lang="en-US" altLang="ko-KR" sz="1300" dirty="0">
                <a:latin typeface="+mj-lt"/>
              </a:rPr>
              <a:t>(</a:t>
            </a:r>
            <a:r>
              <a:rPr kumimoji="1" lang="ko-KR" altLang="en-US" sz="1300" dirty="0">
                <a:latin typeface="+mj-lt"/>
              </a:rPr>
              <a:t>왕릉 </a:t>
            </a:r>
            <a:r>
              <a:rPr kumimoji="1" lang="en-US" altLang="ko-KR" sz="1300" dirty="0">
                <a:latin typeface="+mj-lt"/>
              </a:rPr>
              <a:t>(</a:t>
            </a:r>
            <a:r>
              <a:rPr kumimoji="1" lang="ko-KR" altLang="en-US" sz="1300" dirty="0">
                <a:latin typeface="+mj-lt"/>
              </a:rPr>
              <a:t>조위</a:t>
            </a:r>
            <a:r>
              <a:rPr kumimoji="1" lang="en-US" altLang="ko-KR" sz="1300" dirty="0">
                <a:latin typeface="+mj-lt"/>
              </a:rPr>
              <a:t>))</a:t>
            </a:r>
            <a:r>
              <a:rPr kumimoji="1" lang="ko-KR" altLang="en-US" sz="1300" dirty="0">
                <a:latin typeface="+mj-lt"/>
              </a:rPr>
              <a:t> 왕윤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王允</a:t>
            </a:r>
            <a:r>
              <a:rPr lang="en-US" altLang="ko-KR" sz="1300" dirty="0">
                <a:latin typeface="+mj-lt"/>
              </a:rPr>
              <a:t>, 137</a:t>
            </a:r>
            <a:r>
              <a:rPr lang="ko-KR" altLang="en-US" sz="1300" dirty="0">
                <a:latin typeface="+mj-lt"/>
              </a:rPr>
              <a:t>년 </a:t>
            </a:r>
            <a:r>
              <a:rPr lang="en-US" altLang="ko-KR" sz="1300" dirty="0">
                <a:latin typeface="+mj-lt"/>
              </a:rPr>
              <a:t>~ 192</a:t>
            </a:r>
            <a:r>
              <a:rPr lang="ko-KR" altLang="en-US" sz="1300" dirty="0">
                <a:latin typeface="+mj-lt"/>
              </a:rPr>
              <a:t>년 </a:t>
            </a:r>
            <a:r>
              <a:rPr lang="en-US" altLang="ko-KR" sz="1300" dirty="0">
                <a:latin typeface="+mj-lt"/>
              </a:rPr>
              <a:t>7</a:t>
            </a:r>
            <a:r>
              <a:rPr lang="ko-KR" altLang="en-US" sz="1300" dirty="0">
                <a:latin typeface="+mj-lt"/>
              </a:rPr>
              <a:t>월 </a:t>
            </a:r>
            <a:r>
              <a:rPr lang="en-US" altLang="ko-KR" sz="1300" dirty="0">
                <a:latin typeface="+mj-lt"/>
              </a:rPr>
              <a:t>4</a:t>
            </a:r>
            <a:r>
              <a:rPr lang="ko-KR" altLang="en-US" sz="1300" dirty="0">
                <a:latin typeface="+mj-lt"/>
              </a:rPr>
              <a:t>일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음력 </a:t>
            </a:r>
            <a:r>
              <a:rPr lang="en-US" altLang="ko-KR" sz="1300" dirty="0">
                <a:latin typeface="+mj-lt"/>
              </a:rPr>
              <a:t>6</a:t>
            </a:r>
            <a:r>
              <a:rPr lang="ko-KR" altLang="en-US" sz="1300" dirty="0">
                <a:latin typeface="+mj-lt"/>
              </a:rPr>
              <a:t>월 </a:t>
            </a:r>
            <a:r>
              <a:rPr lang="en-US" altLang="ko-KR" sz="1300" dirty="0">
                <a:latin typeface="+mj-lt"/>
              </a:rPr>
              <a:t>7</a:t>
            </a:r>
            <a:r>
              <a:rPr lang="ko-KR" altLang="en-US" sz="1300" dirty="0">
                <a:latin typeface="+mj-lt"/>
              </a:rPr>
              <a:t>일</a:t>
            </a:r>
            <a:r>
              <a:rPr lang="en-US" altLang="ko-KR" sz="1300" dirty="0">
                <a:latin typeface="+mj-lt"/>
              </a:rPr>
              <a:t>))</a:t>
            </a:r>
            <a:r>
              <a:rPr lang="ko-KR" altLang="en-US" sz="1300" dirty="0">
                <a:latin typeface="+mj-lt"/>
              </a:rPr>
              <a:t>은 중국 후한 말의 정치가로</a:t>
            </a:r>
            <a:r>
              <a:rPr lang="en-US" altLang="ko-KR" sz="1300" dirty="0">
                <a:latin typeface="+mj-lt"/>
              </a:rPr>
              <a:t>,</a:t>
            </a:r>
            <a:r>
              <a:rPr lang="ko-KR" altLang="en-US" sz="1300" dirty="0">
                <a:latin typeface="+mj-lt"/>
              </a:rPr>
              <a:t> 자는  자사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子師</a:t>
            </a:r>
            <a:r>
              <a:rPr lang="en-US" altLang="ko-KR" sz="1300" dirty="0">
                <a:latin typeface="+mj-lt"/>
              </a:rPr>
              <a:t>)</a:t>
            </a:r>
            <a:r>
              <a:rPr lang="ko-KR" altLang="en-US" sz="1300" dirty="0">
                <a:latin typeface="+mj-lt"/>
              </a:rPr>
              <a:t>이며 병주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병주 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중국</a:t>
            </a:r>
            <a:r>
              <a:rPr lang="en-US" altLang="ko-KR" sz="1300" dirty="0">
                <a:latin typeface="+mj-lt"/>
              </a:rPr>
              <a:t>))(</a:t>
            </a:r>
            <a:r>
              <a:rPr lang="ko-KR" altLang="en-US" sz="1300" dirty="0">
                <a:latin typeface="+mj-lt"/>
              </a:rPr>
              <a:t>幷州</a:t>
            </a:r>
            <a:r>
              <a:rPr lang="en-US" altLang="ko-KR" sz="1300" dirty="0">
                <a:latin typeface="+mj-lt"/>
              </a:rPr>
              <a:t>)</a:t>
            </a:r>
            <a:r>
              <a:rPr lang="ko-KR" altLang="en-US" sz="1300" dirty="0">
                <a:latin typeface="+mj-lt"/>
              </a:rPr>
              <a:t> 태원군</a:t>
            </a:r>
            <a:r>
              <a:rPr lang="en-US" altLang="ko-KR" sz="1300" dirty="0">
                <a:latin typeface="+mj-lt"/>
              </a:rPr>
              <a:t>(</a:t>
            </a:r>
            <a:r>
              <a:rPr lang="ko-KR" altLang="en-US" sz="1300" dirty="0">
                <a:latin typeface="+mj-lt"/>
              </a:rPr>
              <a:t>타이위안 시</a:t>
            </a:r>
            <a:r>
              <a:rPr lang="en-US" altLang="ko-KR" sz="1300" dirty="0">
                <a:latin typeface="+mj-lt"/>
              </a:rPr>
              <a:t>)(</a:t>
            </a:r>
            <a:r>
              <a:rPr lang="ko-KR" altLang="en-US" sz="1300" dirty="0"/>
              <a:t>太原郡</a:t>
            </a:r>
            <a:r>
              <a:rPr lang="en-US" altLang="ko-KR" sz="1300" dirty="0"/>
              <a:t>)</a:t>
            </a:r>
            <a:r>
              <a:rPr lang="ko-KR" altLang="en-US" sz="1300" dirty="0"/>
              <a:t> 기현</a:t>
            </a:r>
            <a:r>
              <a:rPr lang="en-US" altLang="ko-KR" sz="1300" dirty="0"/>
              <a:t>(</a:t>
            </a:r>
            <a:r>
              <a:rPr lang="ko-KR" altLang="en-US" sz="1300" dirty="0"/>
              <a:t>祁縣</a:t>
            </a:r>
            <a:r>
              <a:rPr lang="en-US" altLang="ko-KR" sz="1300" dirty="0"/>
              <a:t>) </a:t>
            </a:r>
            <a:r>
              <a:rPr lang="ko-KR" altLang="en-US" sz="1300" dirty="0"/>
              <a:t>사람이다</a:t>
            </a:r>
            <a:r>
              <a:rPr lang="en-US" altLang="ko-KR" sz="1300" dirty="0"/>
              <a:t>. </a:t>
            </a:r>
            <a:r>
              <a:rPr lang="ko-KR" altLang="en-US" sz="1300" dirty="0"/>
              <a:t>여포</a:t>
            </a:r>
            <a:r>
              <a:rPr lang="en-US" altLang="ko-KR" sz="1300" dirty="0"/>
              <a:t>(</a:t>
            </a:r>
            <a:r>
              <a:rPr lang="ko-KR" altLang="en-US" sz="1300" dirty="0"/>
              <a:t>呂布</a:t>
            </a:r>
            <a:r>
              <a:rPr lang="en-US" altLang="ko-KR" sz="1300" dirty="0"/>
              <a:t>)</a:t>
            </a:r>
            <a:r>
              <a:rPr lang="ko-KR" altLang="en-US" sz="1300" dirty="0"/>
              <a:t>를 움직여 전횡을 일삼던 동탁</a:t>
            </a:r>
            <a:r>
              <a:rPr lang="en-US" altLang="ko-KR" sz="1300" dirty="0"/>
              <a:t>(</a:t>
            </a:r>
            <a:r>
              <a:rPr lang="ko-KR" altLang="en-US" sz="1300" dirty="0"/>
              <a:t>董卓</a:t>
            </a:r>
            <a:r>
              <a:rPr lang="en-US" altLang="ko-KR" sz="1300" dirty="0"/>
              <a:t>)</a:t>
            </a:r>
            <a:r>
              <a:rPr lang="ko-KR" altLang="en-US" sz="1300" dirty="0"/>
              <a:t>을 죽였으나</a:t>
            </a:r>
            <a:r>
              <a:rPr lang="en-US" altLang="ko-KR" sz="1300" dirty="0"/>
              <a:t>, </a:t>
            </a:r>
            <a:r>
              <a:rPr lang="ko-KR" altLang="en-US" sz="1300" dirty="0"/>
              <a:t>동탁의 하인 이각과 곽사의 반격을 받고 헌제 앞에서 죽었다</a:t>
            </a:r>
            <a:r>
              <a:rPr lang="en-US" altLang="ko-KR" sz="1300" dirty="0"/>
              <a:t>.’,</a:t>
            </a:r>
          </a:p>
          <a:p>
            <a:pPr>
              <a:lnSpc>
                <a:spcPct val="150000"/>
              </a:lnSpc>
            </a:pPr>
            <a:r>
              <a:rPr kumimoji="1" lang="ko-KR" altLang="en-US" sz="1300" dirty="0">
                <a:latin typeface="+mj-lt"/>
              </a:rPr>
              <a:t> </a:t>
            </a:r>
            <a:r>
              <a:rPr kumimoji="1" lang="en-US" altLang="ko-KR" sz="1300" dirty="0">
                <a:latin typeface="+mj-lt"/>
              </a:rPr>
              <a:t>‘</a:t>
            </a:r>
            <a:r>
              <a:rPr kumimoji="1" lang="ko-KR" altLang="en-US" sz="1300" dirty="0">
                <a:latin typeface="+mj-lt"/>
              </a:rPr>
              <a:t>동탁과 여포 사이를 이간질 한 사람은 누구지</a:t>
            </a:r>
            <a:r>
              <a:rPr kumimoji="1" lang="en-US" altLang="ko-KR" sz="1300" dirty="0">
                <a:latin typeface="+mj-lt"/>
              </a:rPr>
              <a:t>’,</a:t>
            </a:r>
          </a:p>
          <a:p>
            <a:pPr>
              <a:lnSpc>
                <a:spcPct val="150000"/>
              </a:lnSpc>
            </a:pPr>
            <a:r>
              <a:rPr kumimoji="1" lang="ko-KR" altLang="en-US" sz="1300" dirty="0">
                <a:latin typeface="+mj-lt"/>
              </a:rPr>
              <a:t> </a:t>
            </a:r>
            <a:r>
              <a:rPr kumimoji="1" lang="en-US" altLang="ko-KR" sz="1300" dirty="0">
                <a:latin typeface="+mj-lt"/>
              </a:rPr>
              <a:t>‘</a:t>
            </a:r>
            <a:r>
              <a:rPr kumimoji="1" lang="ko-KR" altLang="en-US" sz="1300" dirty="0">
                <a:latin typeface="+mj-lt"/>
              </a:rPr>
              <a:t>왕윤</a:t>
            </a:r>
            <a:r>
              <a:rPr kumimoji="1" lang="en-US" altLang="ko-KR" sz="1300" dirty="0">
                <a:latin typeface="+mj-lt"/>
              </a:rPr>
              <a:t>’,</a:t>
            </a:r>
          </a:p>
          <a:p>
            <a:pPr>
              <a:lnSpc>
                <a:spcPct val="150000"/>
              </a:lnSpc>
            </a:pPr>
            <a:r>
              <a:rPr kumimoji="1" lang="ko-KR" altLang="en-US" sz="1300" dirty="0">
                <a:latin typeface="+mj-lt"/>
              </a:rPr>
              <a:t> </a:t>
            </a:r>
            <a:r>
              <a:rPr kumimoji="1" lang="en-US" altLang="ko-KR" sz="1300" dirty="0">
                <a:latin typeface="+mj-lt"/>
              </a:rPr>
              <a:t>326,</a:t>
            </a:r>
          </a:p>
          <a:p>
            <a:pPr>
              <a:lnSpc>
                <a:spcPct val="150000"/>
              </a:lnSpc>
            </a:pPr>
            <a:r>
              <a:rPr kumimoji="1" lang="ko-KR" altLang="en-US" sz="1300" dirty="0">
                <a:latin typeface="+mj-lt"/>
              </a:rPr>
              <a:t> </a:t>
            </a:r>
            <a:r>
              <a:rPr kumimoji="1" lang="en-US" altLang="ko-KR" sz="1300" dirty="0">
                <a:latin typeface="+mj-lt"/>
              </a:rPr>
              <a:t>328)</a:t>
            </a:r>
            <a:endParaRPr kumimoji="1" lang="ko-KR" altLang="en-US" sz="1300" dirty="0"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CEC148-B1E5-487D-BED0-3FE9284715F9}"/>
              </a:ext>
            </a:extLst>
          </p:cNvPr>
          <p:cNvSpPr/>
          <p:nvPr/>
        </p:nvSpPr>
        <p:spPr>
          <a:xfrm>
            <a:off x="1903555" y="5229336"/>
            <a:ext cx="957335" cy="265471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answer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117576-5FDF-49C5-ACAC-C3F19E280E01}"/>
              </a:ext>
            </a:extLst>
          </p:cNvPr>
          <p:cNvSpPr/>
          <p:nvPr/>
        </p:nvSpPr>
        <p:spPr>
          <a:xfrm>
            <a:off x="1903555" y="4801637"/>
            <a:ext cx="957335" cy="265471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question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82ED89-F9B4-4C2D-ABC0-0566D23FCCA7}"/>
              </a:ext>
            </a:extLst>
          </p:cNvPr>
          <p:cNvSpPr/>
          <p:nvPr/>
        </p:nvSpPr>
        <p:spPr>
          <a:xfrm>
            <a:off x="1903555" y="2155969"/>
            <a:ext cx="957335" cy="265471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A6AA2C-FE22-486B-9102-57546766D0E3}"/>
              </a:ext>
            </a:extLst>
          </p:cNvPr>
          <p:cNvSpPr/>
          <p:nvPr/>
        </p:nvSpPr>
        <p:spPr>
          <a:xfrm>
            <a:off x="1903555" y="3213332"/>
            <a:ext cx="957335" cy="265471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7E698EC5-2B89-4958-B62B-60B155827C53}"/>
              </a:ext>
            </a:extLst>
          </p:cNvPr>
          <p:cNvSpPr/>
          <p:nvPr/>
        </p:nvSpPr>
        <p:spPr>
          <a:xfrm>
            <a:off x="3053750" y="2599428"/>
            <a:ext cx="140576" cy="1979325"/>
          </a:xfrm>
          <a:prstGeom prst="leftBrac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4C7770-66FE-4168-ADF4-210583BB2E60}"/>
              </a:ext>
            </a:extLst>
          </p:cNvPr>
          <p:cNvCxnSpPr/>
          <p:nvPr/>
        </p:nvCxnSpPr>
        <p:spPr>
          <a:xfrm>
            <a:off x="2978989" y="4934309"/>
            <a:ext cx="21533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B28FAF-0D4C-4682-A345-05405469CE04}"/>
              </a:ext>
            </a:extLst>
          </p:cNvPr>
          <p:cNvCxnSpPr>
            <a:cxnSpLocks/>
          </p:cNvCxnSpPr>
          <p:nvPr/>
        </p:nvCxnSpPr>
        <p:spPr>
          <a:xfrm flipV="1">
            <a:off x="2978989" y="5229336"/>
            <a:ext cx="215337" cy="12479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5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네이버 지식백과 </a:t>
            </a:r>
            <a:r>
              <a:rPr kumimoji="1" lang="en-US" altLang="ko-KR" dirty="0"/>
              <a:t>Crawling</a:t>
            </a:r>
            <a:r>
              <a:rPr kumimoji="1" lang="ko-KR" altLang="en-US" dirty="0"/>
              <a:t> 데이터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Ch3.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ACEF48C4-A38C-4593-B6F8-18E0553E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538E64B-A0B5-41FE-90DC-9C493FE87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56869"/>
              </p:ext>
            </p:extLst>
          </p:nvPr>
        </p:nvGraphicFramePr>
        <p:xfrm>
          <a:off x="2299109" y="1838740"/>
          <a:ext cx="7593781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308896493"/>
                    </a:ext>
                  </a:extLst>
                </a:gridCol>
                <a:gridCol w="3374104">
                  <a:extLst>
                    <a:ext uri="{9D8B030D-6E8A-4147-A177-3AD203B41FA5}">
                      <a16:colId xmlns:a16="http://schemas.microsoft.com/office/drawing/2014/main" val="2352676542"/>
                    </a:ext>
                  </a:extLst>
                </a:gridCol>
                <a:gridCol w="3051277">
                  <a:extLst>
                    <a:ext uri="{9D8B030D-6E8A-4147-A177-3AD203B41FA5}">
                      <a16:colId xmlns:a16="http://schemas.microsoft.com/office/drawing/2014/main" val="414421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lt"/>
                        </a:rPr>
                        <a:t>Title</a:t>
                      </a:r>
                      <a:endParaRPr lang="ko-KR" altLang="en-US" sz="13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lt"/>
                        </a:rPr>
                        <a:t>Context</a:t>
                      </a:r>
                      <a:endParaRPr lang="ko-KR" altLang="en-US" sz="13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latin typeface="+mj-lt"/>
                        </a:rPr>
                        <a:t>Summary</a:t>
                      </a:r>
                      <a:endParaRPr lang="ko-KR" altLang="en-US" sz="13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72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latin typeface="+mj-lt"/>
                        </a:rPr>
                        <a:t>프레디 머큐리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/>
                        <a:t>1946</a:t>
                      </a:r>
                      <a:r>
                        <a:rPr lang="ko-KR" altLang="en-US" sz="1200" dirty="0"/>
                        <a:t>년 탄자니아 잔지바르에서 태어났다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어린 시절 인도로 이주해 학교를 다녔고</a:t>
                      </a:r>
                      <a:r>
                        <a:rPr lang="en-US" altLang="ko-KR" sz="1200" dirty="0"/>
                        <a:t>, 12</a:t>
                      </a:r>
                      <a:r>
                        <a:rPr lang="ko-KR" altLang="en-US" sz="1200" dirty="0"/>
                        <a:t>세 때 스쿨 밴드 헥틱스</a:t>
                      </a:r>
                      <a:r>
                        <a:rPr lang="en-US" altLang="ko-KR" sz="1200" dirty="0"/>
                        <a:t>(The Hectics)</a:t>
                      </a:r>
                      <a:r>
                        <a:rPr lang="ko-KR" altLang="en-US" sz="1200" dirty="0"/>
                        <a:t>를 결성해 클리프 리처드</a:t>
                      </a:r>
                      <a:r>
                        <a:rPr lang="en-US" altLang="ko-KR" sz="1200" dirty="0"/>
                        <a:t>(Cliff Richard), </a:t>
                      </a:r>
                      <a:r>
                        <a:rPr lang="ko-KR" altLang="en-US" sz="1200" dirty="0"/>
                        <a:t>리틀 리처드</a:t>
                      </a:r>
                      <a:r>
                        <a:rPr lang="en-US" altLang="ko-KR" sz="1200" dirty="0"/>
                        <a:t>(Little Richard)</a:t>
                      </a:r>
                      <a:r>
                        <a:rPr lang="ko-KR" altLang="en-US" sz="1200" dirty="0"/>
                        <a:t>등 로큰롤 가수들의 노래를 커버했다</a:t>
                      </a:r>
                      <a:r>
                        <a:rPr lang="en-US" altLang="ko-KR" sz="1200" dirty="0"/>
                        <a:t>. 1964</a:t>
                      </a:r>
                      <a:r>
                        <a:rPr lang="ko-KR" altLang="en-US" sz="1200" dirty="0"/>
                        <a:t>년 영국으로 이주했고</a:t>
                      </a:r>
                      <a:r>
                        <a:rPr lang="en-US" altLang="ko-KR" sz="1200" dirty="0"/>
                        <a:t>, 1960</a:t>
                      </a:r>
                      <a:r>
                        <a:rPr lang="ko-KR" altLang="en-US" sz="1200" dirty="0"/>
                        <a:t>년대 후반 아이벡스</a:t>
                      </a:r>
                      <a:r>
                        <a:rPr lang="en-US" altLang="ko-KR" sz="1200" dirty="0"/>
                        <a:t>(Ibex), </a:t>
                      </a:r>
                      <a:r>
                        <a:rPr lang="ko-KR" altLang="en-US" sz="1200" dirty="0"/>
                        <a:t>사우워 밀크 시</a:t>
                      </a:r>
                      <a:r>
                        <a:rPr lang="en-US" altLang="ko-KR" sz="1200" dirty="0"/>
                        <a:t>(Sour Milk Sea) </a:t>
                      </a:r>
                      <a:r>
                        <a:rPr lang="ko-KR" altLang="en-US" sz="1200" dirty="0"/>
                        <a:t>등의 그룹에서 활동했다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프레디 머큐리는 영국의 록 보컬리스트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프레디 머큐리는 </a:t>
                      </a:r>
                      <a:r>
                        <a:rPr lang="en-US" altLang="ko-KR" sz="1200" dirty="0"/>
                        <a:t>1946</a:t>
                      </a:r>
                      <a:r>
                        <a:rPr lang="ko-KR" altLang="en-US" sz="1200" dirty="0"/>
                        <a:t>년 탄자니아 잔지바르에서 태어남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프레디 머큐리는 </a:t>
                      </a:r>
                      <a:r>
                        <a:rPr lang="en-US" altLang="ko-KR" sz="1200" dirty="0"/>
                        <a:t>1960</a:t>
                      </a:r>
                      <a:r>
                        <a:rPr lang="ko-KR" altLang="en-US" sz="1200" dirty="0"/>
                        <a:t>년대 후반 아이벡스</a:t>
                      </a:r>
                      <a:r>
                        <a:rPr lang="en-US" altLang="ko-KR" sz="1200" dirty="0"/>
                        <a:t>(Ibex), </a:t>
                      </a:r>
                      <a:r>
                        <a:rPr lang="ko-KR" altLang="en-US" sz="1200" dirty="0"/>
                        <a:t>사우워 밀크 시</a:t>
                      </a:r>
                      <a:r>
                        <a:rPr lang="en-US" altLang="ko-KR" sz="1200" dirty="0"/>
                        <a:t>(Sour Milk Sea) </a:t>
                      </a:r>
                      <a:r>
                        <a:rPr lang="ko-KR" altLang="en-US" sz="1200" dirty="0"/>
                        <a:t>등의 그룹에서 활동함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프레디 머큐리는 </a:t>
                      </a:r>
                      <a:r>
                        <a:rPr lang="en-US" altLang="ko-KR" sz="1200" dirty="0"/>
                        <a:t>1985</a:t>
                      </a:r>
                      <a:r>
                        <a:rPr lang="ko-KR" altLang="en-US" sz="1200" dirty="0"/>
                        <a:t>년 첫 번째 솔로 앨범 </a:t>
                      </a:r>
                      <a:r>
                        <a:rPr lang="en-US" altLang="ko-KR" sz="1200" dirty="0"/>
                        <a:t>《</a:t>
                      </a:r>
                      <a:r>
                        <a:rPr lang="ko-KR" altLang="en-US" sz="1200" dirty="0"/>
                        <a:t>미스터 배드 가이</a:t>
                      </a:r>
                      <a:r>
                        <a:rPr lang="en-US" altLang="ko-KR" sz="1200" dirty="0"/>
                        <a:t>》(1985</a:t>
                      </a:r>
                      <a:r>
                        <a:rPr lang="ko-KR" altLang="en-US" sz="1200" dirty="0"/>
                        <a:t>년 영국 앨범차트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위</a:t>
                      </a:r>
                      <a:r>
                        <a:rPr lang="en-US" altLang="ko-KR" sz="1200" dirty="0"/>
                        <a:t>), 1988</a:t>
                      </a:r>
                      <a:r>
                        <a:rPr lang="ko-KR" altLang="en-US" sz="1200" dirty="0"/>
                        <a:t>년 스페인 출신의 소프라노 몽세라 카바예</a:t>
                      </a:r>
                      <a:r>
                        <a:rPr lang="en-US" altLang="ko-KR" sz="1200" dirty="0"/>
                        <a:t>(Montserrat Caballé)</a:t>
                      </a:r>
                      <a:r>
                        <a:rPr lang="ko-KR" altLang="en-US" sz="1200" dirty="0"/>
                        <a:t>와 함께 만든 앨범 </a:t>
                      </a:r>
                      <a:r>
                        <a:rPr lang="en-US" altLang="ko-KR" sz="1200" dirty="0"/>
                        <a:t>《</a:t>
                      </a:r>
                      <a:r>
                        <a:rPr lang="ko-KR" altLang="en-US" sz="1200" dirty="0"/>
                        <a:t>바르셀로나</a:t>
                      </a:r>
                      <a:r>
                        <a:rPr lang="en-US" altLang="ko-KR" sz="1200" dirty="0"/>
                        <a:t>(Barcelona)》(1988</a:t>
                      </a:r>
                      <a:r>
                        <a:rPr lang="ko-KR" altLang="en-US" sz="1200" dirty="0"/>
                        <a:t>년 영국 앨범차트 </a:t>
                      </a:r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위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연이어 발표함</a:t>
                      </a:r>
                      <a:r>
                        <a:rPr lang="en-US" altLang="ko-KR" sz="1200" dirty="0"/>
                        <a:t>. 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8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>
                          <a:latin typeface="+mj-lt"/>
                        </a:rPr>
                        <a:t>윤동주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만주 북간도의 명동촌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明東村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에서 태어났으며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기독교인인 할아버지의 영향을 받았다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본관은 파평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坡平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이며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아버지는 윤영석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尹永錫</a:t>
                      </a:r>
                      <a:r>
                        <a:rPr lang="en-US" altLang="ko-KR" sz="1200" dirty="0"/>
                        <a:t>), </a:t>
                      </a:r>
                      <a:r>
                        <a:rPr lang="ko-KR" altLang="en-US" sz="1200" dirty="0"/>
                        <a:t>어머니는 김룡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金龍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이다</a:t>
                      </a:r>
                      <a:r>
                        <a:rPr lang="en-US" altLang="ko-KR" sz="1200" dirty="0"/>
                        <a:t>. 1931</a:t>
                      </a:r>
                      <a:r>
                        <a:rPr lang="ko-KR" altLang="en-US" sz="1200" dirty="0"/>
                        <a:t>년</a:t>
                      </a:r>
                      <a:r>
                        <a:rPr lang="en-US" altLang="ko-KR" sz="1200" dirty="0"/>
                        <a:t>(14</a:t>
                      </a:r>
                      <a:r>
                        <a:rPr lang="ko-KR" altLang="en-US" sz="1200" dirty="0"/>
                        <a:t>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명동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明東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소학교를 졸업하고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한 때 중국인 관립학교인 대랍자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大拉子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학교를 다니다 가족이 용정으로 이사하자 용정에 있는 은진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恩眞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중학교에 입학하였다</a:t>
                      </a:r>
                      <a:r>
                        <a:rPr lang="en-US" altLang="ko-KR" sz="1200" dirty="0"/>
                        <a:t>(1933).1935</a:t>
                      </a:r>
                      <a:r>
                        <a:rPr lang="ko-KR" altLang="en-US" sz="1200" dirty="0"/>
                        <a:t>년에 평양의 숭실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崇實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중학교로 전학하였으나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학교에 신사참배 문제가 발생하여 폐쇄당하고 말았다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윤동주는 기독교인인 할아버지의 영향을 받음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</a:t>
                      </a:r>
                      <a:r>
                        <a:rPr lang="en-US" altLang="ko-KR" sz="1200" dirty="0"/>
                        <a:t>1931</a:t>
                      </a:r>
                      <a:r>
                        <a:rPr lang="ko-KR" altLang="en-US" sz="1200" dirty="0"/>
                        <a:t>년</a:t>
                      </a:r>
                      <a:r>
                        <a:rPr lang="en-US" altLang="ko-KR" sz="1200" dirty="0"/>
                        <a:t>(14</a:t>
                      </a:r>
                      <a:r>
                        <a:rPr lang="ko-KR" altLang="en-US" sz="1200" dirty="0"/>
                        <a:t>세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명동소학교를 졸업함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다시 용정에 있는 광명학원의 중학부로 편입하여 거기서 졸업함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</a:t>
                      </a:r>
                      <a:r>
                        <a:rPr lang="en-US" altLang="ko-KR" sz="1200" dirty="0"/>
                        <a:t>1941</a:t>
                      </a:r>
                      <a:r>
                        <a:rPr lang="ko-KR" altLang="en-US" sz="1200" dirty="0"/>
                        <a:t>년에는 서울의 연희전문학교 문과를 졸업함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학업 도중 귀향하려던 시점에 항일운동을 했다는 혐의로 일본 경찰에 체포됨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윤동주는 그의 시집은 본인이 직접 발간하지 못함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5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3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35" y="243205"/>
            <a:ext cx="9956800" cy="7067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err="1"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데이터</a:t>
            </a:r>
            <a:r>
              <a:rPr lang="en-US" altLang="ko-KR" sz="2000" b="0" strike="noStrike" cap="none" dirty="0"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전처리</a:t>
            </a:r>
            <a:r>
              <a:rPr lang="ko-KR" altLang="en-US" dirty="0">
                <a:latin typeface="KoPub돋움체 Medium" charset="0"/>
                <a:ea typeface="KoPub돋움체 Medium" charset="0"/>
              </a:rPr>
              <a:t> 과정</a:t>
            </a:r>
            <a:endParaRPr lang="ko-KR" altLang="en-US" sz="1400" b="0" strike="noStrike" cap="none" dirty="0">
              <a:solidFill>
                <a:schemeClr val="bg1">
                  <a:lumMod val="9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8235" y="0"/>
            <a:ext cx="4299585" cy="2108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Ch3.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2442845" y="3048635"/>
            <a:ext cx="1182370" cy="504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Regular Expression</a:t>
            </a:r>
            <a:endParaRPr lang="ko-KR" altLang="en-US" sz="1400" b="0" strike="noStrike" cap="none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3789680" y="3048000"/>
            <a:ext cx="6014085" cy="50482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solidFill>
                  <a:schemeClr val="tx1"/>
                </a:solidFill>
                <a:latin typeface="+mj-ea"/>
                <a:ea typeface="+mj-ea"/>
              </a:rPr>
              <a:t>불용어가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b="0" strike="noStrike" cap="none" dirty="0" err="1">
                <a:solidFill>
                  <a:schemeClr val="tx1"/>
                </a:solidFill>
                <a:latin typeface="+mj-ea"/>
                <a:ea typeface="+mj-ea"/>
              </a:rPr>
              <a:t>많아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분석에 있어 필수적인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‘~’, ‘.’, 한글, 영어, </a:t>
            </a:r>
            <a:r>
              <a:rPr lang="en-US" altLang="ko-KR" sz="1400" b="0" strike="noStrike" cap="none" dirty="0" err="1">
                <a:solidFill>
                  <a:schemeClr val="tx1"/>
                </a:solidFill>
                <a:latin typeface="+mj-ea"/>
                <a:ea typeface="+mj-ea"/>
              </a:rPr>
              <a:t>숫자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만</a:t>
            </a:r>
            <a:r>
              <a:rPr lang="ko-KR" altLang="en-US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을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추출함</a:t>
            </a:r>
            <a:endParaRPr lang="ko-KR" altLang="en-US" sz="1400" b="0" strike="noStrike" cap="none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2442845" y="3900169"/>
            <a:ext cx="1182370" cy="504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Embedding</a:t>
            </a:r>
            <a:endParaRPr lang="ko-KR" altLang="en-US" sz="1400" b="0" strike="noStrike" cap="none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3789680" y="3913505"/>
            <a:ext cx="6014085" cy="50482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200차원, CBOW</a:t>
            </a:r>
            <a:r>
              <a:rPr lang="ko-KR" altLang="en-US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에 비해</a:t>
            </a: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 300차원, </a:t>
            </a:r>
            <a:r>
              <a:rPr lang="en-US" altLang="ko-KR" sz="1400" b="0" strike="noStrike" cap="none" dirty="0" err="1">
                <a:solidFill>
                  <a:schemeClr val="tx1"/>
                </a:solidFill>
                <a:latin typeface="+mj-ea"/>
                <a:ea typeface="+mj-ea"/>
              </a:rPr>
              <a:t>Skipgram</a:t>
            </a:r>
            <a:r>
              <a:rPr lang="ko-KR" altLang="en-US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의 성능이 우수하였음</a:t>
            </a: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2442845" y="4739640"/>
            <a:ext cx="1183005" cy="1000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Vocabulary</a:t>
            </a:r>
            <a:endParaRPr lang="ko-KR" altLang="en-US" sz="1400" b="0" strike="noStrike" cap="none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3789680" y="4739640"/>
            <a:ext cx="6014085" cy="100901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2442845" y="2191385"/>
            <a:ext cx="1182370" cy="5048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bg1"/>
                </a:solidFill>
                <a:latin typeface="KoPub돋움체 Medium" charset="0"/>
                <a:ea typeface="KoPub돋움체 Medium" charset="0"/>
              </a:rPr>
              <a:t>Tokenizing</a:t>
            </a:r>
            <a:endParaRPr lang="ko-KR" altLang="en-US" sz="1400" b="0" strike="noStrike" cap="none" dirty="0">
              <a:solidFill>
                <a:schemeClr val="bg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3789680" y="2176780"/>
            <a:ext cx="6014085" cy="50482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+mj-ea"/>
                <a:ea typeface="+mj-ea"/>
              </a:rPr>
              <a:t>Twitter/Komoran/Kkma 중 모델에 적합한 Twitter 사용</a:t>
            </a:r>
            <a:endParaRPr lang="ko-KR" altLang="en-US" sz="1400" b="0" strike="noStrike" cap="none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05169"/>
              </p:ext>
            </p:extLst>
          </p:nvPr>
        </p:nvGraphicFramePr>
        <p:xfrm>
          <a:off x="4791075" y="4898390"/>
          <a:ext cx="3917950" cy="65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Unk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Pad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고프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4056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331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6948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...</a:t>
                      </a:r>
                      <a:endParaRPr lang="ko-KR" altLang="en-US" sz="1000" b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/>
          </p:cNvSpPr>
          <p:nvPr/>
        </p:nvSpPr>
        <p:spPr>
          <a:xfrm>
            <a:off x="7733665" y="5523865"/>
            <a:ext cx="3744595" cy="21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* Index 는 자주 나오는 토큰부터 오름차순 </a:t>
            </a:r>
            <a:endParaRPr lang="ko-KR" altLang="en-US" sz="800" b="0" strike="noStrike" cap="none" dirty="0">
              <a:latin typeface="KoPub돋움체 Medium" charset="0"/>
              <a:ea typeface="KoPub돋움체 Medium" charset="0"/>
            </a:endParaRPr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AD1BF549-9D43-444E-86A0-1450E7FC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02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118235" y="243205"/>
            <a:ext cx="9956800" cy="706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err="1"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데이터</a:t>
            </a:r>
            <a:r>
              <a:rPr lang="en-US" altLang="ko-KR" sz="2000" b="0" strike="noStrike" cap="none" dirty="0"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 </a:t>
            </a:r>
            <a:r>
              <a:rPr lang="en-US" altLang="ko-KR" sz="2000" b="0" strike="noStrike" cap="none" dirty="0" err="1">
                <a:solidFill>
                  <a:schemeClr val="bg1">
                    <a:lumMod val="95000"/>
                  </a:schemeClr>
                </a:solidFill>
                <a:latin typeface="KoPub돋움체 Medium" charset="0"/>
                <a:ea typeface="KoPub돋움체 Medium" charset="0"/>
              </a:rPr>
              <a:t>전처리</a:t>
            </a:r>
            <a:r>
              <a:rPr lang="en-US" altLang="ko-KR" dirty="0">
                <a:latin typeface="KoPub돋움체 Medium" charset="0"/>
                <a:ea typeface="KoPub돋움체 Medium" charset="0"/>
              </a:rPr>
              <a:t> </a:t>
            </a:r>
            <a:r>
              <a:rPr lang="ko-KR" altLang="en-US" dirty="0">
                <a:latin typeface="KoPub돋움체 Medium" charset="0"/>
                <a:ea typeface="KoPub돋움체 Medium" charset="0"/>
              </a:rPr>
              <a:t>결과</a:t>
            </a:r>
            <a:endParaRPr lang="ko-KR" altLang="en-US" sz="1400" b="0" strike="noStrike" cap="none" dirty="0">
              <a:solidFill>
                <a:schemeClr val="bg1">
                  <a:lumMod val="9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3"/>
          </p:nvPr>
        </p:nvSpPr>
        <p:spPr>
          <a:xfrm>
            <a:off x="1118235" y="0"/>
            <a:ext cx="4299585" cy="2108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r>
              <a:rPr lang="en-US" altLang="ko-KR" dirty="0"/>
              <a:t>Ch3.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8192135" y="1950085"/>
            <a:ext cx="1303655" cy="554990"/>
          </a:xfrm>
          <a:prstGeom prst="rect">
            <a:avLst/>
          </a:prstGeom>
          <a:solidFill>
            <a:srgbClr val="D9D9D9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Vocabulary</a:t>
            </a: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6576060" y="3551555"/>
          <a:ext cx="2636520" cy="22390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3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POS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Token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Lower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Lemma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D7BF">
                        <a:alpha val="300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삼겹살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0.13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은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0.02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맛있다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Adj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0.14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뒷풀이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0.12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메뉴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T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0.25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는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0.02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삼겹살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0.13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이다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F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0.02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…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3254375" y="3510915"/>
          <a:ext cx="1179830" cy="22225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strike="noStrike" kern="1200" cap="none" dirty="0"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FD7BF">
                        <a:alpha val="300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POS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9FD7BF">
                        <a:alpha val="300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제일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맛있는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Adjective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메뉴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가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뭐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Noun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야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strike="noStrike" kern="1200" cap="none" dirty="0">
                          <a:solidFill>
                            <a:srgbClr val="000000"/>
                          </a:solidFill>
                          <a:latin typeface="KoPub돋움체 Medium" charset="0"/>
                          <a:ea typeface="KoPub돋움체 Medium" charset="0"/>
                        </a:rPr>
                        <a:t>Josa</a:t>
                      </a:r>
                      <a:endParaRPr lang="ko-KR" altLang="en-US" sz="1000" b="0" strike="noStrike" kern="1200" cap="none" dirty="0">
                        <a:solidFill>
                          <a:srgbClr val="000000"/>
                        </a:solidFill>
                        <a:latin typeface="KoPub돋움체 Medium" charset="0"/>
                        <a:ea typeface="KoPub돋움체 Medium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alpha val="3002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" name="텍스트 상자 33"/>
          <p:cNvSpPr txBox="1">
            <a:spLocks/>
          </p:cNvSpPr>
          <p:nvPr/>
        </p:nvSpPr>
        <p:spPr>
          <a:xfrm>
            <a:off x="5393055" y="5510530"/>
            <a:ext cx="1179830" cy="3886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16200000">
            <a:off x="8145780" y="2489835"/>
            <a:ext cx="334645" cy="1704975"/>
          </a:xfrm>
          <a:prstGeom prst="rightBrace">
            <a:avLst>
              <a:gd name="adj1" fmla="val 92335"/>
              <a:gd name="adj2" fmla="val 47569"/>
            </a:avLst>
          </a:prstGeom>
          <a:noFill/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7647304" y="2929890"/>
            <a:ext cx="1348740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Features</a:t>
            </a:r>
            <a:endParaRPr lang="ko-KR" altLang="en-US" sz="1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B7E54F-29B8-2A46-95AD-DA2CFC2F22BC}"/>
              </a:ext>
            </a:extLst>
          </p:cNvPr>
          <p:cNvSpPr>
            <a:spLocks/>
          </p:cNvSpPr>
          <p:nvPr/>
        </p:nvSpPr>
        <p:spPr>
          <a:xfrm>
            <a:off x="4192905" y="1950085"/>
            <a:ext cx="1303655" cy="552450"/>
          </a:xfrm>
          <a:prstGeom prst="rect">
            <a:avLst/>
          </a:prstGeom>
          <a:solidFill>
            <a:srgbClr val="D9D9D9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Regular Expression</a:t>
            </a: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47AF81-379E-A94D-8321-F1EE7ADD6619}"/>
              </a:ext>
            </a:extLst>
          </p:cNvPr>
          <p:cNvSpPr>
            <a:spLocks/>
          </p:cNvSpPr>
          <p:nvPr/>
        </p:nvSpPr>
        <p:spPr>
          <a:xfrm>
            <a:off x="6192520" y="1950085"/>
            <a:ext cx="1303655" cy="552450"/>
          </a:xfrm>
          <a:prstGeom prst="rect">
            <a:avLst/>
          </a:prstGeom>
          <a:solidFill>
            <a:srgbClr val="D9D9D9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Embedding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F5DA4D-9937-A740-88CA-E2C6E7D1D102}"/>
              </a:ext>
            </a:extLst>
          </p:cNvPr>
          <p:cNvSpPr>
            <a:spLocks/>
          </p:cNvSpPr>
          <p:nvPr/>
        </p:nvSpPr>
        <p:spPr>
          <a:xfrm>
            <a:off x="2193290" y="1950085"/>
            <a:ext cx="1303655" cy="552450"/>
          </a:xfrm>
          <a:prstGeom prst="rect">
            <a:avLst/>
          </a:prstGeom>
          <a:solidFill>
            <a:srgbClr val="D9D9D9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Tokenizing</a:t>
            </a: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BDD940A-3771-1245-99AB-BC7F967EBA5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844800" y="2502535"/>
            <a:ext cx="0" cy="3079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D4D32C2-1C05-5043-AF25-1FE5AA65508E}"/>
              </a:ext>
            </a:extLst>
          </p:cNvPr>
          <p:cNvCxnSpPr>
            <a:cxnSpLocks/>
          </p:cNvCxnSpPr>
          <p:nvPr/>
        </p:nvCxnSpPr>
        <p:spPr>
          <a:xfrm>
            <a:off x="4844415" y="2502535"/>
            <a:ext cx="0" cy="3079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F882651-39A2-6549-8A5B-12FFFA7DEFE7}"/>
              </a:ext>
            </a:extLst>
          </p:cNvPr>
          <p:cNvCxnSpPr>
            <a:cxnSpLocks/>
          </p:cNvCxnSpPr>
          <p:nvPr/>
        </p:nvCxnSpPr>
        <p:spPr>
          <a:xfrm>
            <a:off x="6931660" y="2502535"/>
            <a:ext cx="0" cy="3079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26AC4905-36E9-1749-A6FF-9DFDF105A14F}"/>
              </a:ext>
            </a:extLst>
          </p:cNvPr>
          <p:cNvCxnSpPr>
            <a:cxnSpLocks/>
          </p:cNvCxnSpPr>
          <p:nvPr/>
        </p:nvCxnSpPr>
        <p:spPr>
          <a:xfrm>
            <a:off x="8865870" y="2502535"/>
            <a:ext cx="0" cy="3079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DC0E96D-331C-2645-A41C-87D863422350}"/>
              </a:ext>
            </a:extLst>
          </p:cNvPr>
          <p:cNvCxnSpPr/>
          <p:nvPr/>
        </p:nvCxnSpPr>
        <p:spPr>
          <a:xfrm>
            <a:off x="2844800" y="2810510"/>
            <a:ext cx="602107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B622FD-3C29-B648-A2DC-F0E100B6A7B8}"/>
              </a:ext>
            </a:extLst>
          </p:cNvPr>
          <p:cNvCxnSpPr/>
          <p:nvPr/>
        </p:nvCxnSpPr>
        <p:spPr>
          <a:xfrm>
            <a:off x="3857625" y="2810510"/>
            <a:ext cx="0" cy="3086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9DAC52-B328-894D-87E6-FC1FA05E48A0}"/>
              </a:ext>
            </a:extLst>
          </p:cNvPr>
          <p:cNvCxnSpPr/>
          <p:nvPr/>
        </p:nvCxnSpPr>
        <p:spPr>
          <a:xfrm>
            <a:off x="7895590" y="2810510"/>
            <a:ext cx="0" cy="3086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/>
          </p:cNvSpPr>
          <p:nvPr/>
        </p:nvSpPr>
        <p:spPr>
          <a:xfrm>
            <a:off x="3347720" y="5906135"/>
            <a:ext cx="1099820" cy="351790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&lt;Question&gt;</a:t>
            </a:r>
            <a:endParaRPr lang="ko-KR" altLang="en-US" sz="1400" b="0" strike="noStrike" cap="none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43" name="직사각형 42"/>
          <p:cNvSpPr>
            <a:spLocks/>
          </p:cNvSpPr>
          <p:nvPr/>
        </p:nvSpPr>
        <p:spPr>
          <a:xfrm>
            <a:off x="7799070" y="5906135"/>
            <a:ext cx="1028700" cy="35242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KoPub돋움체 Medium" charset="0"/>
                <a:ea typeface="KoPub돋움체 Medium" charset="0"/>
              </a:rPr>
              <a:t>&lt;Content&gt;</a:t>
            </a:r>
            <a:endParaRPr lang="ko-KR" altLang="en-US" sz="1400" b="0" strike="noStrike" cap="none" dirty="0">
              <a:solidFill>
                <a:schemeClr val="tx1"/>
              </a:solidFill>
              <a:latin typeface="KoPub돋움체 Medium" charset="0"/>
              <a:ea typeface="KoPub돋움체 Medium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132196" y="1654810"/>
            <a:ext cx="2587262" cy="215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* 이후 자주 나오는 질문 토큰 </a:t>
            </a:r>
            <a:r>
              <a:rPr lang="en-US" altLang="ko-KR" sz="800" b="0" strike="noStrike" cap="none" dirty="0" err="1">
                <a:latin typeface="KoPub돋움체 Medium" charset="0"/>
                <a:ea typeface="KoPub돋움체 Medium" charset="0"/>
              </a:rPr>
              <a:t>벡터에</a:t>
            </a: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 대</a:t>
            </a:r>
            <a:r>
              <a:rPr lang="ko-KR" altLang="en-US" sz="800" b="0" strike="noStrike" cap="none" dirty="0">
                <a:latin typeface="KoPub돋움체 Medium" charset="0"/>
                <a:ea typeface="KoPub돋움체 Medium" charset="0"/>
              </a:rPr>
              <a:t>해서는</a:t>
            </a: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 Fine tune </a:t>
            </a:r>
            <a:endParaRPr lang="ko-KR" altLang="en-US" sz="800" b="0" strike="noStrike" cap="none" dirty="0">
              <a:latin typeface="KoPub돋움체 Medium" charset="0"/>
              <a:ea typeface="KoPub돋움체 Medium" charset="0"/>
            </a:endParaRPr>
          </a:p>
        </p:txBody>
      </p:sp>
      <p:sp>
        <p:nvSpPr>
          <p:cNvPr id="23" name="슬라이드 번호 개체 틀 4">
            <a:extLst>
              <a:ext uri="{FF2B5EF4-FFF2-40B4-BE49-F238E27FC236}">
                <a16:creationId xmlns:a16="http://schemas.microsoft.com/office/drawing/2014/main" id="{F4AA9CF2-24FB-40C6-9E5F-A7F7BF51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A81D47-41FA-41B4-9A77-6B4F642A60CD}"/>
              </a:ext>
            </a:extLst>
          </p:cNvPr>
          <p:cNvSpPr txBox="1">
            <a:spLocks/>
          </p:cNvSpPr>
          <p:nvPr/>
        </p:nvSpPr>
        <p:spPr>
          <a:xfrm>
            <a:off x="3220550" y="3291840"/>
            <a:ext cx="1623865" cy="21544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* POS</a:t>
            </a:r>
            <a:r>
              <a:rPr lang="ko-KR" altLang="en-US" sz="800" b="0" strike="noStrike" cap="none" dirty="0">
                <a:latin typeface="KoPub돋움체 Medium" charset="0"/>
                <a:ea typeface="KoPub돋움체 Medium" charset="0"/>
              </a:rPr>
              <a:t>는 </a:t>
            </a:r>
            <a:r>
              <a:rPr lang="en-US" altLang="ko-KR" sz="800" b="0" strike="noStrike" cap="none" dirty="0">
                <a:latin typeface="KoPub돋움체 Medium" charset="0"/>
                <a:ea typeface="KoPub돋움체 Medium" charset="0"/>
              </a:rPr>
              <a:t>18</a:t>
            </a:r>
            <a:r>
              <a:rPr lang="ko-KR" altLang="en-US" sz="800" b="0" strike="noStrike" cap="none" dirty="0">
                <a:latin typeface="KoPub돋움체 Medium" charset="0"/>
                <a:ea typeface="KoPub돋움체 Medium" charset="0"/>
              </a:rPr>
              <a:t>개의 </a:t>
            </a:r>
            <a:r>
              <a:rPr lang="ko-KR" altLang="en-US" sz="800" dirty="0">
                <a:latin typeface="KoPub돋움체 Medium" charset="0"/>
                <a:ea typeface="KoPub돋움체 Medium" charset="0"/>
              </a:rPr>
              <a:t>종류를 갖고 있음</a:t>
            </a:r>
            <a:endParaRPr lang="ko-KR" altLang="en-US" sz="800" b="0" strike="noStrike" cap="none" dirty="0">
              <a:latin typeface="KoPub돋움체 Medium" charset="0"/>
              <a:ea typeface="KoPub돋움체 Medium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0749F-1D90-4B37-9210-2F84F88AAD8D}"/>
              </a:ext>
            </a:extLst>
          </p:cNvPr>
          <p:cNvSpPr txBox="1"/>
          <p:nvPr/>
        </p:nvSpPr>
        <p:spPr>
          <a:xfrm>
            <a:off x="6468026" y="6435260"/>
            <a:ext cx="4649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*POS: Part of Speech - </a:t>
            </a:r>
            <a:r>
              <a:rPr lang="ko-KR" altLang="en-US" sz="1000" dirty="0">
                <a:solidFill>
                  <a:schemeClr val="bg1"/>
                </a:solidFill>
              </a:rPr>
              <a:t>품사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1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F69F21-DAB2-4351-B585-031F5E5E9981}"/>
              </a:ext>
            </a:extLst>
          </p:cNvPr>
          <p:cNvSpPr/>
          <p:nvPr/>
        </p:nvSpPr>
        <p:spPr>
          <a:xfrm>
            <a:off x="4192438" y="2491435"/>
            <a:ext cx="3795621" cy="274769"/>
          </a:xfrm>
          <a:prstGeom prst="rect">
            <a:avLst/>
          </a:prstGeom>
          <a:solidFill>
            <a:srgbClr val="FD595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E88A5-D536-485C-A198-0553F1342C32}"/>
              </a:ext>
            </a:extLst>
          </p:cNvPr>
          <p:cNvSpPr txBox="1"/>
          <p:nvPr/>
        </p:nvSpPr>
        <p:spPr>
          <a:xfrm>
            <a:off x="4272951" y="1835827"/>
            <a:ext cx="24849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Ch1. </a:t>
            </a:r>
            <a:r>
              <a:rPr lang="ko-KR" altLang="en-US" sz="1400" dirty="0"/>
              <a:t>주제 선정 배경</a:t>
            </a:r>
            <a:endParaRPr lang="en-US" altLang="ko-KR" sz="1400" dirty="0"/>
          </a:p>
          <a:p>
            <a:pPr algn="l"/>
            <a:r>
              <a:rPr lang="en-US" altLang="ko-KR" sz="1400" dirty="0"/>
              <a:t>Ch2. </a:t>
            </a:r>
            <a:r>
              <a:rPr lang="ko-KR" altLang="en-US" sz="1400" dirty="0"/>
              <a:t>모델 </a:t>
            </a:r>
            <a:r>
              <a:rPr lang="en-US" altLang="ko-KR" sz="1400" dirty="0"/>
              <a:t>Overview</a:t>
            </a:r>
          </a:p>
          <a:p>
            <a:pPr algn="l"/>
            <a:r>
              <a:rPr lang="en-US" altLang="ko-KR" sz="1400" dirty="0"/>
              <a:t>Ch3. </a:t>
            </a:r>
            <a:r>
              <a:rPr lang="ko-KR" altLang="en-US" sz="1400" dirty="0"/>
              <a:t>데이터 수집 및 정제</a:t>
            </a:r>
            <a:endParaRPr lang="en-US" altLang="ko-KR" sz="1400" dirty="0"/>
          </a:p>
          <a:p>
            <a:pPr algn="l"/>
            <a:r>
              <a:rPr lang="en-US" altLang="ko-KR" sz="1400" dirty="0"/>
              <a:t>Ch4. </a:t>
            </a:r>
            <a:r>
              <a:rPr lang="ko-KR" altLang="en-US" sz="1400" dirty="0"/>
              <a:t>모델 세부 구조</a:t>
            </a:r>
            <a:endParaRPr lang="en-US" altLang="ko-KR" sz="1400" dirty="0"/>
          </a:p>
          <a:p>
            <a:r>
              <a:rPr lang="en-US" altLang="ko-KR" sz="1400" dirty="0"/>
              <a:t>Ch5. </a:t>
            </a:r>
            <a:r>
              <a:rPr lang="ko-KR" altLang="en-US" sz="1400" dirty="0"/>
              <a:t>결과 및 </a:t>
            </a:r>
            <a:r>
              <a:rPr lang="en-US" altLang="ko-KR" sz="1400" dirty="0"/>
              <a:t>QA</a:t>
            </a:r>
            <a:r>
              <a:rPr lang="ko-KR" altLang="en-US" sz="1400" dirty="0"/>
              <a:t>봇 서비스 시연</a:t>
            </a:r>
            <a:endParaRPr lang="en-US" altLang="ko-KR" sz="1400" dirty="0"/>
          </a:p>
          <a:p>
            <a:pPr algn="l"/>
            <a:r>
              <a:rPr lang="en-US" altLang="ko-KR" sz="1400" dirty="0"/>
              <a:t>Ch6. </a:t>
            </a:r>
            <a:r>
              <a:rPr lang="ko-KR" altLang="en-US" sz="1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25703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422D3-0142-4A44-B922-4A4A0CD1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모델은 크게 </a:t>
            </a:r>
            <a:r>
              <a:rPr lang="en-US" altLang="ko-KR" dirty="0"/>
              <a:t>3</a:t>
            </a:r>
            <a:r>
              <a:rPr lang="ko-KR" altLang="en-US" dirty="0"/>
              <a:t>가지의 핵심 요소로 구성되어 있음</a:t>
            </a:r>
            <a:r>
              <a:rPr lang="en-US" altLang="ko-KR" dirty="0"/>
              <a:t>: DR, NER, QA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81F14-1D45-428A-8A5E-490DC6B09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Ch4: </a:t>
            </a:r>
            <a:r>
              <a:rPr lang="ko-KR" altLang="en-US" dirty="0"/>
              <a:t>모델 세부 구조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A6DA508-53D1-48C1-A066-7B93CDA7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8277A25-E35C-44AB-A58C-45367A5412E5}"/>
              </a:ext>
            </a:extLst>
          </p:cNvPr>
          <p:cNvSpPr/>
          <p:nvPr/>
        </p:nvSpPr>
        <p:spPr>
          <a:xfrm>
            <a:off x="1946842" y="2914649"/>
            <a:ext cx="8298316" cy="1232807"/>
          </a:xfrm>
          <a:prstGeom prst="rightArrow">
            <a:avLst/>
          </a:prstGeom>
          <a:solidFill>
            <a:srgbClr val="9FD7B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2F7342-5121-48AF-8A23-520128636520}"/>
              </a:ext>
            </a:extLst>
          </p:cNvPr>
          <p:cNvGrpSpPr/>
          <p:nvPr/>
        </p:nvGrpSpPr>
        <p:grpSpPr>
          <a:xfrm>
            <a:off x="2841077" y="2535009"/>
            <a:ext cx="6509847" cy="1992085"/>
            <a:chOff x="2410601" y="2535009"/>
            <a:chExt cx="6509847" cy="199208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695EC8E-069E-4BEB-8BD1-9FC122B9E568}"/>
                </a:ext>
              </a:extLst>
            </p:cNvPr>
            <p:cNvSpPr/>
            <p:nvPr/>
          </p:nvSpPr>
          <p:spPr>
            <a:xfrm>
              <a:off x="2410601" y="2535009"/>
              <a:ext cx="1992085" cy="1992085"/>
            </a:xfrm>
            <a:prstGeom prst="ellipse">
              <a:avLst/>
            </a:prstGeom>
            <a:solidFill>
              <a:srgbClr val="52B49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Document</a:t>
              </a:r>
            </a:p>
            <a:p>
              <a:pPr algn="ctr"/>
              <a:r>
                <a:rPr lang="en-US" altLang="ko-KR" sz="1400" dirty="0"/>
                <a:t>Retriever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정보 글 찾기</a:t>
              </a:r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E38895A-D5D5-447C-8240-0F75959C1B3A}"/>
                </a:ext>
              </a:extLst>
            </p:cNvPr>
            <p:cNvSpPr/>
            <p:nvPr/>
          </p:nvSpPr>
          <p:spPr>
            <a:xfrm>
              <a:off x="4669482" y="2535009"/>
              <a:ext cx="1992085" cy="1992085"/>
            </a:xfrm>
            <a:prstGeom prst="ellipse">
              <a:avLst/>
            </a:prstGeom>
            <a:solidFill>
              <a:srgbClr val="52B49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Name Entity</a:t>
              </a:r>
            </a:p>
            <a:p>
              <a:pPr algn="ctr"/>
              <a:r>
                <a:rPr lang="en-US" altLang="ko-KR" sz="1400" dirty="0"/>
                <a:t>Recognition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개체 명 인식</a:t>
              </a:r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B583159-F2C3-4A6A-8122-6D921A061A1B}"/>
                </a:ext>
              </a:extLst>
            </p:cNvPr>
            <p:cNvSpPr/>
            <p:nvPr/>
          </p:nvSpPr>
          <p:spPr>
            <a:xfrm>
              <a:off x="6928363" y="2535009"/>
              <a:ext cx="1992085" cy="1992085"/>
            </a:xfrm>
            <a:prstGeom prst="ellipse">
              <a:avLst/>
            </a:prstGeom>
            <a:solidFill>
              <a:srgbClr val="52B49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Question</a:t>
              </a:r>
            </a:p>
            <a:p>
              <a:pPr algn="ctr"/>
              <a:r>
                <a:rPr lang="en-US" altLang="ko-KR" sz="1400" dirty="0"/>
                <a:t>Answering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ko-KR" altLang="en-US" sz="1400" dirty="0"/>
                <a:t>메인 문답 모델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76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4273-8704-4106-8FE6-7896966B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사용자의 질문에 적합한 답을 찾기 위해서는 그와 관련된 정보 글 </a:t>
            </a:r>
            <a:r>
              <a:rPr lang="en-US" altLang="ko-KR" dirty="0"/>
              <a:t>(Document)</a:t>
            </a:r>
            <a:r>
              <a:rPr lang="ko-KR" altLang="en-US" dirty="0"/>
              <a:t>을</a:t>
            </a:r>
            <a:br>
              <a:rPr lang="en-US" altLang="ko-KR" dirty="0"/>
            </a:br>
            <a:r>
              <a:rPr lang="ko-KR" altLang="en-US" dirty="0"/>
              <a:t>찾아내는 과정은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-</a:t>
            </a:r>
            <a:r>
              <a:rPr lang="ko-KR" altLang="en-US" dirty="0"/>
              <a:t>정보 글 사이의 유사도 계산을 통해 진행됨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D2743-56F8-4579-A363-E1FDFFF8BE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Ch4: </a:t>
            </a:r>
            <a:r>
              <a:rPr lang="ko-KR" altLang="en-US" dirty="0"/>
              <a:t>모델 세부 구조 </a:t>
            </a:r>
            <a:r>
              <a:rPr lang="en-US" altLang="ko-KR" dirty="0"/>
              <a:t>- DR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A523CE4-A2F8-4318-9D49-626A237ADAA8}"/>
              </a:ext>
            </a:extLst>
          </p:cNvPr>
          <p:cNvGrpSpPr/>
          <p:nvPr/>
        </p:nvGrpSpPr>
        <p:grpSpPr>
          <a:xfrm>
            <a:off x="2154309" y="4257705"/>
            <a:ext cx="8577218" cy="1205444"/>
            <a:chOff x="2154309" y="4257705"/>
            <a:chExt cx="8577218" cy="120544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7EE3757-D8DC-4A43-B8E5-80130CDBE23B}"/>
                </a:ext>
              </a:extLst>
            </p:cNvPr>
            <p:cNvGrpSpPr/>
            <p:nvPr/>
          </p:nvGrpSpPr>
          <p:grpSpPr>
            <a:xfrm>
              <a:off x="2154309" y="4257705"/>
              <a:ext cx="3689491" cy="1205444"/>
              <a:chOff x="1969437" y="4571190"/>
              <a:chExt cx="3689491" cy="12054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3">
                    <a:extLst>
                      <a:ext uri="{FF2B5EF4-FFF2-40B4-BE49-F238E27FC236}">
                        <a16:creationId xmlns:a16="http://schemas.microsoft.com/office/drawing/2014/main" id="{F4DBD1F8-5A93-4B11-B42E-DA07859B73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20893" y="4571190"/>
                    <a:ext cx="1986579" cy="4410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𝑑𝑓</m:t>
                                      </m:r>
                                    </m:e>
                                    <m:sub>
                                      <m:r>
                                        <a:rPr kumimoji="1"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kumimoji="1" lang="ko-KR" altLang="en-US" sz="1400" dirty="0" err="1">
                      <a:latin typeface="+mj-lt"/>
                      <a:ea typeface="Malgun Gothic" panose="020B0503020000020004" pitchFamily="34" charset="-127"/>
                    </a:endParaRPr>
                  </a:p>
                </p:txBody>
              </p:sp>
            </mc:Choice>
            <mc:Fallback xmlns="">
              <p:sp>
                <p:nvSpPr>
                  <p:cNvPr id="14" name="TextBox 3">
                    <a:extLst>
                      <a:ext uri="{FF2B5EF4-FFF2-40B4-BE49-F238E27FC236}">
                        <a16:creationId xmlns:a16="http://schemas.microsoft.com/office/drawing/2014/main" id="{F4DBD1F8-5A93-4B11-B42E-DA07859B73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0893" y="4571190"/>
                    <a:ext cx="1986579" cy="44108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4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4">
                    <a:extLst>
                      <a:ext uri="{FF2B5EF4-FFF2-40B4-BE49-F238E27FC236}">
                        <a16:creationId xmlns:a16="http://schemas.microsoft.com/office/drawing/2014/main" id="{5E906BD7-EA02-4341-97C6-D4C1D69A21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69437" y="5020978"/>
                    <a:ext cx="3689491" cy="7556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kumimoji="1" lang="en-US" altLang="ko-KR" sz="1400" dirty="0"/>
                      <a:t> = frequency of </a:t>
                    </a:r>
                    <a14:m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r>
                      <a:rPr kumimoji="1" lang="en-US" altLang="ko-KR" sz="1400" dirty="0"/>
                      <a:t> in </a:t>
                    </a:r>
                    <a14:m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endParaRPr kumimoji="1" lang="en-US" altLang="ko-KR" sz="1400" dirty="0"/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kumimoji="1" lang="en-US" altLang="ko-KR" sz="1400" dirty="0"/>
                      <a:t> = number of documents containing </a:t>
                    </a:r>
                    <a14:m>
                      <m:oMath xmlns:m="http://schemas.openxmlformats.org/officeDocument/2006/math"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a14:m>
                    <a:endParaRPr kumimoji="1" lang="ko-KR" altLang="en-US" sz="1400" dirty="0" err="1"/>
                  </a:p>
                  <a:p>
                    <a14:m>
                      <m:oMath xmlns:m="http://schemas.openxmlformats.org/officeDocument/2006/math"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a14:m>
                    <a:r>
                      <a:rPr kumimoji="1" lang="en-US" altLang="ko-KR" sz="1400" dirty="0"/>
                      <a:t> = total number of documents</a:t>
                    </a:r>
                    <a:endParaRPr kumimoji="1" lang="ko-KR" altLang="en-US" sz="1400" dirty="0" err="1"/>
                  </a:p>
                </p:txBody>
              </p:sp>
            </mc:Choice>
            <mc:Fallback xmlns="">
              <p:sp>
                <p:nvSpPr>
                  <p:cNvPr id="15" name="TextBox 4">
                    <a:extLst>
                      <a:ext uri="{FF2B5EF4-FFF2-40B4-BE49-F238E27FC236}">
                        <a16:creationId xmlns:a16="http://schemas.microsoft.com/office/drawing/2014/main" id="{5E906BD7-EA02-4341-97C6-D4C1D69A21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9437" y="5020978"/>
                    <a:ext cx="3689491" cy="755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06" b="-80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7">
                  <a:extLst>
                    <a:ext uri="{FF2B5EF4-FFF2-40B4-BE49-F238E27FC236}">
                      <a16:creationId xmlns:a16="http://schemas.microsoft.com/office/drawing/2014/main" id="{BE56D613-71A9-451E-8133-89D5D2899317}"/>
                    </a:ext>
                  </a:extLst>
                </p:cNvPr>
                <p:cNvSpPr txBox="1"/>
                <p:nvPr/>
              </p:nvSpPr>
              <p:spPr>
                <a:xfrm>
                  <a:off x="6348201" y="4398283"/>
                  <a:ext cx="438332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ko-KR" sz="1400" dirty="0"/>
                    <a:t>TF-IDF: Term </a:t>
                  </a:r>
                  <a14:m>
                    <m:oMath xmlns:m="http://schemas.openxmlformats.org/officeDocument/2006/math"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en-US" altLang="ko-KR" sz="1400" dirty="0"/>
                    <a:t> within document </a:t>
                  </a:r>
                  <a14:m>
                    <m:oMath xmlns:m="http://schemas.openxmlformats.org/officeDocument/2006/math"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kumimoji="1" lang="en-US" altLang="ko-KR" sz="1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400" dirty="0"/>
                    <a:t>TF-IDF </a:t>
                  </a:r>
                  <a:r>
                    <a:rPr lang="ko-KR" altLang="en-US" sz="1400" dirty="0"/>
                    <a:t>기반의 코사인 유사도를 사용</a:t>
                  </a:r>
                  <a:r>
                    <a:rPr kumimoji="1" lang="ko-KR" altLang="en-US" sz="1400" dirty="0"/>
                    <a:t>함</a:t>
                  </a:r>
                  <a:endParaRPr kumimoji="1" lang="en-US" altLang="ko-KR" sz="1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400" dirty="0"/>
                    <a:t>벡터 공간에서 각도를 보고 유사도를 판단하는 수치임</a:t>
                  </a:r>
                  <a:endParaRPr lang="en-US" altLang="ko-KR" sz="1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ko-KR" altLang="en-US" sz="1400" dirty="0"/>
                    <a:t>문서의 길이에 상관없이 정규화 가능</a:t>
                  </a:r>
                </a:p>
              </p:txBody>
            </p:sp>
          </mc:Choice>
          <mc:Fallback xmlns="">
            <p:sp>
              <p:nvSpPr>
                <p:cNvPr id="18" name="TextBox 7">
                  <a:extLst>
                    <a:ext uri="{FF2B5EF4-FFF2-40B4-BE49-F238E27FC236}">
                      <a16:creationId xmlns:a16="http://schemas.microsoft.com/office/drawing/2014/main" id="{BE56D613-71A9-451E-8133-89D5D289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201" y="4398283"/>
                  <a:ext cx="4383326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139" t="-1282" b="-5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AB4157-D9AD-46EE-BBC1-D48F31BA071B}"/>
              </a:ext>
            </a:extLst>
          </p:cNvPr>
          <p:cNvGrpSpPr/>
          <p:nvPr/>
        </p:nvGrpSpPr>
        <p:grpSpPr>
          <a:xfrm>
            <a:off x="1721156" y="1798998"/>
            <a:ext cx="8749689" cy="1521596"/>
            <a:chOff x="1860802" y="1936817"/>
            <a:chExt cx="8749689" cy="152159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E6B086-073E-4417-834F-A96DED2F1B55}"/>
                </a:ext>
              </a:extLst>
            </p:cNvPr>
            <p:cNvSpPr/>
            <p:nvPr/>
          </p:nvSpPr>
          <p:spPr>
            <a:xfrm>
              <a:off x="3211199" y="1936817"/>
              <a:ext cx="7399292" cy="676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카보베르데는 누가 발견했는가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FC5CA07-6085-439C-9EFA-2BFB63396ACC}"/>
                </a:ext>
              </a:extLst>
            </p:cNvPr>
            <p:cNvSpPr/>
            <p:nvPr/>
          </p:nvSpPr>
          <p:spPr>
            <a:xfrm>
              <a:off x="1860802" y="1936817"/>
              <a:ext cx="1181647" cy="6760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질문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99E7F67-429A-4F79-A0E3-B8E2F5170A05}"/>
                </a:ext>
              </a:extLst>
            </p:cNvPr>
            <p:cNvSpPr/>
            <p:nvPr/>
          </p:nvSpPr>
          <p:spPr>
            <a:xfrm>
              <a:off x="1860802" y="2745489"/>
              <a:ext cx="1181647" cy="7091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</a:rPr>
                <a:t>정보 글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1F68B6-2200-4738-A4E4-E5208749D8E0}"/>
                </a:ext>
              </a:extLst>
            </p:cNvPr>
            <p:cNvSpPr/>
            <p:nvPr/>
          </p:nvSpPr>
          <p:spPr>
            <a:xfrm>
              <a:off x="3211199" y="2749249"/>
              <a:ext cx="7399292" cy="709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카보베르데 공화국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카보베르데共和國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, ),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줄여서 카보베르데는 아프리카 서쪽 대서양에 있는 국가이다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영어로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케이프베르데라는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이름으로도 알려져 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포르투갈의 항해자들에 의해 발견되었다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…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FFA2383-5FE8-4382-8D98-CBDED8C73838}"/>
              </a:ext>
            </a:extLst>
          </p:cNvPr>
          <p:cNvGrpSpPr/>
          <p:nvPr/>
        </p:nvGrpSpPr>
        <p:grpSpPr>
          <a:xfrm>
            <a:off x="5257139" y="1183520"/>
            <a:ext cx="1677725" cy="384083"/>
            <a:chOff x="5257139" y="1460419"/>
            <a:chExt cx="1677725" cy="384083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1E93C3B-71F4-4992-A3B4-67126A449C05}"/>
                </a:ext>
              </a:extLst>
            </p:cNvPr>
            <p:cNvCxnSpPr/>
            <p:nvPr/>
          </p:nvCxnSpPr>
          <p:spPr>
            <a:xfrm>
              <a:off x="5257139" y="1844502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57FD1D-1024-4D2C-9E27-F59795D26993}"/>
                </a:ext>
              </a:extLst>
            </p:cNvPr>
            <p:cNvSpPr txBox="1"/>
            <p:nvPr/>
          </p:nvSpPr>
          <p:spPr>
            <a:xfrm>
              <a:off x="5349642" y="1460419"/>
              <a:ext cx="1492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질문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정보 글 예시</a:t>
              </a:r>
              <a:endParaRPr lang="en-US" altLang="ko-KR" sz="14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D4D0AB-F2F2-4865-8BF4-D79285A41606}"/>
              </a:ext>
            </a:extLst>
          </p:cNvPr>
          <p:cNvGrpSpPr/>
          <p:nvPr/>
        </p:nvGrpSpPr>
        <p:grpSpPr>
          <a:xfrm>
            <a:off x="5257139" y="3713010"/>
            <a:ext cx="1677725" cy="384083"/>
            <a:chOff x="5257139" y="3585722"/>
            <a:chExt cx="1677725" cy="384083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522148F-A5C7-40AB-8B05-C4BCAC4D7987}"/>
                </a:ext>
              </a:extLst>
            </p:cNvPr>
            <p:cNvCxnSpPr/>
            <p:nvPr/>
          </p:nvCxnSpPr>
          <p:spPr>
            <a:xfrm>
              <a:off x="5257139" y="3969805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005F6E-D80E-4ACF-820A-F993ABDCC9B9}"/>
                </a:ext>
              </a:extLst>
            </p:cNvPr>
            <p:cNvSpPr txBox="1"/>
            <p:nvPr/>
          </p:nvSpPr>
          <p:spPr>
            <a:xfrm>
              <a:off x="5585294" y="3585722"/>
              <a:ext cx="10214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유사도 계산</a:t>
              </a:r>
              <a:endParaRPr lang="en-US" altLang="ko-KR" sz="1400" dirty="0"/>
            </a:p>
          </p:txBody>
        </p:sp>
      </p:grpSp>
      <p:sp>
        <p:nvSpPr>
          <p:cNvPr id="46" name="슬라이드 번호 개체 틀 4">
            <a:extLst>
              <a:ext uri="{FF2B5EF4-FFF2-40B4-BE49-F238E27FC236}">
                <a16:creationId xmlns:a16="http://schemas.microsoft.com/office/drawing/2014/main" id="{5A0392A8-52B8-4229-88EC-4C4191A4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96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화살표: 오른쪽 43"/>
          <p:cNvSpPr>
            <a:spLocks/>
          </p:cNvSpPr>
          <p:nvPr/>
        </p:nvSpPr>
        <p:spPr>
          <a:xfrm rot="5400000">
            <a:off x="4778375" y="3593465"/>
            <a:ext cx="2636520" cy="1527175"/>
          </a:xfrm>
          <a:prstGeom prst="rightArrow">
            <a:avLst>
              <a:gd name="adj1" fmla="val 50000"/>
              <a:gd name="adj2" fmla="val 33048"/>
            </a:avLst>
          </a:prstGeom>
          <a:solidFill>
            <a:srgbClr val="9FD7BF">
              <a:alpha val="30026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KoPub돋움체 Medium" charset="0"/>
              <a:ea typeface="KoPub돋움체 Medium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3C6E6B-A66A-4D17-9775-4B9E4E6E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35" y="243205"/>
            <a:ext cx="9956165" cy="706120"/>
          </a:xfrm>
        </p:spPr>
        <p:txBody>
          <a:bodyPr/>
          <a:lstStyle/>
          <a:p>
            <a:r>
              <a:rPr lang="ko-KR" altLang="en-US" dirty="0"/>
              <a:t>유사도 계산 세부 과정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질문과 정보 글의 유사도를 계산한 방법은 아래와 같음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9852A-1CE1-4879-8259-9F105A37E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8235" y="0"/>
            <a:ext cx="4299585" cy="2108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Ch4: </a:t>
            </a:r>
            <a:r>
              <a:rPr lang="ko-KR" altLang="en-US" dirty="0"/>
              <a:t>모델 세부 구조 </a:t>
            </a:r>
            <a:r>
              <a:rPr lang="en-US" altLang="ko-KR" dirty="0"/>
              <a:t>- DR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19CD225F-B4DD-4A9E-8982-31ED8335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565" y="6589395"/>
            <a:ext cx="2743200" cy="247650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CC730-438A-4FEC-AA82-4000C3A14ABF}"/>
              </a:ext>
            </a:extLst>
          </p:cNvPr>
          <p:cNvSpPr txBox="1"/>
          <p:nvPr/>
        </p:nvSpPr>
        <p:spPr>
          <a:xfrm>
            <a:off x="3161665" y="5251450"/>
            <a:ext cx="586930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질문과 정보 글</a:t>
            </a:r>
            <a:r>
              <a:rPr lang="en-US" altLang="ko-KR" sz="1400" dirty="0"/>
              <a:t>(Document)</a:t>
            </a:r>
            <a:r>
              <a:rPr lang="ko-KR" altLang="en-US" sz="1400" dirty="0"/>
              <a:t>의 유사도 핵심 키워드는</a:t>
            </a:r>
            <a:r>
              <a:rPr lang="en-US" altLang="ko-KR" sz="1400" dirty="0"/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특별 고유명사임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ctr"/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CC2BC-208A-43C7-9311-5363D2232235}"/>
              </a:ext>
            </a:extLst>
          </p:cNvPr>
          <p:cNvSpPr txBox="1"/>
          <p:nvPr/>
        </p:nvSpPr>
        <p:spPr>
          <a:xfrm>
            <a:off x="3282950" y="2180590"/>
            <a:ext cx="75120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question</a:t>
            </a:r>
            <a:endParaRPr lang="ko-KR" alt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6ECA3-0DA2-4BA0-B766-3DD7A5D1E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31" t="18734"/>
          <a:stretch/>
        </p:blipFill>
        <p:spPr bwMode="auto">
          <a:xfrm>
            <a:off x="4560570" y="2075815"/>
            <a:ext cx="819150" cy="106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BD3A333B-3C36-4283-9454-793D7B029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31" t="18734"/>
          <a:stretch/>
        </p:blipFill>
        <p:spPr bwMode="auto">
          <a:xfrm>
            <a:off x="7867015" y="2075815"/>
            <a:ext cx="819150" cy="106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CBEFE22F-E3B5-4E51-9052-40B2792F5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2" t="32178" r="12512" b="60941"/>
          <a:stretch/>
        </p:blipFill>
        <p:spPr bwMode="auto">
          <a:xfrm>
            <a:off x="6354445" y="2386330"/>
            <a:ext cx="876300" cy="14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0E072C-DC79-4C6F-ADF8-E6D8A5239970}"/>
              </a:ext>
            </a:extLst>
          </p:cNvPr>
          <p:cNvSpPr txBox="1"/>
          <p:nvPr/>
        </p:nvSpPr>
        <p:spPr>
          <a:xfrm>
            <a:off x="4460240" y="1805940"/>
            <a:ext cx="112522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document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6977E-435D-42B5-8463-8416A918369B}"/>
              </a:ext>
            </a:extLst>
          </p:cNvPr>
          <p:cNvSpPr txBox="1"/>
          <p:nvPr/>
        </p:nvSpPr>
        <p:spPr>
          <a:xfrm>
            <a:off x="7525385" y="1805940"/>
            <a:ext cx="147701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document</a:t>
            </a:r>
            <a:endParaRPr lang="ko-KR" altLang="en-US" sz="1050" dirty="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090BE345-0F4C-4FFE-9F92-D813FDA4D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2" t="32178" r="12512" b="60941"/>
          <a:stretch/>
        </p:blipFill>
        <p:spPr bwMode="auto">
          <a:xfrm>
            <a:off x="3189605" y="2386330"/>
            <a:ext cx="876300" cy="14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BA8E89-8A43-4A06-B51B-DD23B1DD2AD0}"/>
              </a:ext>
            </a:extLst>
          </p:cNvPr>
          <p:cNvSpPr txBox="1"/>
          <p:nvPr/>
        </p:nvSpPr>
        <p:spPr>
          <a:xfrm>
            <a:off x="6422390" y="2180590"/>
            <a:ext cx="75120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question</a:t>
            </a:r>
            <a:endParaRPr lang="ko-KR" altLang="en-US" sz="105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0AFBC-D1AD-4F1C-9F8F-6CD109728E6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65905" y="2286000"/>
            <a:ext cx="627380" cy="17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1453EE-7047-46AF-B1FE-C2BBEADE876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65905" y="2458720"/>
            <a:ext cx="62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E4E50F-0644-4149-96A8-F7FE9A46EF3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65905" y="2458720"/>
            <a:ext cx="627380" cy="1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84355B-9D4A-4749-A239-CE96BEBB44F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65905" y="2458720"/>
            <a:ext cx="627380" cy="31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CEF32-A781-4A12-8D80-78598F21211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65905" y="2458720"/>
            <a:ext cx="6273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91B19D-9899-430F-BAC2-521A916DEF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30745" y="2458720"/>
            <a:ext cx="636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A3BC85A-7EA3-407B-BC52-A8DCC6BE3B8F}"/>
              </a:ext>
            </a:extLst>
          </p:cNvPr>
          <p:cNvCxnSpPr>
            <a:cxnSpLocks/>
          </p:cNvCxnSpPr>
          <p:nvPr/>
        </p:nvCxnSpPr>
        <p:spPr>
          <a:xfrm>
            <a:off x="4673600" y="1567815"/>
            <a:ext cx="3013075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21D014-1E3F-4491-AAE3-3440B948A955}"/>
              </a:ext>
            </a:extLst>
          </p:cNvPr>
          <p:cNvSpPr txBox="1"/>
          <p:nvPr/>
        </p:nvSpPr>
        <p:spPr>
          <a:xfrm>
            <a:off x="4638675" y="1183640"/>
            <a:ext cx="291401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문장과 정보 글 유사도 계산 방식 </a:t>
            </a:r>
            <a:r>
              <a:rPr lang="en-US" altLang="ko-KR" sz="1400" dirty="0"/>
              <a:t>6</a:t>
            </a:r>
            <a:r>
              <a:rPr lang="ko-KR" altLang="en-US" sz="1400" dirty="0"/>
              <a:t>가지</a:t>
            </a:r>
            <a:endParaRPr lang="en-US" altLang="ko-KR" sz="14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9B59F9-B31E-4FFC-80CF-F791D7EBD56F}"/>
              </a:ext>
            </a:extLst>
          </p:cNvPr>
          <p:cNvGrpSpPr/>
          <p:nvPr/>
        </p:nvGrpSpPr>
        <p:grpSpPr>
          <a:xfrm>
            <a:off x="2678430" y="3277870"/>
            <a:ext cx="6835140" cy="1814195"/>
            <a:chOff x="2678430" y="3277870"/>
            <a:chExt cx="6835140" cy="181419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D834EF-A7C6-4D5E-886B-F49C1A85B7EA}"/>
                </a:ext>
              </a:extLst>
            </p:cNvPr>
            <p:cNvGrpSpPr/>
            <p:nvPr/>
          </p:nvGrpSpPr>
          <p:grpSpPr>
            <a:xfrm>
              <a:off x="2678430" y="3763010"/>
              <a:ext cx="6835140" cy="441960"/>
              <a:chOff x="2678430" y="3763010"/>
              <a:chExt cx="6835140" cy="44196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F5AFCC2-ABA4-41AF-863A-3C1EF2EA7BF5}"/>
                  </a:ext>
                </a:extLst>
              </p:cNvPr>
              <p:cNvSpPr/>
              <p:nvPr/>
            </p:nvSpPr>
            <p:spPr>
              <a:xfrm>
                <a:off x="2678430" y="3763010"/>
                <a:ext cx="3417570" cy="441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TF-IDF –</a:t>
                </a:r>
                <a:r>
                  <a:rPr lang="ko-KR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cosine similarity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C65E1B0-E860-4056-9A1F-95938BC59638}"/>
                  </a:ext>
                </a:extLst>
              </p:cNvPr>
              <p:cNvSpPr/>
              <p:nvPr/>
            </p:nvSpPr>
            <p:spPr>
              <a:xfrm>
                <a:off x="6096000" y="3763010"/>
                <a:ext cx="3417570" cy="441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TF-IDF –</a:t>
                </a:r>
                <a:r>
                  <a:rPr lang="ko-KR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cosine similarity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ACD19D8-0390-41FD-9B1E-320EA9E253E9}"/>
                </a:ext>
              </a:extLst>
            </p:cNvPr>
            <p:cNvGrpSpPr/>
            <p:nvPr/>
          </p:nvGrpSpPr>
          <p:grpSpPr>
            <a:xfrm>
              <a:off x="2678430" y="4206875"/>
              <a:ext cx="6835140" cy="441960"/>
              <a:chOff x="2678430" y="4206875"/>
              <a:chExt cx="6835140" cy="44196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4AE7C9B-AFD2-4043-803E-71FF9A08EAAD}"/>
                  </a:ext>
                </a:extLst>
              </p:cNvPr>
              <p:cNvSpPr/>
              <p:nvPr/>
            </p:nvSpPr>
            <p:spPr>
              <a:xfrm>
                <a:off x="2678430" y="4206875"/>
                <a:ext cx="3417570" cy="441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>
                  <a:defRPr/>
                </a:pP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Bigram- TF-IDF –</a:t>
                </a:r>
                <a:r>
                  <a:rPr lang="ko-KR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cosine similarity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FBD386A-80C7-46C1-9F4A-0481A90F5CF2}"/>
                  </a:ext>
                </a:extLst>
              </p:cNvPr>
              <p:cNvSpPr/>
              <p:nvPr/>
            </p:nvSpPr>
            <p:spPr>
              <a:xfrm>
                <a:off x="6096000" y="4206875"/>
                <a:ext cx="3417570" cy="441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914400" latinLnBrk="1">
                  <a:defRPr/>
                </a:pP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Bigram- TF-IDF –</a:t>
                </a:r>
                <a:r>
                  <a:rPr lang="ko-KR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cosine similarity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532B575-7024-4501-B969-4A96B1679CB4}"/>
                </a:ext>
              </a:extLst>
            </p:cNvPr>
            <p:cNvGrpSpPr/>
            <p:nvPr/>
          </p:nvGrpSpPr>
          <p:grpSpPr>
            <a:xfrm>
              <a:off x="2678430" y="4650740"/>
              <a:ext cx="6835140" cy="441960"/>
              <a:chOff x="2678430" y="4650740"/>
              <a:chExt cx="6835140" cy="44196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954253-E537-4C69-8B52-A31DEE085C82}"/>
                  </a:ext>
                </a:extLst>
              </p:cNvPr>
              <p:cNvSpPr/>
              <p:nvPr/>
            </p:nvSpPr>
            <p:spPr>
              <a:xfrm>
                <a:off x="2678430" y="4650740"/>
                <a:ext cx="3417570" cy="441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TF-IDF x token embedding</a:t>
                </a:r>
              </a:p>
              <a:p>
                <a:pPr algn="ctr" latinLnBrk="1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–</a:t>
                </a:r>
                <a:r>
                  <a:rPr lang="ko-KR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cosine similarity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FE93A56-E930-42A6-9FF8-2E0E9E1E8209}"/>
                  </a:ext>
                </a:extLst>
              </p:cNvPr>
              <p:cNvSpPr/>
              <p:nvPr/>
            </p:nvSpPr>
            <p:spPr>
              <a:xfrm>
                <a:off x="6096000" y="4650740"/>
                <a:ext cx="3417570" cy="4419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TF-IDF x token embedding</a:t>
                </a:r>
              </a:p>
              <a:p>
                <a:pPr algn="ctr" latinLnBrk="1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–</a:t>
                </a:r>
                <a:r>
                  <a:rPr lang="ko-KR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cosine similarity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FBF01CB-DBA9-4B4A-9354-9A716BF8883D}"/>
                </a:ext>
              </a:extLst>
            </p:cNvPr>
            <p:cNvGrpSpPr/>
            <p:nvPr/>
          </p:nvGrpSpPr>
          <p:grpSpPr>
            <a:xfrm>
              <a:off x="2678430" y="3277870"/>
              <a:ext cx="6835140" cy="441960"/>
              <a:chOff x="2678430" y="3277870"/>
              <a:chExt cx="6835140" cy="441960"/>
            </a:xfrm>
            <a:solidFill>
              <a:srgbClr val="404040"/>
            </a:solidFill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4AE285-B28C-4CFD-85FF-D24721DB2739}"/>
                  </a:ext>
                </a:extLst>
              </p:cNvPr>
              <p:cNvSpPr/>
              <p:nvPr/>
            </p:nvSpPr>
            <p:spPr>
              <a:xfrm>
                <a:off x="2678430" y="3277870"/>
                <a:ext cx="3417570" cy="441960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914400" latinLnBrk="1">
                  <a:defRPr/>
                </a:pPr>
                <a:r>
                  <a:rPr lang="ko-KR" alt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문장 단위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F3BBA1A-0D0C-4CF5-9419-8DCF7334E4E0}"/>
                  </a:ext>
                </a:extLst>
              </p:cNvPr>
              <p:cNvSpPr/>
              <p:nvPr/>
            </p:nvSpPr>
            <p:spPr>
              <a:xfrm>
                <a:off x="6096000" y="3277870"/>
                <a:ext cx="3417570" cy="441960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914400" latinLnBrk="1">
                  <a:defRPr/>
                </a:pPr>
                <a:r>
                  <a:rPr lang="ko-KR" altLang="en-US" sz="1400" dirty="0">
                    <a:solidFill>
                      <a:schemeClr val="bg1">
                        <a:lumMod val="95000"/>
                      </a:schemeClr>
                    </a:solidFill>
                  </a:rPr>
                  <a:t>정보 글 전체 단위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65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C6E6B-A66A-4D17-9775-4B9E4E6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유사도 계산 세부 과정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정보 글을 찾을 때 특별 고유명사만 뽑아서 만든 유사도에</a:t>
            </a:r>
            <a:r>
              <a:rPr lang="en-US" altLang="ko-KR" dirty="0"/>
              <a:t> </a:t>
            </a:r>
            <a:r>
              <a:rPr lang="ko-KR" altLang="en-US" dirty="0"/>
              <a:t>가중치를 더 주는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C9852A-1CE1-4879-8259-9F105A37E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Ch4: </a:t>
            </a:r>
            <a:r>
              <a:rPr lang="ko-KR" altLang="en-US" dirty="0"/>
              <a:t>모델 세부 구조</a:t>
            </a:r>
            <a:r>
              <a:rPr lang="en-US" altLang="ko-KR" dirty="0"/>
              <a:t> - DR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C94BFA84-F95B-43AC-8146-1D792F7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D2BDA5-C853-4773-B01E-83200637BA13}"/>
              </a:ext>
            </a:extLst>
          </p:cNvPr>
          <p:cNvSpPr txBox="1"/>
          <p:nvPr/>
        </p:nvSpPr>
        <p:spPr>
          <a:xfrm>
            <a:off x="6468026" y="6435260"/>
            <a:ext cx="4649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>
                <a:solidFill>
                  <a:schemeClr val="bg1"/>
                </a:solidFill>
              </a:rPr>
              <a:t>특별 고유명사는 특별 고유명사가 나타나는 패턴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정규표현식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을 발견하여 추출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BA8577-D1DA-478B-BB9A-D4EEBCBB5F8F}"/>
              </a:ext>
            </a:extLst>
          </p:cNvPr>
          <p:cNvSpPr/>
          <p:nvPr/>
        </p:nvSpPr>
        <p:spPr>
          <a:xfrm>
            <a:off x="2371051" y="3537241"/>
            <a:ext cx="7449899" cy="993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</a:t>
            </a:r>
            <a:r>
              <a:rPr lang="ko-KR" altLang="en-US" sz="1400" dirty="0"/>
              <a:t>특별 고유명사에 가중치를 부여하는 방법</a:t>
            </a:r>
            <a:r>
              <a:rPr lang="en-US" altLang="ko-KR" sz="1400" dirty="0"/>
              <a:t>]</a:t>
            </a:r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전체 명사의 </a:t>
            </a:r>
            <a:r>
              <a:rPr lang="en-US" altLang="ko-KR" sz="1400" dirty="0"/>
              <a:t>TF-IDF</a:t>
            </a:r>
            <a:r>
              <a:rPr lang="ko-KR" altLang="en-US" sz="1400" dirty="0"/>
              <a:t>로 구한 코사인 유사도 </a:t>
            </a:r>
            <a:r>
              <a:rPr lang="en-US" altLang="ko-KR" sz="1400" dirty="0"/>
              <a:t>+ </a:t>
            </a:r>
            <a:r>
              <a:rPr lang="ko-KR" altLang="en-US" sz="1400" dirty="0"/>
              <a:t>특별 고유 명사의 </a:t>
            </a:r>
            <a:r>
              <a:rPr lang="en-US" altLang="ko-KR" sz="1400" dirty="0"/>
              <a:t>TF-IDF</a:t>
            </a:r>
            <a:r>
              <a:rPr lang="ko-KR" altLang="en-US" sz="1400" dirty="0"/>
              <a:t>로 구한 코사인 유사도 </a:t>
            </a:r>
            <a:r>
              <a:rPr lang="en-US" altLang="ko-KR" sz="1400" dirty="0"/>
              <a:t>* 2</a:t>
            </a:r>
            <a:endParaRPr lang="en-US" altLang="ko-KR" sz="1400" baseline="30000" dirty="0"/>
          </a:p>
          <a:p>
            <a:pPr algn="ctr"/>
            <a:r>
              <a:rPr lang="ko-KR" altLang="en-US" sz="1400" dirty="0"/>
              <a:t>위 식 계산 후 가장 높은 </a:t>
            </a:r>
            <a:r>
              <a:rPr lang="en-US" altLang="ko-KR" sz="1400" dirty="0"/>
              <a:t>5</a:t>
            </a:r>
            <a:r>
              <a:rPr lang="ko-KR" altLang="en-US" sz="1400" dirty="0"/>
              <a:t>개 추출</a:t>
            </a:r>
            <a:endParaRPr lang="en-US" altLang="ko-KR" sz="1400" baseline="30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50F836-4254-46DD-B11C-353242BCB5ED}"/>
              </a:ext>
            </a:extLst>
          </p:cNvPr>
          <p:cNvGrpSpPr/>
          <p:nvPr/>
        </p:nvGrpSpPr>
        <p:grpSpPr>
          <a:xfrm>
            <a:off x="1446705" y="4624559"/>
            <a:ext cx="9298591" cy="1331675"/>
            <a:chOff x="1508301" y="4961049"/>
            <a:chExt cx="9298591" cy="133167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5A2E872-DBAA-45E0-B17B-83ACAA907513}"/>
                </a:ext>
              </a:extLst>
            </p:cNvPr>
            <p:cNvGrpSpPr/>
            <p:nvPr/>
          </p:nvGrpSpPr>
          <p:grpSpPr>
            <a:xfrm>
              <a:off x="6320288" y="4966782"/>
              <a:ext cx="4486604" cy="1325942"/>
              <a:chOff x="6320288" y="4926942"/>
              <a:chExt cx="4486604" cy="132594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B3FA47-EF14-416C-96C0-7A877AFA4F69}"/>
                  </a:ext>
                </a:extLst>
              </p:cNvPr>
              <p:cNvSpPr txBox="1"/>
              <p:nvPr/>
            </p:nvSpPr>
            <p:spPr>
              <a:xfrm>
                <a:off x="6323162" y="4926942"/>
                <a:ext cx="44808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특별 고유명사 반영 </a:t>
                </a:r>
                <a:r>
                  <a:rPr lang="en-US" altLang="ko-KR" sz="1400" b="1" dirty="0">
                    <a:solidFill>
                      <a:srgbClr val="43A49D"/>
                    </a:solidFill>
                  </a:rPr>
                  <a:t>O</a:t>
                </a:r>
                <a:endParaRPr lang="en-US" altLang="ko-KR" sz="1400" b="1" baseline="30000" dirty="0">
                  <a:solidFill>
                    <a:srgbClr val="43A49D"/>
                  </a:solidFill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56CDD63-04C9-41F7-8C3C-3656C89C98DD}"/>
                  </a:ext>
                </a:extLst>
              </p:cNvPr>
              <p:cNvGrpSpPr/>
              <p:nvPr/>
            </p:nvGrpSpPr>
            <p:grpSpPr>
              <a:xfrm>
                <a:off x="6320288" y="5251039"/>
                <a:ext cx="4486604" cy="1001845"/>
                <a:chOff x="11472006" y="4487886"/>
                <a:chExt cx="4486604" cy="1001845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4285C3E5-A48C-4660-9112-46F5137AD8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472006" y="4496621"/>
                  <a:ext cx="4486604" cy="993110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C974E5A1-C793-4FA4-98F9-EEABF1784F56}"/>
                    </a:ext>
                  </a:extLst>
                </p:cNvPr>
                <p:cNvSpPr/>
                <p:nvPr/>
              </p:nvSpPr>
              <p:spPr>
                <a:xfrm>
                  <a:off x="11693138" y="4487886"/>
                  <a:ext cx="2193348" cy="194585"/>
                </a:xfrm>
                <a:prstGeom prst="roundRect">
                  <a:avLst/>
                </a:prstGeom>
                <a:solidFill>
                  <a:srgbClr val="52B49B">
                    <a:alpha val="28000"/>
                  </a:srgb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9FD7BF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E9AE0DFB-DA2F-4FD6-BF8B-F377027BF51F}"/>
                    </a:ext>
                  </a:extLst>
                </p:cNvPr>
                <p:cNvSpPr/>
                <p:nvPr/>
              </p:nvSpPr>
              <p:spPr>
                <a:xfrm>
                  <a:off x="11937556" y="4896641"/>
                  <a:ext cx="3897861" cy="224343"/>
                </a:xfrm>
                <a:prstGeom prst="roundRect">
                  <a:avLst/>
                </a:prstGeom>
                <a:solidFill>
                  <a:srgbClr val="52B49B">
                    <a:alpha val="28000"/>
                  </a:srgb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9FD7BF"/>
                    </a:solidFill>
                  </a:endParaRPr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58E20D8-CF39-4A93-A9B7-4DF539C1D4DF}"/>
                </a:ext>
              </a:extLst>
            </p:cNvPr>
            <p:cNvGrpSpPr/>
            <p:nvPr/>
          </p:nvGrpSpPr>
          <p:grpSpPr>
            <a:xfrm>
              <a:off x="1508301" y="4961049"/>
              <a:ext cx="4486604" cy="1331675"/>
              <a:chOff x="11472006" y="2378172"/>
              <a:chExt cx="4486604" cy="133167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AABCD-2C9F-40AD-88D5-CFB0EE1883E8}"/>
                  </a:ext>
                </a:extLst>
              </p:cNvPr>
              <p:cNvSpPr txBox="1"/>
              <p:nvPr/>
            </p:nvSpPr>
            <p:spPr>
              <a:xfrm>
                <a:off x="11474880" y="2378172"/>
                <a:ext cx="44808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특별 고유명사 반영 </a:t>
                </a:r>
                <a:r>
                  <a:rPr lang="en-US" altLang="ko-KR" sz="1400" b="1" dirty="0">
                    <a:solidFill>
                      <a:srgbClr val="C00000"/>
                    </a:solidFill>
                  </a:rPr>
                  <a:t>X</a:t>
                </a:r>
                <a:endParaRPr lang="en-US" altLang="ko-KR" sz="1400" b="1" baseline="300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6FE8D32-996D-4631-9304-90811C7FF79E}"/>
                  </a:ext>
                </a:extLst>
              </p:cNvPr>
              <p:cNvGrpSpPr/>
              <p:nvPr/>
            </p:nvGrpSpPr>
            <p:grpSpPr>
              <a:xfrm>
                <a:off x="11472006" y="2737185"/>
                <a:ext cx="4486604" cy="972662"/>
                <a:chOff x="11472006" y="2737185"/>
                <a:chExt cx="4486604" cy="972662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C5C6993-A126-4CF6-AE81-2DD4B377BC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-1" b="4082"/>
                <a:stretch/>
              </p:blipFill>
              <p:spPr>
                <a:xfrm>
                  <a:off x="11472006" y="2745389"/>
                  <a:ext cx="4486604" cy="964458"/>
                </a:xfrm>
                <a:prstGeom prst="rect">
                  <a:avLst/>
                </a:prstGeom>
                <a:ln w="38100" cap="sq">
                  <a:solidFill>
                    <a:srgbClr val="000000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p:spPr>
            </p:pic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C4AA593-AEAF-4745-921C-BD709DF05979}"/>
                    </a:ext>
                  </a:extLst>
                </p:cNvPr>
                <p:cNvSpPr/>
                <p:nvPr/>
              </p:nvSpPr>
              <p:spPr>
                <a:xfrm>
                  <a:off x="11693138" y="2737185"/>
                  <a:ext cx="2193348" cy="194585"/>
                </a:xfrm>
                <a:prstGeom prst="roundRect">
                  <a:avLst/>
                </a:prstGeom>
                <a:solidFill>
                  <a:srgbClr val="52B49B">
                    <a:alpha val="28000"/>
                  </a:srgb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9FD7BF"/>
                    </a:solidFill>
                  </a:endParaRPr>
                </a:p>
              </p:txBody>
            </p:sp>
          </p:grpSp>
        </p:grp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40A79E-3DC9-4371-8989-679E27A74607}"/>
              </a:ext>
            </a:extLst>
          </p:cNvPr>
          <p:cNvCxnSpPr>
            <a:cxnSpLocks/>
          </p:cNvCxnSpPr>
          <p:nvPr/>
        </p:nvCxnSpPr>
        <p:spPr>
          <a:xfrm>
            <a:off x="4673338" y="1567603"/>
            <a:ext cx="3013106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54DC40-2104-4698-B6EB-7D87161F1BF7}"/>
              </a:ext>
            </a:extLst>
          </p:cNvPr>
          <p:cNvSpPr txBox="1"/>
          <p:nvPr/>
        </p:nvSpPr>
        <p:spPr>
          <a:xfrm>
            <a:off x="4879967" y="1183520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특별 고유명사가 포함된 글 예시</a:t>
            </a: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14A41-2604-48EE-B106-C82E4D18CFDB}"/>
              </a:ext>
            </a:extLst>
          </p:cNvPr>
          <p:cNvSpPr/>
          <p:nvPr/>
        </p:nvSpPr>
        <p:spPr>
          <a:xfrm>
            <a:off x="3677854" y="1727343"/>
            <a:ext cx="6143096" cy="4419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1961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년 </a:t>
            </a:r>
            <a:r>
              <a:rPr lang="ko-KR" altLang="en-US" sz="1400" b="1" dirty="0">
                <a:solidFill>
                  <a:srgbClr val="C00000"/>
                </a:solidFill>
              </a:rPr>
              <a:t>투쟁은 나의 인생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이라는 자서전을 낸 대통령이자 흑인인권운동가는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65A56B-B162-4314-88B0-DEF6A719F1ED}"/>
              </a:ext>
            </a:extLst>
          </p:cNvPr>
          <p:cNvSpPr/>
          <p:nvPr/>
        </p:nvSpPr>
        <p:spPr>
          <a:xfrm>
            <a:off x="2371051" y="1740315"/>
            <a:ext cx="1181647" cy="415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</a:rPr>
              <a:t>질문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FA447F-3EFF-422C-B0BE-9EF477ECBFE4}"/>
              </a:ext>
            </a:extLst>
          </p:cNvPr>
          <p:cNvSpPr/>
          <p:nvPr/>
        </p:nvSpPr>
        <p:spPr>
          <a:xfrm>
            <a:off x="3677854" y="2211841"/>
            <a:ext cx="6143096" cy="11181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넬슨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만델라는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남아프리카공화국 최초의 흑인 대통령이자 흑인인권운동가임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넬슨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만델라는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1918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년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트란스케이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움타타에서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출생함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…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넬슨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만델라는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저서로 자유를 위한 투쟁 의지를 밝힌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《</a:t>
            </a:r>
            <a:r>
              <a:rPr lang="ko-KR" altLang="en-US" sz="1400" b="1" dirty="0">
                <a:solidFill>
                  <a:srgbClr val="C00000"/>
                </a:solidFill>
              </a:rPr>
              <a:t>투쟁은 나의 인생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Struggle is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MyLife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》(1961)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과 자서전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《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자유를 향한 머나먼 여정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 Walk to Freedom》(1995)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 있음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3AB88B-0CE7-44AE-B6B0-FCFF2A44C807}"/>
              </a:ext>
            </a:extLst>
          </p:cNvPr>
          <p:cNvSpPr/>
          <p:nvPr/>
        </p:nvSpPr>
        <p:spPr>
          <a:xfrm>
            <a:off x="2371051" y="2224813"/>
            <a:ext cx="1181647" cy="11075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>
                    <a:lumMod val="95000"/>
                  </a:schemeClr>
                </a:solidFill>
              </a:rPr>
              <a:t>정보 글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7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5C6E51-D123-4C76-BB15-CA5C18FFC4FD}"/>
              </a:ext>
            </a:extLst>
          </p:cNvPr>
          <p:cNvSpPr/>
          <p:nvPr/>
        </p:nvSpPr>
        <p:spPr>
          <a:xfrm>
            <a:off x="1908412" y="1418457"/>
            <a:ext cx="8375176" cy="856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본 연구의 목적은 질문에 대한 간결한 답을 얻어내는 것임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82F1E0-9126-43FC-B6D0-433B3AA1416B}"/>
              </a:ext>
            </a:extLst>
          </p:cNvPr>
          <p:cNvSpPr/>
          <p:nvPr/>
        </p:nvSpPr>
        <p:spPr>
          <a:xfrm>
            <a:off x="1908412" y="2572035"/>
            <a:ext cx="8375176" cy="856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한국형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SQuAD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데이터와 지식백과 데이터를 기반으로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문서 유사도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NER, POS, Self-Attention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개념을 조합하여 </a:t>
            </a:r>
            <a:r>
              <a:rPr lang="ko-KR" altLang="en-US" sz="1400" b="1" dirty="0">
                <a:solidFill>
                  <a:srgbClr val="C00000"/>
                </a:solidFill>
              </a:rPr>
              <a:t>한국어판 </a:t>
            </a:r>
            <a:r>
              <a:rPr lang="en-US" altLang="ko-KR" sz="1400" b="1" dirty="0">
                <a:solidFill>
                  <a:srgbClr val="C00000"/>
                </a:solidFill>
              </a:rPr>
              <a:t>QA </a:t>
            </a:r>
            <a:r>
              <a:rPr lang="ko-KR" altLang="en-US" sz="1400" b="1" dirty="0">
                <a:solidFill>
                  <a:srgbClr val="C00000"/>
                </a:solidFill>
              </a:rPr>
              <a:t>모델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제작함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D07A1-57DA-441D-A3A7-266A6320BE90}"/>
              </a:ext>
            </a:extLst>
          </p:cNvPr>
          <p:cNvSpPr/>
          <p:nvPr/>
        </p:nvSpPr>
        <p:spPr>
          <a:xfrm>
            <a:off x="1908412" y="3725613"/>
            <a:ext cx="8375176" cy="856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본 모델의 경우 고차원적인 추론은 불가능하지만 일반적인 상식 수준의 질문에 대한 성능은 우수하였음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DEC84A-BF05-402C-87EA-AFD7411DF67E}"/>
              </a:ext>
            </a:extLst>
          </p:cNvPr>
          <p:cNvSpPr/>
          <p:nvPr/>
        </p:nvSpPr>
        <p:spPr>
          <a:xfrm>
            <a:off x="1908412" y="4879191"/>
            <a:ext cx="8375176" cy="8569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토큰화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및 개체 명 인식 등 세부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TASK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들에서의 추가 연구가 필요하다고 판단됨</a:t>
            </a:r>
          </a:p>
        </p:txBody>
      </p:sp>
    </p:spTree>
    <p:extLst>
      <p:ext uri="{BB962C8B-B14F-4D97-AF65-F5344CB8AC3E}">
        <p14:creationId xmlns:p14="http://schemas.microsoft.com/office/powerpoint/2010/main" val="125722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19">
            <a:extLst>
              <a:ext uri="{FF2B5EF4-FFF2-40B4-BE49-F238E27FC236}">
                <a16:creationId xmlns:a16="http://schemas.microsoft.com/office/drawing/2014/main" id="{8C4BCC9B-C786-0A4A-AB90-E4ECCAA816BD}"/>
              </a:ext>
            </a:extLst>
          </p:cNvPr>
          <p:cNvSpPr/>
          <p:nvPr/>
        </p:nvSpPr>
        <p:spPr>
          <a:xfrm>
            <a:off x="8287488" y="4042532"/>
            <a:ext cx="1917633" cy="15523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56" name="사각형: 둥근 모서리 19">
            <a:extLst>
              <a:ext uri="{FF2B5EF4-FFF2-40B4-BE49-F238E27FC236}">
                <a16:creationId xmlns:a16="http://schemas.microsoft.com/office/drawing/2014/main" id="{7C328166-9470-474B-9686-69839D1622B7}"/>
              </a:ext>
            </a:extLst>
          </p:cNvPr>
          <p:cNvSpPr/>
          <p:nvPr/>
        </p:nvSpPr>
        <p:spPr>
          <a:xfrm>
            <a:off x="8287489" y="4926212"/>
            <a:ext cx="1917633" cy="15523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55" name="사각형: 둥근 모서리 19">
            <a:extLst>
              <a:ext uri="{FF2B5EF4-FFF2-40B4-BE49-F238E27FC236}">
                <a16:creationId xmlns:a16="http://schemas.microsoft.com/office/drawing/2014/main" id="{F9BF9CE3-38DD-E24A-97A4-E15AA7070E82}"/>
              </a:ext>
            </a:extLst>
          </p:cNvPr>
          <p:cNvSpPr/>
          <p:nvPr/>
        </p:nvSpPr>
        <p:spPr>
          <a:xfrm>
            <a:off x="8287489" y="4706842"/>
            <a:ext cx="1917633" cy="15523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53" name="사각형: 둥근 모서리 19">
            <a:extLst>
              <a:ext uri="{FF2B5EF4-FFF2-40B4-BE49-F238E27FC236}">
                <a16:creationId xmlns:a16="http://schemas.microsoft.com/office/drawing/2014/main" id="{19F543FE-2BE9-1541-B5F3-49FE7CDE9931}"/>
              </a:ext>
            </a:extLst>
          </p:cNvPr>
          <p:cNvSpPr/>
          <p:nvPr/>
        </p:nvSpPr>
        <p:spPr>
          <a:xfrm>
            <a:off x="8287489" y="4270380"/>
            <a:ext cx="1917633" cy="15523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52" name="사각형: 둥근 모서리 19">
            <a:extLst>
              <a:ext uri="{FF2B5EF4-FFF2-40B4-BE49-F238E27FC236}">
                <a16:creationId xmlns:a16="http://schemas.microsoft.com/office/drawing/2014/main" id="{CFFC9DBD-5D27-C042-B281-A944E99F64E7}"/>
              </a:ext>
            </a:extLst>
          </p:cNvPr>
          <p:cNvSpPr/>
          <p:nvPr/>
        </p:nvSpPr>
        <p:spPr>
          <a:xfrm>
            <a:off x="8287490" y="3429899"/>
            <a:ext cx="1917633" cy="155231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8522D5-B2F4-7344-B17F-6895F94F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개체 명 인식</a:t>
            </a:r>
            <a:r>
              <a:rPr kumimoji="1" lang="en-US" altLang="ko-KR" dirty="0"/>
              <a:t>(NER: Named-entity recognition)</a:t>
            </a:r>
            <a:r>
              <a:rPr kumimoji="1" lang="ko-KR" altLang="en-US" dirty="0"/>
              <a:t>의 필요성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38DB3-E911-9D47-8170-BBA617F6F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Ch4: </a:t>
            </a:r>
            <a:r>
              <a:rPr lang="ko-KR" altLang="en-US" dirty="0"/>
              <a:t>모델 세부 구조</a:t>
            </a:r>
            <a:r>
              <a:rPr lang="en-US" altLang="ko-KR" dirty="0"/>
              <a:t> - NER</a:t>
            </a:r>
            <a:endParaRPr lang="ko-KR" altLang="en-US" dirty="0"/>
          </a:p>
          <a:p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11F9FB-72A1-46BD-9E48-0841652C75E1}"/>
              </a:ext>
            </a:extLst>
          </p:cNvPr>
          <p:cNvGrpSpPr/>
          <p:nvPr/>
        </p:nvGrpSpPr>
        <p:grpSpPr>
          <a:xfrm>
            <a:off x="1621537" y="1849239"/>
            <a:ext cx="8948927" cy="1034615"/>
            <a:chOff x="1425622" y="1849239"/>
            <a:chExt cx="8948927" cy="103461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584B0B-0B9D-7C4D-BE19-5CC243D5A7FF}"/>
                </a:ext>
              </a:extLst>
            </p:cNvPr>
            <p:cNvSpPr/>
            <p:nvPr/>
          </p:nvSpPr>
          <p:spPr>
            <a:xfrm>
              <a:off x="1425622" y="1849240"/>
              <a:ext cx="2158499" cy="4159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/>
              <a:r>
                <a:rPr lang="ko-KR" altLang="en-US" sz="1400" dirty="0">
                  <a:solidFill>
                    <a:schemeClr val="bg1"/>
                  </a:solidFill>
                  <a:latin typeface="KoPub돋움체 Medium" charset="0"/>
                  <a:ea typeface="KoPub돋움체 Medium" charset="0"/>
                </a:rPr>
                <a:t>개체 명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8182A4-4985-0F45-9A04-CCC53EEDE440}"/>
                </a:ext>
              </a:extLst>
            </p:cNvPr>
            <p:cNvSpPr/>
            <p:nvPr/>
          </p:nvSpPr>
          <p:spPr>
            <a:xfrm>
              <a:off x="3663290" y="1849239"/>
              <a:ext cx="6711259" cy="4159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08000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문서에서 특정한 의미를 가지고 있는 단어 또는 어구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정보 검색에서 중요 검색 대상이 됨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6CE6B8-BB67-584A-9263-5DB280AA38A7}"/>
                </a:ext>
              </a:extLst>
            </p:cNvPr>
            <p:cNvSpPr/>
            <p:nvPr/>
          </p:nvSpPr>
          <p:spPr>
            <a:xfrm>
              <a:off x="1425622" y="2467929"/>
              <a:ext cx="2158499" cy="4159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/>
              <a:r>
                <a:rPr lang="en-US" altLang="ko-KR" sz="1400" dirty="0">
                  <a:solidFill>
                    <a:schemeClr val="bg1"/>
                  </a:solidFill>
                  <a:latin typeface="KoPub돋움체 Medium" charset="0"/>
                  <a:ea typeface="KoPub돋움체 Medium" charset="0"/>
                </a:rPr>
                <a:t>QA</a:t>
              </a:r>
              <a:r>
                <a:rPr lang="ko-KR" altLang="en-US" sz="1400" dirty="0">
                  <a:solidFill>
                    <a:schemeClr val="bg1"/>
                  </a:solidFill>
                  <a:latin typeface="KoPub돋움체 Medium" charset="0"/>
                  <a:ea typeface="KoPub돋움체 Medium" charset="0"/>
                </a:rPr>
                <a:t> 시스템에서의 개체 명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C0B9A9-280F-8341-9400-0548A93BCEF5}"/>
                </a:ext>
              </a:extLst>
            </p:cNvPr>
            <p:cNvSpPr/>
            <p:nvPr/>
          </p:nvSpPr>
          <p:spPr>
            <a:xfrm>
              <a:off x="3663290" y="2467929"/>
              <a:ext cx="6711259" cy="4159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08000"/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사람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지역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날짜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시간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기관 등 개체 명은 </a:t>
              </a: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context</a:t>
              </a: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내에서 주요 키워드일 가능성이 높음</a:t>
              </a:r>
            </a:p>
          </p:txBody>
        </p:sp>
      </p:grpSp>
      <p:cxnSp>
        <p:nvCxnSpPr>
          <p:cNvPr id="14" name="직선 연결선 20">
            <a:extLst>
              <a:ext uri="{FF2B5EF4-FFF2-40B4-BE49-F238E27FC236}">
                <a16:creationId xmlns:a16="http://schemas.microsoft.com/office/drawing/2014/main" id="{A3A45A22-1200-2E40-89F8-43E7269B07EA}"/>
              </a:ext>
            </a:extLst>
          </p:cNvPr>
          <p:cNvCxnSpPr>
            <a:cxnSpLocks/>
          </p:cNvCxnSpPr>
          <p:nvPr/>
        </p:nvCxnSpPr>
        <p:spPr>
          <a:xfrm>
            <a:off x="4739494" y="3056577"/>
            <a:ext cx="3013106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83A9C2-DECB-CE4C-8D42-BC28481994B2}"/>
              </a:ext>
            </a:extLst>
          </p:cNvPr>
          <p:cNvSpPr txBox="1"/>
          <p:nvPr/>
        </p:nvSpPr>
        <p:spPr>
          <a:xfrm>
            <a:off x="1617411" y="3593193"/>
            <a:ext cx="414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sz="1400" dirty="0"/>
              <a:t>한국인 선수인 손흥민은 토트넘 </a:t>
            </a:r>
            <a:r>
              <a:rPr kumimoji="1" lang="ko-KR" altLang="en-US" sz="1400" dirty="0" err="1"/>
              <a:t>핫스퍼에서</a:t>
            </a:r>
            <a:r>
              <a:rPr kumimoji="1" lang="ko-KR" altLang="en-US" sz="1400" dirty="0"/>
              <a:t> 축구를 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</a:p>
        </p:txBody>
      </p:sp>
      <p:sp>
        <p:nvSpPr>
          <p:cNvPr id="19" name="사각형: 둥근 모서리 19">
            <a:extLst>
              <a:ext uri="{FF2B5EF4-FFF2-40B4-BE49-F238E27FC236}">
                <a16:creationId xmlns:a16="http://schemas.microsoft.com/office/drawing/2014/main" id="{0B8C77FC-C2C3-F246-BA5A-50BD8ADA4DBD}"/>
              </a:ext>
            </a:extLst>
          </p:cNvPr>
          <p:cNvSpPr/>
          <p:nvPr/>
        </p:nvSpPr>
        <p:spPr>
          <a:xfrm>
            <a:off x="1700320" y="3647351"/>
            <a:ext cx="341093" cy="190892"/>
          </a:xfrm>
          <a:prstGeom prst="roundRect">
            <a:avLst/>
          </a:prstGeom>
          <a:solidFill>
            <a:srgbClr val="52B49B">
              <a:alpha val="2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9FD7BF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96AA480-3160-F74D-8804-CA0B0E63CA6A}"/>
              </a:ext>
            </a:extLst>
          </p:cNvPr>
          <p:cNvSpPr/>
          <p:nvPr/>
        </p:nvSpPr>
        <p:spPr>
          <a:xfrm>
            <a:off x="2730454" y="3638777"/>
            <a:ext cx="494769" cy="199465"/>
          </a:xfrm>
          <a:prstGeom prst="roundRect">
            <a:avLst/>
          </a:prstGeom>
          <a:solidFill>
            <a:srgbClr val="52B49B">
              <a:alpha val="2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22" name="사각형: 둥근 모서리 19">
            <a:extLst>
              <a:ext uri="{FF2B5EF4-FFF2-40B4-BE49-F238E27FC236}">
                <a16:creationId xmlns:a16="http://schemas.microsoft.com/office/drawing/2014/main" id="{F67509FB-7555-D44D-B71B-92F9F7E827AF}"/>
              </a:ext>
            </a:extLst>
          </p:cNvPr>
          <p:cNvSpPr/>
          <p:nvPr/>
        </p:nvSpPr>
        <p:spPr>
          <a:xfrm>
            <a:off x="3373241" y="3638776"/>
            <a:ext cx="1056504" cy="199465"/>
          </a:xfrm>
          <a:prstGeom prst="roundRect">
            <a:avLst/>
          </a:prstGeom>
          <a:solidFill>
            <a:srgbClr val="52B49B">
              <a:alpha val="2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9FD7BF"/>
              </a:solidFill>
            </a:endParaRPr>
          </a:p>
        </p:txBody>
      </p:sp>
      <p:sp>
        <p:nvSpPr>
          <p:cNvPr id="23" name="사각형: 둥근 모서리 19">
            <a:extLst>
              <a:ext uri="{FF2B5EF4-FFF2-40B4-BE49-F238E27FC236}">
                <a16:creationId xmlns:a16="http://schemas.microsoft.com/office/drawing/2014/main" id="{9E4049EB-7BD7-9F45-AFF4-AA6ABBA2F151}"/>
              </a:ext>
            </a:extLst>
          </p:cNvPr>
          <p:cNvSpPr/>
          <p:nvPr/>
        </p:nvSpPr>
        <p:spPr>
          <a:xfrm>
            <a:off x="4726041" y="3638776"/>
            <a:ext cx="363993" cy="199465"/>
          </a:xfrm>
          <a:prstGeom prst="roundRect">
            <a:avLst/>
          </a:prstGeom>
          <a:solidFill>
            <a:srgbClr val="52B49B">
              <a:alpha val="2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C2C65A-9657-AC4D-A988-ACA0D5C7948B}"/>
              </a:ext>
            </a:extLst>
          </p:cNvPr>
          <p:cNvSpPr txBox="1"/>
          <p:nvPr/>
        </p:nvSpPr>
        <p:spPr>
          <a:xfrm>
            <a:off x="1616337" y="3838242"/>
            <a:ext cx="4413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200" dirty="0"/>
              <a:t>&lt;</a:t>
            </a:r>
            <a:r>
              <a:rPr kumimoji="1" lang="ko-KR" altLang="en-US" sz="1200" dirty="0"/>
              <a:t>나라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              </a:t>
            </a:r>
            <a:r>
              <a:rPr kumimoji="1" lang="en-US" altLang="ko-KR" sz="1200" dirty="0"/>
              <a:t>&lt;</a:t>
            </a:r>
            <a:r>
              <a:rPr kumimoji="1" lang="ko-KR" altLang="en-US" sz="1200" dirty="0"/>
              <a:t>사람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            </a:t>
            </a:r>
            <a:r>
              <a:rPr kumimoji="1" lang="en-US" altLang="ko-KR" sz="1200" dirty="0"/>
              <a:t>&lt;</a:t>
            </a:r>
            <a:r>
              <a:rPr kumimoji="1" lang="ko-KR" altLang="en-US" sz="1200" dirty="0"/>
              <a:t>기관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            </a:t>
            </a:r>
            <a:r>
              <a:rPr kumimoji="1" lang="en-US" altLang="ko-KR" sz="1200" dirty="0"/>
              <a:t>&lt;</a:t>
            </a:r>
            <a:r>
              <a:rPr kumimoji="1" lang="ko-KR" altLang="en-US" sz="1200" dirty="0"/>
              <a:t>문명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B841CE-A01D-9046-99C7-E6102D18F3A3}"/>
              </a:ext>
            </a:extLst>
          </p:cNvPr>
          <p:cNvSpPr>
            <a:spLocks/>
          </p:cNvSpPr>
          <p:nvPr/>
        </p:nvSpPr>
        <p:spPr>
          <a:xfrm>
            <a:off x="1621537" y="3240671"/>
            <a:ext cx="925147" cy="235440"/>
          </a:xfrm>
          <a:prstGeom prst="rect">
            <a:avLst/>
          </a:prstGeom>
          <a:solidFill>
            <a:srgbClr val="D9D9D9"/>
          </a:solidFill>
          <a:ln w="635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c</a:t>
            </a:r>
            <a:r>
              <a:rPr lang="en-US" altLang="ko-KR" sz="14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rPr>
              <a:t>ontext</a:t>
            </a:r>
            <a:endParaRPr lang="ko-KR" altLang="en-US" sz="1400" b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KoPub돋움체 Medium" charset="0"/>
              <a:ea typeface="KoPub돋움체 Medium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5A6EDBE-65B0-F84B-8D3F-4039E16BE748}"/>
              </a:ext>
            </a:extLst>
          </p:cNvPr>
          <p:cNvGrpSpPr/>
          <p:nvPr/>
        </p:nvGrpSpPr>
        <p:grpSpPr>
          <a:xfrm>
            <a:off x="1559759" y="4790490"/>
            <a:ext cx="4002841" cy="886364"/>
            <a:chOff x="6339482" y="3721711"/>
            <a:chExt cx="4002841" cy="88636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06BD351-43FF-C04E-970F-9150D14423EB}"/>
                </a:ext>
              </a:extLst>
            </p:cNvPr>
            <p:cNvGrpSpPr/>
            <p:nvPr/>
          </p:nvGrpSpPr>
          <p:grpSpPr>
            <a:xfrm>
              <a:off x="6339482" y="4085635"/>
              <a:ext cx="4002841" cy="522440"/>
              <a:chOff x="1788432" y="3454738"/>
              <a:chExt cx="4002841" cy="52244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F78B3A-D57F-4749-BD7A-061C5806A0DF}"/>
                  </a:ext>
                </a:extLst>
              </p:cNvPr>
              <p:cNvSpPr txBox="1"/>
              <p:nvPr/>
            </p:nvSpPr>
            <p:spPr>
              <a:xfrm>
                <a:off x="1802751" y="3454738"/>
                <a:ext cx="3988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ko-KR" altLang="en-US" sz="1400" dirty="0"/>
                  <a:t>토트넘 </a:t>
                </a:r>
                <a:r>
                  <a:rPr kumimoji="1" lang="ko-KR" altLang="en-US" sz="1400" dirty="0" err="1"/>
                  <a:t>핫스퍼에서</a:t>
                </a:r>
                <a:r>
                  <a:rPr kumimoji="1" lang="ko-KR" altLang="en-US" sz="1400" dirty="0"/>
                  <a:t> 축구 선수 생활을 했던 한국 사람은</a:t>
                </a:r>
                <a:r>
                  <a:rPr kumimoji="1" lang="en-US" altLang="ko-KR" sz="1400" dirty="0"/>
                  <a:t>?</a:t>
                </a:r>
                <a:endParaRPr kumimoji="1" lang="ko-KR" altLang="en-US" sz="1400" dirty="0"/>
              </a:p>
            </p:txBody>
          </p:sp>
          <p:sp>
            <p:nvSpPr>
              <p:cNvPr id="27" name="사각형: 둥근 모서리 19">
                <a:extLst>
                  <a:ext uri="{FF2B5EF4-FFF2-40B4-BE49-F238E27FC236}">
                    <a16:creationId xmlns:a16="http://schemas.microsoft.com/office/drawing/2014/main" id="{BDCF5A06-3AD6-164E-ACE7-CD18A24F26AD}"/>
                  </a:ext>
                </a:extLst>
              </p:cNvPr>
              <p:cNvSpPr/>
              <p:nvPr/>
            </p:nvSpPr>
            <p:spPr>
              <a:xfrm>
                <a:off x="1869943" y="3503686"/>
                <a:ext cx="1037569" cy="185338"/>
              </a:xfrm>
              <a:prstGeom prst="roundRect">
                <a:avLst/>
              </a:prstGeom>
              <a:solidFill>
                <a:srgbClr val="52B49B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9FD7BF"/>
                  </a:solidFill>
                </a:endParaRPr>
              </a:p>
            </p:txBody>
          </p:sp>
          <p:sp>
            <p:nvSpPr>
              <p:cNvPr id="28" name="사각형: 둥근 모서리 19">
                <a:extLst>
                  <a:ext uri="{FF2B5EF4-FFF2-40B4-BE49-F238E27FC236}">
                    <a16:creationId xmlns:a16="http://schemas.microsoft.com/office/drawing/2014/main" id="{DC330433-C0F5-6540-8E80-5D7A65186350}"/>
                  </a:ext>
                </a:extLst>
              </p:cNvPr>
              <p:cNvSpPr/>
              <p:nvPr/>
            </p:nvSpPr>
            <p:spPr>
              <a:xfrm>
                <a:off x="3202346" y="3497717"/>
                <a:ext cx="363355" cy="199465"/>
              </a:xfrm>
              <a:prstGeom prst="roundRect">
                <a:avLst/>
              </a:prstGeom>
              <a:solidFill>
                <a:srgbClr val="52B49B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9FD7BF"/>
                  </a:solidFill>
                </a:endParaRPr>
              </a:p>
            </p:txBody>
          </p:sp>
          <p:sp>
            <p:nvSpPr>
              <p:cNvPr id="30" name="사각형: 둥근 모서리 19">
                <a:extLst>
                  <a:ext uri="{FF2B5EF4-FFF2-40B4-BE49-F238E27FC236}">
                    <a16:creationId xmlns:a16="http://schemas.microsoft.com/office/drawing/2014/main" id="{5158D066-9CA7-9F49-8CF7-11C2F611E824}"/>
                  </a:ext>
                </a:extLst>
              </p:cNvPr>
              <p:cNvSpPr/>
              <p:nvPr/>
            </p:nvSpPr>
            <p:spPr>
              <a:xfrm>
                <a:off x="4817336" y="3500667"/>
                <a:ext cx="363355" cy="199465"/>
              </a:xfrm>
              <a:prstGeom prst="roundRect">
                <a:avLst/>
              </a:prstGeom>
              <a:solidFill>
                <a:srgbClr val="52B49B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9FD7BF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1B1E5A-760D-1943-BE94-9AFDC55FDA11}"/>
                  </a:ext>
                </a:extLst>
              </p:cNvPr>
              <p:cNvSpPr txBox="1"/>
              <p:nvPr/>
            </p:nvSpPr>
            <p:spPr>
              <a:xfrm>
                <a:off x="1788432" y="3700179"/>
                <a:ext cx="36037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ko-KR" altLang="en-US" sz="1200" dirty="0"/>
                  <a:t>      </a:t>
                </a:r>
                <a:r>
                  <a:rPr kumimoji="1" lang="en-US" altLang="ko-KR" sz="1200" dirty="0"/>
                  <a:t>&lt;</a:t>
                </a:r>
                <a:r>
                  <a:rPr kumimoji="1" lang="ko-KR" altLang="en-US" sz="1200" dirty="0"/>
                  <a:t>기관</a:t>
                </a:r>
                <a:r>
                  <a:rPr kumimoji="1" lang="en-US" altLang="ko-KR" sz="1200" dirty="0"/>
                  <a:t>&gt;</a:t>
                </a:r>
                <a:r>
                  <a:rPr kumimoji="1" lang="ko-KR" altLang="en-US" sz="1200" dirty="0"/>
                  <a:t>               </a:t>
                </a:r>
                <a:r>
                  <a:rPr kumimoji="1" lang="en-US" altLang="ko-KR" sz="1200" dirty="0"/>
                  <a:t>&lt;</a:t>
                </a:r>
                <a:r>
                  <a:rPr kumimoji="1" lang="ko-KR" altLang="en-US" sz="1200" dirty="0"/>
                  <a:t>문명</a:t>
                </a:r>
                <a:r>
                  <a:rPr kumimoji="1" lang="en-US" altLang="ko-KR" sz="1200" dirty="0"/>
                  <a:t>&gt;</a:t>
                </a:r>
                <a:r>
                  <a:rPr kumimoji="1" lang="ko-KR" altLang="en-US" sz="1200" dirty="0"/>
                  <a:t>                           </a:t>
                </a:r>
                <a:r>
                  <a:rPr kumimoji="1" lang="en-US" altLang="ko-KR" sz="1200" dirty="0"/>
                  <a:t>&lt;</a:t>
                </a:r>
                <a:r>
                  <a:rPr kumimoji="1" lang="ko-KR" altLang="en-US" sz="1200" dirty="0"/>
                  <a:t>나라</a:t>
                </a:r>
                <a:r>
                  <a:rPr kumimoji="1" lang="en-US" altLang="ko-KR" sz="1200" dirty="0"/>
                  <a:t>&gt;</a:t>
                </a:r>
                <a:endParaRPr kumimoji="1" lang="ko-KR" altLang="en-US" sz="1200" dirty="0"/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E3D7D1F-0FBC-C64D-944D-034A555E7E4A}"/>
                </a:ext>
              </a:extLst>
            </p:cNvPr>
            <p:cNvSpPr>
              <a:spLocks/>
            </p:cNvSpPr>
            <p:nvPr/>
          </p:nvSpPr>
          <p:spPr>
            <a:xfrm>
              <a:off x="6401259" y="3721711"/>
              <a:ext cx="925148" cy="235440"/>
            </a:xfrm>
            <a:prstGeom prst="rect">
              <a:avLst/>
            </a:prstGeom>
            <a:solidFill>
              <a:srgbClr val="D9D9D9"/>
            </a:solidFill>
            <a:ln w="635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charset="0"/>
                  <a:ea typeface="KoPub돋움체 Medium" charset="0"/>
                </a:rPr>
                <a:t>question</a:t>
              </a:r>
              <a:endParaRPr lang="ko-KR" altLang="en-US" sz="14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F24B3E-A001-A24E-B1EA-F579C4EF8FC6}"/>
              </a:ext>
            </a:extLst>
          </p:cNvPr>
          <p:cNvGrpSpPr/>
          <p:nvPr/>
        </p:nvGrpSpPr>
        <p:grpSpPr>
          <a:xfrm>
            <a:off x="5735075" y="4790490"/>
            <a:ext cx="933771" cy="875209"/>
            <a:chOff x="6254770" y="4556322"/>
            <a:chExt cx="933771" cy="87520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7CE0E02-6A7E-A34C-9296-7A62BC9E4204}"/>
                </a:ext>
              </a:extLst>
            </p:cNvPr>
            <p:cNvGrpSpPr/>
            <p:nvPr/>
          </p:nvGrpSpPr>
          <p:grpSpPr>
            <a:xfrm>
              <a:off x="6254770" y="4917237"/>
              <a:ext cx="660992" cy="514294"/>
              <a:chOff x="1775837" y="3466859"/>
              <a:chExt cx="660992" cy="51429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4C5167-4C70-474C-9EAC-0CB369B27A42}"/>
                  </a:ext>
                </a:extLst>
              </p:cNvPr>
              <p:cNvSpPr txBox="1"/>
              <p:nvPr/>
            </p:nvSpPr>
            <p:spPr>
              <a:xfrm>
                <a:off x="1782996" y="3466859"/>
                <a:ext cx="6538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ko-KR" altLang="en-US" sz="1400" dirty="0"/>
                  <a:t>손흥민</a:t>
                </a:r>
              </a:p>
            </p:txBody>
          </p:sp>
          <p:sp>
            <p:nvSpPr>
              <p:cNvPr id="34" name="사각형: 둥근 모서리 19">
                <a:extLst>
                  <a:ext uri="{FF2B5EF4-FFF2-40B4-BE49-F238E27FC236}">
                    <a16:creationId xmlns:a16="http://schemas.microsoft.com/office/drawing/2014/main" id="{1FB4233F-3031-A243-A1AB-900E505E4433}"/>
                  </a:ext>
                </a:extLst>
              </p:cNvPr>
              <p:cNvSpPr/>
              <p:nvPr/>
            </p:nvSpPr>
            <p:spPr>
              <a:xfrm>
                <a:off x="1850189" y="3518816"/>
                <a:ext cx="498820" cy="185338"/>
              </a:xfrm>
              <a:prstGeom prst="roundRect">
                <a:avLst/>
              </a:prstGeom>
              <a:solidFill>
                <a:srgbClr val="52B49B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9FD7BF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AB560E-661C-3246-A477-B95D0F1A7B47}"/>
                  </a:ext>
                </a:extLst>
              </p:cNvPr>
              <p:cNvSpPr txBox="1"/>
              <p:nvPr/>
            </p:nvSpPr>
            <p:spPr>
              <a:xfrm>
                <a:off x="1775837" y="3704154"/>
                <a:ext cx="653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&lt;</a:t>
                </a:r>
                <a:r>
                  <a:rPr kumimoji="1" lang="ko-KR" altLang="en-US" sz="1200" dirty="0"/>
                  <a:t>사람</a:t>
                </a:r>
                <a:r>
                  <a:rPr kumimoji="1" lang="en-US" altLang="ko-KR" sz="1200" dirty="0"/>
                  <a:t>&gt;</a:t>
                </a:r>
                <a:endParaRPr kumimoji="1" lang="ko-KR" altLang="en-US" sz="1200" dirty="0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8A07B47-C104-1C4F-B388-0C5BB690259C}"/>
                </a:ext>
              </a:extLst>
            </p:cNvPr>
            <p:cNvSpPr>
              <a:spLocks/>
            </p:cNvSpPr>
            <p:nvPr/>
          </p:nvSpPr>
          <p:spPr>
            <a:xfrm>
              <a:off x="6263393" y="4556322"/>
              <a:ext cx="925148" cy="235440"/>
            </a:xfrm>
            <a:prstGeom prst="rect">
              <a:avLst/>
            </a:prstGeom>
            <a:solidFill>
              <a:srgbClr val="D9D9D9"/>
            </a:solidFill>
            <a:ln w="635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4572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charset="0"/>
                  <a:ea typeface="KoPub돋움체 Medium" charset="0"/>
                </a:rPr>
                <a:t>answer</a:t>
              </a:r>
              <a:endParaRPr lang="ko-KR" altLang="en-US" sz="1400" b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charset="0"/>
                <a:ea typeface="KoPub돋움체 Medium" charset="0"/>
              </a:endParaRPr>
            </a:p>
          </p:txBody>
        </p:sp>
      </p:grp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284D0CBC-1874-1143-9A9A-179E65C16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25238"/>
              </p:ext>
            </p:extLst>
          </p:nvPr>
        </p:nvGraphicFramePr>
        <p:xfrm>
          <a:off x="8030094" y="3165983"/>
          <a:ext cx="23241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204656002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044844"/>
                    </a:ext>
                  </a:extLst>
                </a:gridCol>
              </a:tblGrid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개체 명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영문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rgbClr val="E3F4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개체 명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국문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>
                    <a:solidFill>
                      <a:srgbClr val="E3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87745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PERSON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사람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43363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FIELD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학문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52142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ARTIFACTS WORKS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대상물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27695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ORGANIZATION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기관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35511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LOCATION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41981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CIVILIZATION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문명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06975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DATE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68480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TIME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7195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NUMBER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숫자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91184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EVENT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사건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사고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38098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ANIMAL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동물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86550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PLANT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식물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4286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MATEPIAL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금속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82132"/>
                  </a:ext>
                </a:extLst>
              </a:tr>
              <a:tr h="146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TERM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용어</a:t>
                      </a:r>
                      <a:endParaRPr lang="ko-KR" altLang="en-US" sz="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96099"/>
                  </a:ext>
                </a:extLst>
              </a:tr>
            </a:tbl>
          </a:graphicData>
        </a:graphic>
      </p:graphicFrame>
      <p:sp>
        <p:nvSpPr>
          <p:cNvPr id="58" name="도형 34">
            <a:extLst>
              <a:ext uri="{FF2B5EF4-FFF2-40B4-BE49-F238E27FC236}">
                <a16:creationId xmlns:a16="http://schemas.microsoft.com/office/drawing/2014/main" id="{D2497242-0CF3-4E44-A9A3-EDA119C6B2C1}"/>
              </a:ext>
            </a:extLst>
          </p:cNvPr>
          <p:cNvSpPr>
            <a:spLocks/>
          </p:cNvSpPr>
          <p:nvPr/>
        </p:nvSpPr>
        <p:spPr>
          <a:xfrm rot="10800000">
            <a:off x="7863843" y="3468048"/>
            <a:ext cx="334645" cy="1573107"/>
          </a:xfrm>
          <a:prstGeom prst="rightBrace">
            <a:avLst>
              <a:gd name="adj1" fmla="val 58179"/>
              <a:gd name="adj2" fmla="val 47569"/>
            </a:avLst>
          </a:prstGeom>
          <a:noFill/>
          <a:ln w="63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7022EF3-E90B-BA4A-9B3D-460AE8E646F3}"/>
              </a:ext>
            </a:extLst>
          </p:cNvPr>
          <p:cNvSpPr/>
          <p:nvPr/>
        </p:nvSpPr>
        <p:spPr>
          <a:xfrm>
            <a:off x="6423010" y="4099897"/>
            <a:ext cx="1412921" cy="415987"/>
          </a:xfrm>
          <a:prstGeom prst="rect">
            <a:avLst/>
          </a:prstGeom>
          <a:solidFill>
            <a:srgbClr val="E3F4E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총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개의 개체 명 인식 </a:t>
            </a:r>
            <a:r>
              <a:rPr lang="en-US" altLang="ko-KR" sz="1100" dirty="0">
                <a:solidFill>
                  <a:schemeClr val="tx1"/>
                </a:solidFill>
              </a:rPr>
              <a:t>Task </a:t>
            </a:r>
            <a:r>
              <a:rPr lang="ko-KR" altLang="en-US" sz="1100" dirty="0">
                <a:solidFill>
                  <a:schemeClr val="tx1"/>
                </a:solidFill>
              </a:rPr>
              <a:t>진행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3FD26E-28CF-5B4B-8248-8EE956AA0C6A}"/>
              </a:ext>
            </a:extLst>
          </p:cNvPr>
          <p:cNvSpPr txBox="1"/>
          <p:nvPr/>
        </p:nvSpPr>
        <p:spPr>
          <a:xfrm>
            <a:off x="1617409" y="4146411"/>
            <a:ext cx="441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R" altLang="en-US" sz="1400" dirty="0"/>
              <a:t>한국인 선수인 기성용은 뉴캐슬 유나이티드에서 축구를 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</a:p>
        </p:txBody>
      </p:sp>
      <p:sp>
        <p:nvSpPr>
          <p:cNvPr id="63" name="사각형: 둥근 모서리 19">
            <a:extLst>
              <a:ext uri="{FF2B5EF4-FFF2-40B4-BE49-F238E27FC236}">
                <a16:creationId xmlns:a16="http://schemas.microsoft.com/office/drawing/2014/main" id="{DBA52D4D-E5E3-8044-82B7-D1E765D103FA}"/>
              </a:ext>
            </a:extLst>
          </p:cNvPr>
          <p:cNvSpPr/>
          <p:nvPr/>
        </p:nvSpPr>
        <p:spPr>
          <a:xfrm>
            <a:off x="1700173" y="4200569"/>
            <a:ext cx="340495" cy="190892"/>
          </a:xfrm>
          <a:prstGeom prst="roundRect">
            <a:avLst/>
          </a:prstGeom>
          <a:solidFill>
            <a:srgbClr val="52B49B">
              <a:alpha val="2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64" name="사각형: 둥근 모서리 19">
            <a:extLst>
              <a:ext uri="{FF2B5EF4-FFF2-40B4-BE49-F238E27FC236}">
                <a16:creationId xmlns:a16="http://schemas.microsoft.com/office/drawing/2014/main" id="{A3B2799E-E7BD-AF47-A4B5-8D21C06102B1}"/>
              </a:ext>
            </a:extLst>
          </p:cNvPr>
          <p:cNvSpPr/>
          <p:nvPr/>
        </p:nvSpPr>
        <p:spPr>
          <a:xfrm>
            <a:off x="2728501" y="4191995"/>
            <a:ext cx="493902" cy="199465"/>
          </a:xfrm>
          <a:prstGeom prst="roundRect">
            <a:avLst/>
          </a:prstGeom>
          <a:solidFill>
            <a:srgbClr val="52B49B">
              <a:alpha val="2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65" name="사각형: 둥근 모서리 19">
            <a:extLst>
              <a:ext uri="{FF2B5EF4-FFF2-40B4-BE49-F238E27FC236}">
                <a16:creationId xmlns:a16="http://schemas.microsoft.com/office/drawing/2014/main" id="{B37C4067-8792-BF4C-A0A9-F788E782F1AD}"/>
              </a:ext>
            </a:extLst>
          </p:cNvPr>
          <p:cNvSpPr/>
          <p:nvPr/>
        </p:nvSpPr>
        <p:spPr>
          <a:xfrm>
            <a:off x="3418192" y="4200568"/>
            <a:ext cx="1289636" cy="199465"/>
          </a:xfrm>
          <a:prstGeom prst="roundRect">
            <a:avLst/>
          </a:prstGeom>
          <a:solidFill>
            <a:srgbClr val="52B49B">
              <a:alpha val="2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66" name="사각형: 둥근 모서리 19">
            <a:extLst>
              <a:ext uri="{FF2B5EF4-FFF2-40B4-BE49-F238E27FC236}">
                <a16:creationId xmlns:a16="http://schemas.microsoft.com/office/drawing/2014/main" id="{E0F1B477-BFF8-2E42-BCC6-A793D86A044C}"/>
              </a:ext>
            </a:extLst>
          </p:cNvPr>
          <p:cNvSpPr/>
          <p:nvPr/>
        </p:nvSpPr>
        <p:spPr>
          <a:xfrm>
            <a:off x="5040758" y="4192875"/>
            <a:ext cx="363355" cy="199465"/>
          </a:xfrm>
          <a:prstGeom prst="roundRect">
            <a:avLst/>
          </a:prstGeom>
          <a:solidFill>
            <a:srgbClr val="52B49B">
              <a:alpha val="28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9FD7B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B309FC-DCF2-2846-9E51-C5339549E906}"/>
              </a:ext>
            </a:extLst>
          </p:cNvPr>
          <p:cNvSpPr txBox="1"/>
          <p:nvPr/>
        </p:nvSpPr>
        <p:spPr>
          <a:xfrm>
            <a:off x="1616336" y="4391460"/>
            <a:ext cx="4523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200" dirty="0"/>
              <a:t>&lt;</a:t>
            </a:r>
            <a:r>
              <a:rPr kumimoji="1" lang="ko-KR" altLang="en-US" sz="1200" dirty="0"/>
              <a:t>나라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              </a:t>
            </a:r>
            <a:r>
              <a:rPr kumimoji="1" lang="en-US" altLang="ko-KR" sz="1200" dirty="0"/>
              <a:t>&lt;</a:t>
            </a:r>
            <a:r>
              <a:rPr kumimoji="1" lang="ko-KR" altLang="en-US" sz="1200" dirty="0"/>
              <a:t>사람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              </a:t>
            </a:r>
            <a:r>
              <a:rPr kumimoji="1" lang="en-US" altLang="ko-KR" sz="1200" dirty="0"/>
              <a:t>&lt;</a:t>
            </a:r>
            <a:r>
              <a:rPr kumimoji="1" lang="ko-KR" altLang="en-US" sz="1200" dirty="0"/>
              <a:t>기관</a:t>
            </a:r>
            <a:r>
              <a:rPr kumimoji="1" lang="en-US" altLang="ko-KR" sz="1200" dirty="0"/>
              <a:t>&gt;</a:t>
            </a:r>
            <a:r>
              <a:rPr kumimoji="1" lang="ko-KR" altLang="en-US" sz="1200" dirty="0"/>
              <a:t>                  </a:t>
            </a:r>
            <a:r>
              <a:rPr kumimoji="1" lang="en-US" altLang="ko-KR" sz="1200" dirty="0"/>
              <a:t>&lt;</a:t>
            </a:r>
            <a:r>
              <a:rPr kumimoji="1" lang="ko-KR" altLang="en-US" sz="1200" dirty="0"/>
              <a:t>문명</a:t>
            </a:r>
            <a:r>
              <a:rPr kumimoji="1" lang="en-US" altLang="ko-KR" sz="1200" dirty="0"/>
              <a:t>&gt;</a:t>
            </a:r>
            <a:endParaRPr kumimoji="1" lang="ko-KR" altLang="en-US" sz="1200" dirty="0"/>
          </a:p>
        </p:txBody>
      </p:sp>
      <p:sp>
        <p:nvSpPr>
          <p:cNvPr id="47" name="슬라이드 번호 개체 틀 4">
            <a:extLst>
              <a:ext uri="{FF2B5EF4-FFF2-40B4-BE49-F238E27FC236}">
                <a16:creationId xmlns:a16="http://schemas.microsoft.com/office/drawing/2014/main" id="{0A7916BC-AE30-4306-914D-49257619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79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30D3D-FC8F-45D0-A1E2-405898F7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Dotum Medium" panose="02020603020101020101" pitchFamily="18" charset="-127"/>
                <a:ea typeface="KoPubDotum Medium" panose="02020603020101020101" pitchFamily="18" charset="-127"/>
              </a:rPr>
              <a:t>CNN</a:t>
            </a:r>
            <a:r>
              <a:rPr lang="ko-KR" altLang="en-US" dirty="0">
                <a:latin typeface="KoPubDotum Medium" panose="02020603020101020101" pitchFamily="18" charset="-127"/>
                <a:ea typeface="KoPubDotum Medium" panose="02020603020101020101" pitchFamily="18" charset="-127"/>
              </a:rPr>
              <a:t> </a:t>
            </a:r>
            <a:r>
              <a:rPr lang="en-US" altLang="ko-KR" dirty="0">
                <a:latin typeface="KoPubDotum Medium" panose="02020603020101020101" pitchFamily="18" charset="-127"/>
                <a:ea typeface="KoPubDotum Medium" panose="02020603020101020101" pitchFamily="18" charset="-127"/>
              </a:rPr>
              <a:t>+</a:t>
            </a:r>
            <a:r>
              <a:rPr lang="ko-KR" altLang="en-US" dirty="0">
                <a:latin typeface="KoPubDotum Medium" panose="02020603020101020101" pitchFamily="18" charset="-127"/>
                <a:ea typeface="KoPubDotum Medium" panose="02020603020101020101" pitchFamily="18" charset="-127"/>
              </a:rPr>
              <a:t> </a:t>
            </a:r>
            <a:r>
              <a:rPr lang="en-US" altLang="ko-KR" dirty="0">
                <a:latin typeface="KoPubDotum Medium" panose="02020603020101020101" pitchFamily="18" charset="-127"/>
                <a:ea typeface="KoPubDotum Medium" panose="02020603020101020101" pitchFamily="18" charset="-127"/>
              </a:rPr>
              <a:t>Bi-LSTM </a:t>
            </a:r>
            <a:r>
              <a:rPr lang="ko-KR" altLang="en-US" dirty="0">
                <a:latin typeface="KoPubDotum Medium" panose="02020603020101020101" pitchFamily="18" charset="-127"/>
                <a:ea typeface="KoPubDotum Medium" panose="02020603020101020101" pitchFamily="18" charset="-127"/>
              </a:rPr>
              <a:t>기반 한국어 개체 명 인식기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4AAB4-0681-41B9-A51B-93E7F48CD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Ch4: </a:t>
            </a:r>
            <a:r>
              <a:rPr lang="ko-KR" altLang="en-US" dirty="0"/>
              <a:t>모델 세부 구조</a:t>
            </a:r>
            <a:r>
              <a:rPr lang="en-US" altLang="ko-KR" dirty="0"/>
              <a:t> - NER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4A4D54-50F4-4768-89E7-01811B7E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93" y="1667906"/>
            <a:ext cx="3979666" cy="43530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FABF0D-81AA-4B5C-9803-FDF55C88F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143" y="2017904"/>
            <a:ext cx="3106533" cy="3376666"/>
          </a:xfrm>
          <a:prstGeom prst="rect">
            <a:avLst/>
          </a:prstGeom>
        </p:spPr>
      </p:pic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B5F50C30-E333-480D-B094-96B1AB38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97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DD60-F808-4F81-8883-835554BB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QA </a:t>
            </a:r>
            <a:r>
              <a:rPr lang="ko-KR" altLang="en-US" dirty="0"/>
              <a:t>모델 전체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BB120-4028-460F-96E9-7C5B58A94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Ch4:</a:t>
            </a:r>
            <a:r>
              <a:rPr lang="ko-KR" altLang="en-US" dirty="0"/>
              <a:t> 모델 세부 구조 </a:t>
            </a:r>
            <a:r>
              <a:rPr lang="en-US" altLang="ko-KR" dirty="0"/>
              <a:t>- QA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9179D193-79AF-44FB-8850-225E796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C99BF82-EBFA-4F01-8E41-06A70338777B}"/>
              </a:ext>
            </a:extLst>
          </p:cNvPr>
          <p:cNvGrpSpPr/>
          <p:nvPr/>
        </p:nvGrpSpPr>
        <p:grpSpPr>
          <a:xfrm>
            <a:off x="1750587" y="1872861"/>
            <a:ext cx="1258839" cy="1816238"/>
            <a:chOff x="1750587" y="1872861"/>
            <a:chExt cx="1258839" cy="18162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AA9D50-D5B9-4D04-A103-D324F7DFDFCF}"/>
                </a:ext>
              </a:extLst>
            </p:cNvPr>
            <p:cNvGrpSpPr/>
            <p:nvPr/>
          </p:nvGrpSpPr>
          <p:grpSpPr>
            <a:xfrm>
              <a:off x="1832387" y="2577859"/>
              <a:ext cx="1095238" cy="1111240"/>
              <a:chOff x="8592905" y="2030166"/>
              <a:chExt cx="1797417" cy="18236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BB8485-4715-48BC-9A86-2C991E2C0474}"/>
                  </a:ext>
                </a:extLst>
              </p:cNvPr>
              <p:cNvSpPr/>
              <p:nvPr/>
            </p:nvSpPr>
            <p:spPr>
              <a:xfrm rot="16200000">
                <a:off x="8579774" y="2043297"/>
                <a:ext cx="1823679" cy="17974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A652579-15F6-4DFD-A7E3-D77A30E50F40}"/>
                  </a:ext>
                </a:extLst>
              </p:cNvPr>
              <p:cNvGrpSpPr/>
              <p:nvPr/>
            </p:nvGrpSpPr>
            <p:grpSpPr>
              <a:xfrm>
                <a:off x="9446916" y="2981073"/>
                <a:ext cx="71562" cy="333956"/>
                <a:chOff x="1530073" y="661975"/>
                <a:chExt cx="71562" cy="333956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6CA55C3-D5D0-4152-9B86-D49972713B70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F6A716AF-5311-48F9-9412-1CE1F26DB8BF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F03826D0-B8DD-4ABF-86ED-B82C7857CE7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46B91D4-BE6D-45B7-B908-890358481D20}"/>
                  </a:ext>
                </a:extLst>
              </p:cNvPr>
              <p:cNvGrpSpPr/>
              <p:nvPr/>
            </p:nvGrpSpPr>
            <p:grpSpPr>
              <a:xfrm>
                <a:off x="8699013" y="21076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D3ED0C4-C98D-4114-A861-F5D90EDA27D0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802D887-4367-4D8E-BB29-87DAAF63341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654D13D-20BD-4178-8E93-E6C1242720F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8B7939C-21EB-44E2-ADFF-EAF2744F399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686757FC-D9D1-4D29-89CC-9A12F8285DD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02DEE35C-7F67-4875-86F4-C1BB7BD4BE9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BA9B77A3-75CC-4D40-8DE5-92CCC43B0D5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224B2989-C62B-4413-A96A-BD4DD878EFE2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4EF65922-0923-4E0F-A2A8-E801D9A09EF6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F1AF51-7417-45FF-AAFC-5E8C5631B937}"/>
                  </a:ext>
                </a:extLst>
              </p:cNvPr>
              <p:cNvGrpSpPr/>
              <p:nvPr/>
            </p:nvGrpSpPr>
            <p:grpSpPr>
              <a:xfrm>
                <a:off x="8698842" y="2522023"/>
                <a:ext cx="1573614" cy="388800"/>
                <a:chOff x="418151" y="3905625"/>
                <a:chExt cx="1573614" cy="38880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634581E-F72F-4662-A1EB-70F77FE4E933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06E68DAE-A015-449C-ABC5-31B97AE97B88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A23FB41-580C-4D96-87FD-37957D4B50E9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2B92ED4-1900-4887-BFCC-B27FD054481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73103AE1-643D-4249-A6DC-69DBF21CB5C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9223F9F-F7E9-4449-A49D-A322AFCD126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DB26621-DB49-41EB-8A50-A2E574EA648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0D9E1F7-B9C6-4A78-B801-8E2744BEBDE3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9586727-C044-4FE6-A33C-FEA87F25BF82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24455F-5A16-40D5-B78B-BF221841FDE8}"/>
                  </a:ext>
                </a:extLst>
              </p:cNvPr>
              <p:cNvGrpSpPr/>
              <p:nvPr/>
            </p:nvGrpSpPr>
            <p:grpSpPr>
              <a:xfrm>
                <a:off x="8702747" y="33813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64D562D-3955-48F9-B15E-1D52F6B6F16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A24EC60-3470-4A13-81CD-D747CA3751B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C5D2586-C7D6-4F43-88DE-E45501D68321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B0E2624-101A-43D6-BB7B-0103BA6FADC6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21E9D24E-D5B1-4E09-8C0E-F8839B9C3D9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8FDF1252-8A5B-4399-A69B-834868F249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DE9428-2F8C-4CBF-B850-A8C65A7058E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F8C9D112-4321-4D12-A6DD-CC7D8491632C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C16A224-7294-4C61-ABA4-384159EA073A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9AF9-1D8F-462A-9795-CE5F2CA83D4F}"/>
                </a:ext>
              </a:extLst>
            </p:cNvPr>
            <p:cNvSpPr txBox="1"/>
            <p:nvPr/>
          </p:nvSpPr>
          <p:spPr>
            <a:xfrm>
              <a:off x="1750587" y="1872861"/>
              <a:ext cx="125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(130, 629)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632A00-3EF9-404C-96D4-F2122C74D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006" y="2272971"/>
              <a:ext cx="1" cy="3048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4A11981-91DB-4EB2-BB83-56A991CC2FEE}"/>
              </a:ext>
            </a:extLst>
          </p:cNvPr>
          <p:cNvGrpSpPr/>
          <p:nvPr/>
        </p:nvGrpSpPr>
        <p:grpSpPr>
          <a:xfrm>
            <a:off x="3707118" y="2575895"/>
            <a:ext cx="2044842" cy="1098744"/>
            <a:chOff x="1537691" y="4321678"/>
            <a:chExt cx="3389939" cy="182149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2B855B-0E56-402F-99A7-013A10C459BF}"/>
                </a:ext>
              </a:extLst>
            </p:cNvPr>
            <p:cNvGrpSpPr/>
            <p:nvPr/>
          </p:nvGrpSpPr>
          <p:grpSpPr>
            <a:xfrm>
              <a:off x="2065476" y="5289891"/>
              <a:ext cx="71562" cy="333956"/>
              <a:chOff x="1530073" y="661975"/>
              <a:chExt cx="71562" cy="333956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076ED2-2929-4345-8FFE-0EC9AE15BAD0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E4F21E9-B568-479F-9F60-2502CAAEA08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3F1200C-0E5F-437D-801A-CEC1D666396C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85C273-10D7-4CED-B680-F77A1C1345B5}"/>
                </a:ext>
              </a:extLst>
            </p:cNvPr>
            <p:cNvGrpSpPr/>
            <p:nvPr/>
          </p:nvGrpSpPr>
          <p:grpSpPr>
            <a:xfrm>
              <a:off x="4328282" y="5289891"/>
              <a:ext cx="71562" cy="333956"/>
              <a:chOff x="1530073" y="661975"/>
              <a:chExt cx="71562" cy="333956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5747905-8E05-4E6C-901A-8829A8CC9224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0962D79-217B-4998-926C-BD4DC77454AB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3177FC6-1F41-4F33-B994-F6C83D5FD1A8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3ADEE7-6F6B-48BB-91BB-B53536FE3BE9}"/>
                </a:ext>
              </a:extLst>
            </p:cNvPr>
            <p:cNvSpPr/>
            <p:nvPr/>
          </p:nvSpPr>
          <p:spPr>
            <a:xfrm>
              <a:off x="1537691" y="4321678"/>
              <a:ext cx="3389939" cy="18214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0D375E5-ED6F-4A87-BAC6-751967E8C8E2}"/>
                </a:ext>
              </a:extLst>
            </p:cNvPr>
            <p:cNvGrpSpPr/>
            <p:nvPr/>
          </p:nvGrpSpPr>
          <p:grpSpPr>
            <a:xfrm>
              <a:off x="1631045" y="4400550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9A524A9D-413C-4D71-BF48-CCC4B9DF8204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634F83B-0F30-4733-A869-CCE479D4D24B}"/>
                </a:ext>
              </a:extLst>
            </p:cNvPr>
            <p:cNvGrpSpPr/>
            <p:nvPr/>
          </p:nvGrpSpPr>
          <p:grpSpPr>
            <a:xfrm>
              <a:off x="1631045" y="4813329"/>
              <a:ext cx="1052376" cy="388485"/>
              <a:chOff x="2791366" y="4165336"/>
              <a:chExt cx="1052376" cy="388485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3BD06E2-6358-437B-8A9B-3F020C4D4691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038DB961-48CD-4B13-8ED8-7580859DE3A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BCD3994-A62E-4B56-9E26-DEE6D3CE1CAA}"/>
                </a:ext>
              </a:extLst>
            </p:cNvPr>
            <p:cNvGrpSpPr/>
            <p:nvPr/>
          </p:nvGrpSpPr>
          <p:grpSpPr>
            <a:xfrm>
              <a:off x="1631045" y="5675820"/>
              <a:ext cx="1052376" cy="388485"/>
              <a:chOff x="2791366" y="5027827"/>
              <a:chExt cx="1052376" cy="38848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D7A92FD-6410-491D-B9A7-DAAF6039FA9B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 t="-37143" b="-20000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E31F5FA-44A0-4BE5-9854-DA620AA40C0A}"/>
                </a:ext>
              </a:extLst>
            </p:cNvPr>
            <p:cNvGrpSpPr/>
            <p:nvPr/>
          </p:nvGrpSpPr>
          <p:grpSpPr>
            <a:xfrm>
              <a:off x="2715430" y="4403483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5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231591-CA4D-4D21-AE56-1DF6A6206055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6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1927F3D-784A-4CD1-B571-AA8917BBC194}"/>
                </a:ext>
              </a:extLst>
            </p:cNvPr>
            <p:cNvGrpSpPr/>
            <p:nvPr/>
          </p:nvGrpSpPr>
          <p:grpSpPr>
            <a:xfrm>
              <a:off x="2715430" y="4816262"/>
              <a:ext cx="1052376" cy="388485"/>
              <a:chOff x="2791366" y="4165336"/>
              <a:chExt cx="1052376" cy="388485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3375112-DED9-4EB6-8AE3-7FE132C7D35D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13D61446-1FE2-4F3E-9A47-B83CD2F6213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1E904E7-29B8-45D6-AE7E-9EF9479816FF}"/>
                </a:ext>
              </a:extLst>
            </p:cNvPr>
            <p:cNvGrpSpPr/>
            <p:nvPr/>
          </p:nvGrpSpPr>
          <p:grpSpPr>
            <a:xfrm>
              <a:off x="2715430" y="5678753"/>
              <a:ext cx="1052376" cy="388485"/>
              <a:chOff x="2791366" y="5027827"/>
              <a:chExt cx="1052376" cy="388485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F381EA-486B-4026-9CA9-1ECB778DE0F5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AEFF841-D38D-499B-A4B5-6E4476401A43}"/>
                </a:ext>
              </a:extLst>
            </p:cNvPr>
            <p:cNvGrpSpPr/>
            <p:nvPr/>
          </p:nvGrpSpPr>
          <p:grpSpPr>
            <a:xfrm>
              <a:off x="3808603" y="4405174"/>
              <a:ext cx="1052376" cy="383162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84E97A0-348D-4E2A-A654-1641A580FADD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8A58E80-3937-4823-8321-060976972335}"/>
                </a:ext>
              </a:extLst>
            </p:cNvPr>
            <p:cNvGrpSpPr/>
            <p:nvPr/>
          </p:nvGrpSpPr>
          <p:grpSpPr>
            <a:xfrm>
              <a:off x="3808603" y="4815725"/>
              <a:ext cx="1052376" cy="383162"/>
              <a:chOff x="2791366" y="4165336"/>
              <a:chExt cx="1052376" cy="388485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A6444BE-AB35-41D3-BE81-71CE9D50800B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60F88E39-656B-4173-BE15-57A6C205E036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5FC0F41-288C-4360-AC62-6BBB8636B8AC}"/>
                </a:ext>
              </a:extLst>
            </p:cNvPr>
            <p:cNvGrpSpPr/>
            <p:nvPr/>
          </p:nvGrpSpPr>
          <p:grpSpPr>
            <a:xfrm>
              <a:off x="3808603" y="5672893"/>
              <a:ext cx="1052376" cy="388485"/>
              <a:chOff x="2791366" y="5027827"/>
              <a:chExt cx="1052376" cy="38848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FAF2340-088B-4FAC-83C9-72983B6F4F17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3AC52D0-47CD-4CB2-A2C8-B0B84A6D4FF3}"/>
              </a:ext>
            </a:extLst>
          </p:cNvPr>
          <p:cNvSpPr txBox="1"/>
          <p:nvPr/>
        </p:nvSpPr>
        <p:spPr>
          <a:xfrm>
            <a:off x="4041690" y="1925114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</a:t>
            </a:r>
            <a:r>
              <a:rPr lang="en-US" altLang="ko-KR" sz="1000" dirty="0"/>
              <a:t>: 3</a:t>
            </a:r>
            <a:r>
              <a:rPr lang="ko-KR" altLang="en-US" sz="1000" dirty="0"/>
              <a:t>층 </a:t>
            </a:r>
            <a:r>
              <a:rPr lang="en-US" altLang="ko-KR" sz="1000" dirty="0"/>
              <a:t>Bi-LSTM</a:t>
            </a:r>
          </a:p>
          <a:p>
            <a:pPr algn="ctr"/>
            <a:r>
              <a:rPr lang="en-US" altLang="ko-KR" sz="1000" dirty="0"/>
              <a:t>(130, 768)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A57FF5-FE48-409B-9E35-FA5C6DF07DDC}"/>
              </a:ext>
            </a:extLst>
          </p:cNvPr>
          <p:cNvCxnSpPr>
            <a:cxnSpLocks/>
            <a:stCxn id="123" idx="2"/>
            <a:endCxn id="77" idx="0"/>
          </p:cNvCxnSpPr>
          <p:nvPr/>
        </p:nvCxnSpPr>
        <p:spPr>
          <a:xfrm>
            <a:off x="4729539" y="2325224"/>
            <a:ext cx="0" cy="2506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6AFE1A2-2DFE-4618-8D3D-C17C4BF8BCF6}"/>
              </a:ext>
            </a:extLst>
          </p:cNvPr>
          <p:cNvCxnSpPr>
            <a:cxnSpLocks/>
            <a:stCxn id="9" idx="2"/>
            <a:endCxn id="77" idx="1"/>
          </p:cNvCxnSpPr>
          <p:nvPr/>
        </p:nvCxnSpPr>
        <p:spPr>
          <a:xfrm flipV="1">
            <a:off x="2927625" y="3125267"/>
            <a:ext cx="779493" cy="8212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7AEB553-6A03-428D-96D4-D06A41613108}"/>
              </a:ext>
            </a:extLst>
          </p:cNvPr>
          <p:cNvGrpSpPr/>
          <p:nvPr/>
        </p:nvGrpSpPr>
        <p:grpSpPr>
          <a:xfrm>
            <a:off x="3687861" y="4222048"/>
            <a:ext cx="3312891" cy="1749358"/>
            <a:chOff x="3687861" y="4222048"/>
            <a:chExt cx="3312891" cy="1749358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57597A43-2DA7-45E5-B963-231A678DE23E}"/>
                </a:ext>
              </a:extLst>
            </p:cNvPr>
            <p:cNvGrpSpPr/>
            <p:nvPr/>
          </p:nvGrpSpPr>
          <p:grpSpPr>
            <a:xfrm>
              <a:off x="3687861" y="4222048"/>
              <a:ext cx="1790102" cy="764177"/>
              <a:chOff x="2030331" y="636048"/>
              <a:chExt cx="3389939" cy="1447131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5C4D3F38-B885-42C5-9305-16483E3DF4EF}"/>
                  </a:ext>
                </a:extLst>
              </p:cNvPr>
              <p:cNvGrpSpPr/>
              <p:nvPr/>
            </p:nvGrpSpPr>
            <p:grpSpPr>
              <a:xfrm>
                <a:off x="2558116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DB6DB3D-453A-4834-95B5-906493DECFE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AF8CA8BC-DB96-4C4D-AAF4-CDCEF838B9A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DF624C0-0241-4C3B-A45C-DB28B643A98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5C8BF24-9258-454F-ABC7-7149D784FE72}"/>
                  </a:ext>
                </a:extLst>
              </p:cNvPr>
              <p:cNvGrpSpPr/>
              <p:nvPr/>
            </p:nvGrpSpPr>
            <p:grpSpPr>
              <a:xfrm>
                <a:off x="4820922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1124BDB-DA9C-43E6-938A-01483E2C6C15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B67423B-3E99-4716-9F22-9F880D07774B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FD2334CC-92F7-499D-8AEA-A8DE8C34374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F42D129-9102-4E40-94C4-042EEEE6D4EA}"/>
                  </a:ext>
                </a:extLst>
              </p:cNvPr>
              <p:cNvSpPr/>
              <p:nvPr/>
            </p:nvSpPr>
            <p:spPr>
              <a:xfrm>
                <a:off x="2030331" y="636048"/>
                <a:ext cx="3389939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7386CA4-8F7C-44B0-96E5-F49FDB4D7F9A}"/>
                  </a:ext>
                </a:extLst>
              </p:cNvPr>
              <p:cNvGrpSpPr/>
              <p:nvPr/>
            </p:nvGrpSpPr>
            <p:grpSpPr>
              <a:xfrm>
                <a:off x="2123685" y="71492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사각형: 둥근 모서리 185">
                      <a:extLst>
                        <a:ext uri="{FF2B5EF4-FFF2-40B4-BE49-F238E27FC236}">
                          <a16:creationId xmlns:a16="http://schemas.microsoft.com/office/drawing/2014/main" id="{5C093EDD-2DE1-4331-822C-550B38B03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60C39E49-D5C4-479E-87E7-331592E684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D261B0A3-0D61-4EE8-B113-6952E6FB28E0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사각형: 둥근 모서리 187">
                      <a:extLst>
                        <a:ext uri="{FF2B5EF4-FFF2-40B4-BE49-F238E27FC236}">
                          <a16:creationId xmlns:a16="http://schemas.microsoft.com/office/drawing/2014/main" id="{BB291097-F202-4EF5-BC31-756D20F3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사각형: 둥근 모서리 204">
                      <a:extLst>
                        <a:ext uri="{FF2B5EF4-FFF2-40B4-BE49-F238E27FC236}">
                          <a16:creationId xmlns:a16="http://schemas.microsoft.com/office/drawing/2014/main" id="{FB3E1AF5-E835-420B-A341-FE4923EB07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76C40D8-B053-40AF-98B8-30B71560365C}"/>
                  </a:ext>
                </a:extLst>
              </p:cNvPr>
              <p:cNvGrpSpPr/>
              <p:nvPr/>
            </p:nvGrpSpPr>
            <p:grpSpPr>
              <a:xfrm>
                <a:off x="2123685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02A9372-2353-424D-9FF2-92FEFAC0CD48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사각형: 둥근 모서리 183">
                      <a:extLst>
                        <a:ext uri="{FF2B5EF4-FFF2-40B4-BE49-F238E27FC236}">
                          <a16:creationId xmlns:a16="http://schemas.microsoft.com/office/drawing/2014/main" id="{9332AF3F-CA29-489F-B3DA-D747C4E4E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사각형: 둥근 모서리 203">
                      <a:extLst>
                        <a:ext uri="{FF2B5EF4-FFF2-40B4-BE49-F238E27FC236}">
                          <a16:creationId xmlns:a16="http://schemas.microsoft.com/office/drawing/2014/main" id="{6A6BA92B-8173-4BBE-B633-2455C1AD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사각형: 둥근 모서리 184">
                      <a:extLst>
                        <a:ext uri="{FF2B5EF4-FFF2-40B4-BE49-F238E27FC236}">
                          <a16:creationId xmlns:a16="http://schemas.microsoft.com/office/drawing/2014/main" id="{CB8ED81C-EBF6-4990-9DD3-C77AB1A0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사각형: 둥근 모서리 206">
                      <a:extLst>
                        <a:ext uri="{FF2B5EF4-FFF2-40B4-BE49-F238E27FC236}">
                          <a16:creationId xmlns:a16="http://schemas.microsoft.com/office/drawing/2014/main" id="{B9D07BFD-C5A2-447E-80F0-05D56B603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DED57B-117E-42C5-B45B-58FA9685D990}"/>
                  </a:ext>
                </a:extLst>
              </p:cNvPr>
              <p:cNvGrpSpPr/>
              <p:nvPr/>
            </p:nvGrpSpPr>
            <p:grpSpPr>
              <a:xfrm>
                <a:off x="3208070" y="71785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사각형: 둥근 모서리 179">
                      <a:extLst>
                        <a:ext uri="{FF2B5EF4-FFF2-40B4-BE49-F238E27FC236}">
                          <a16:creationId xmlns:a16="http://schemas.microsoft.com/office/drawing/2014/main" id="{45F702C3-FB5D-47A1-AD63-1CE89401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F3031C38-81BD-404B-960D-EF7CC1794B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7261933-3EEE-4F7C-911B-A7F39832C392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사각형: 둥근 모서리 181">
                      <a:extLst>
                        <a:ext uri="{FF2B5EF4-FFF2-40B4-BE49-F238E27FC236}">
                          <a16:creationId xmlns:a16="http://schemas.microsoft.com/office/drawing/2014/main" id="{9BBF877D-6170-4DB3-8A7A-E0128880D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사각형: 둥근 모서리 230">
                      <a:extLst>
                        <a:ext uri="{FF2B5EF4-FFF2-40B4-BE49-F238E27FC236}">
                          <a16:creationId xmlns:a16="http://schemas.microsoft.com/office/drawing/2014/main" id="{0A1BC27C-90E6-49E3-99CA-5C3D790375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309BDC66-400A-4749-A93E-3EF7F7030792}"/>
                  </a:ext>
                </a:extLst>
              </p:cNvPr>
              <p:cNvGrpSpPr/>
              <p:nvPr/>
            </p:nvGrpSpPr>
            <p:grpSpPr>
              <a:xfrm>
                <a:off x="3208070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B5B1AF0A-F54F-498C-BB4E-A8E3EB47C78D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사각형: 둥근 모서리 177">
                      <a:extLst>
                        <a:ext uri="{FF2B5EF4-FFF2-40B4-BE49-F238E27FC236}">
                          <a16:creationId xmlns:a16="http://schemas.microsoft.com/office/drawing/2014/main" id="{3D61AFDE-3286-49B7-89C7-8DD297E6F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사각형: 둥근 모서리 238">
                      <a:extLst>
                        <a:ext uri="{FF2B5EF4-FFF2-40B4-BE49-F238E27FC236}">
                          <a16:creationId xmlns:a16="http://schemas.microsoft.com/office/drawing/2014/main" id="{8C5BF883-555C-4C1D-B008-B9AE89F80C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사각형: 둥근 모서리 178">
                      <a:extLst>
                        <a:ext uri="{FF2B5EF4-FFF2-40B4-BE49-F238E27FC236}">
                          <a16:creationId xmlns:a16="http://schemas.microsoft.com/office/drawing/2014/main" id="{D77BF3C1-90A9-4BD1-8ED1-628129840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사각형: 둥근 모서리 239">
                      <a:extLst>
                        <a:ext uri="{FF2B5EF4-FFF2-40B4-BE49-F238E27FC236}">
                          <a16:creationId xmlns:a16="http://schemas.microsoft.com/office/drawing/2014/main" id="{F00FFFF4-0F05-4958-A1C3-3CDB76E67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7752DC1-694F-4EFF-AB89-FB7996F4C006}"/>
                  </a:ext>
                </a:extLst>
              </p:cNvPr>
              <p:cNvGrpSpPr/>
              <p:nvPr/>
            </p:nvGrpSpPr>
            <p:grpSpPr>
              <a:xfrm>
                <a:off x="4301243" y="71954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사각형: 둥근 모서리 173">
                      <a:extLst>
                        <a:ext uri="{FF2B5EF4-FFF2-40B4-BE49-F238E27FC236}">
                          <a16:creationId xmlns:a16="http://schemas.microsoft.com/office/drawing/2014/main" id="{18626472-8397-4031-A092-B5F5538CB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사각형: 둥근 모서리 241">
                      <a:extLst>
                        <a:ext uri="{FF2B5EF4-FFF2-40B4-BE49-F238E27FC236}">
                          <a16:creationId xmlns:a16="http://schemas.microsoft.com/office/drawing/2014/main" id="{CDC9AF0C-356E-4F6A-8B9D-BF34C399D7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CD932B8F-9424-4F37-886B-4D42B57CD0AB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사각형: 둥근 모서리 175">
                      <a:extLst>
                        <a:ext uri="{FF2B5EF4-FFF2-40B4-BE49-F238E27FC236}">
                          <a16:creationId xmlns:a16="http://schemas.microsoft.com/office/drawing/2014/main" id="{8A80A498-0721-4442-88DA-79C2F392E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사각형: 둥근 모서리 243">
                      <a:extLst>
                        <a:ext uri="{FF2B5EF4-FFF2-40B4-BE49-F238E27FC236}">
                          <a16:creationId xmlns:a16="http://schemas.microsoft.com/office/drawing/2014/main" id="{92D053A8-296F-43DB-8B34-42DD8146A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EC739301-7859-4509-BBC3-99641BC000E0}"/>
                  </a:ext>
                </a:extLst>
              </p:cNvPr>
              <p:cNvGrpSpPr/>
              <p:nvPr/>
            </p:nvGrpSpPr>
            <p:grpSpPr>
              <a:xfrm>
                <a:off x="4301243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A09A56B6-BB94-4B30-AE3A-A271B4AC92E4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사각형: 둥근 모서리 171">
                      <a:extLst>
                        <a:ext uri="{FF2B5EF4-FFF2-40B4-BE49-F238E27FC236}">
                          <a16:creationId xmlns:a16="http://schemas.microsoft.com/office/drawing/2014/main" id="{181B5B36-38DF-421C-9AD7-356054D8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사각형: 둥근 모서리 251">
                      <a:extLst>
                        <a:ext uri="{FF2B5EF4-FFF2-40B4-BE49-F238E27FC236}">
                          <a16:creationId xmlns:a16="http://schemas.microsoft.com/office/drawing/2014/main" id="{2311464B-7D76-41E3-97E9-A64B61783A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사각형: 둥근 모서리 172">
                      <a:extLst>
                        <a:ext uri="{FF2B5EF4-FFF2-40B4-BE49-F238E27FC236}">
                          <a16:creationId xmlns:a16="http://schemas.microsoft.com/office/drawing/2014/main" id="{2A93C0F2-F8CA-416B-A279-E8C087D4D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사각형: 둥근 모서리 252">
                      <a:extLst>
                        <a:ext uri="{FF2B5EF4-FFF2-40B4-BE49-F238E27FC236}">
                          <a16:creationId xmlns:a16="http://schemas.microsoft.com/office/drawing/2014/main" id="{D80300C7-675A-4346-8C37-8087E81BDF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7BC87C-3304-4FD9-8F4D-33D7D03B5864}"/>
                </a:ext>
              </a:extLst>
            </p:cNvPr>
            <p:cNvSpPr txBox="1"/>
            <p:nvPr/>
          </p:nvSpPr>
          <p:spPr>
            <a:xfrm>
              <a:off x="5711756" y="4398293"/>
              <a:ext cx="1251339" cy="40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E1665FE-E8A9-47BC-B125-F7219D8661AF}"/>
                </a:ext>
              </a:extLst>
            </p:cNvPr>
            <p:cNvCxnSpPr>
              <a:cxnSpLocks/>
              <a:stCxn id="132" idx="1"/>
              <a:endCxn id="164" idx="3"/>
            </p:cNvCxnSpPr>
            <p:nvPr/>
          </p:nvCxnSpPr>
          <p:spPr>
            <a:xfrm flipH="1">
              <a:off x="5477963" y="4602380"/>
              <a:ext cx="233793" cy="175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67DB96A-BCCB-4286-8EF6-828801DC7C59}"/>
                </a:ext>
              </a:extLst>
            </p:cNvPr>
            <p:cNvGrpSpPr/>
            <p:nvPr/>
          </p:nvGrpSpPr>
          <p:grpSpPr>
            <a:xfrm rot="16200000">
              <a:off x="3920474" y="4926974"/>
              <a:ext cx="324903" cy="764177"/>
              <a:chOff x="6124692" y="638008"/>
              <a:chExt cx="615272" cy="1447131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79A5EBB-A2D4-4D90-A46C-262877C24D3F}"/>
                  </a:ext>
                </a:extLst>
              </p:cNvPr>
              <p:cNvSpPr/>
              <p:nvPr/>
            </p:nvSpPr>
            <p:spPr>
              <a:xfrm>
                <a:off x="6124692" y="638008"/>
                <a:ext cx="615272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C6C5FC4-F0F1-4D91-B67D-4525C2A8463D}"/>
                  </a:ext>
                </a:extLst>
              </p:cNvPr>
              <p:cNvSpPr/>
              <p:nvPr/>
            </p:nvSpPr>
            <p:spPr>
              <a:xfrm>
                <a:off x="6246048" y="715522"/>
                <a:ext cx="351961" cy="12691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684D9B2-91D3-4880-B62B-6847FA53B7DB}"/>
                  </a:ext>
                </a:extLst>
              </p:cNvPr>
              <p:cNvSpPr/>
              <p:nvPr/>
            </p:nvSpPr>
            <p:spPr>
              <a:xfrm rot="5400000">
                <a:off x="6317356" y="1689179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8E69650-874A-49E5-BC11-75CDA40B64B4}"/>
                  </a:ext>
                </a:extLst>
              </p:cNvPr>
              <p:cNvSpPr/>
              <p:nvPr/>
            </p:nvSpPr>
            <p:spPr>
              <a:xfrm rot="5400000">
                <a:off x="6317356" y="80860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E8A2BFD-0618-4F38-9EE2-970E2DB2CE3D}"/>
                  </a:ext>
                </a:extLst>
              </p:cNvPr>
              <p:cNvGrpSpPr/>
              <p:nvPr/>
            </p:nvGrpSpPr>
            <p:grpSpPr>
              <a:xfrm>
                <a:off x="6380375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3FF132A5-2096-4A6F-9E69-D40C413EA28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EC609D2A-6C60-4330-9DDF-EACB6C5724B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DDC3E519-E633-4940-9199-50B62928C4B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5BD85-6F22-41D5-8801-F25761845C0D}"/>
                </a:ext>
              </a:extLst>
            </p:cNvPr>
            <p:cNvSpPr txBox="1"/>
            <p:nvPr/>
          </p:nvSpPr>
          <p:spPr>
            <a:xfrm>
              <a:off x="5674097" y="5702440"/>
              <a:ext cx="132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과정</a:t>
              </a:r>
              <a:endParaRPr lang="en-US" altLang="ko-KR" sz="10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5762DF-C965-41BB-9540-0AC5E4D94A65}"/>
                </a:ext>
              </a:extLst>
            </p:cNvPr>
            <p:cNvCxnSpPr>
              <a:cxnSpLocks/>
              <a:stCxn id="135" idx="1"/>
              <a:endCxn id="146" idx="3"/>
            </p:cNvCxnSpPr>
            <p:nvPr/>
          </p:nvCxnSpPr>
          <p:spPr>
            <a:xfrm flipH="1">
              <a:off x="5477963" y="5825551"/>
              <a:ext cx="19613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6ACBA4F-5E15-4D16-97A1-E3AD2566EA5B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>
              <a:off x="4082926" y="5001701"/>
              <a:ext cx="0" cy="14491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1605A67-CFB9-438C-8B7F-62065AC8221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5265808" y="5001701"/>
              <a:ext cx="0" cy="22232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3892C1D-5A1A-40A4-977E-E3D4D0F9D179}"/>
                </a:ext>
              </a:extLst>
            </p:cNvPr>
            <p:cNvSpPr/>
            <p:nvPr/>
          </p:nvSpPr>
          <p:spPr>
            <a:xfrm>
              <a:off x="5177739" y="5224022"/>
              <a:ext cx="176137" cy="176137"/>
            </a:xfrm>
            <a:prstGeom prst="ellipse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/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 err="1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/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blipFill>
                  <a:blip r:embed="rId15"/>
                  <a:stretch>
                    <a:fillRect l="-600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852CBB2-EBC9-4F89-B9F1-0077B8EFAA89}"/>
                </a:ext>
              </a:extLst>
            </p:cNvPr>
            <p:cNvGrpSpPr/>
            <p:nvPr/>
          </p:nvGrpSpPr>
          <p:grpSpPr>
            <a:xfrm>
              <a:off x="3687861" y="5679695"/>
              <a:ext cx="1790102" cy="291711"/>
              <a:chOff x="7515642" y="5721247"/>
              <a:chExt cx="3389939" cy="552416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73A4B3E-4D02-4C06-906B-83A658B96973}"/>
                  </a:ext>
                </a:extLst>
              </p:cNvPr>
              <p:cNvSpPr/>
              <p:nvPr/>
            </p:nvSpPr>
            <p:spPr>
              <a:xfrm>
                <a:off x="7515642" y="5721247"/>
                <a:ext cx="3389939" cy="55241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4631D1F-2080-4B80-AD40-E3A72399F1D5}"/>
                  </a:ext>
                </a:extLst>
              </p:cNvPr>
              <p:cNvSpPr/>
              <p:nvPr/>
            </p:nvSpPr>
            <p:spPr>
              <a:xfrm>
                <a:off x="765913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C501F20B-EEB2-49AA-8BF7-03C51A0BAC58}"/>
                  </a:ext>
                </a:extLst>
              </p:cNvPr>
              <p:cNvSpPr/>
              <p:nvPr/>
            </p:nvSpPr>
            <p:spPr>
              <a:xfrm>
                <a:off x="819378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20DC81AB-18A0-4721-BD7C-C6DD32326B81}"/>
                  </a:ext>
                </a:extLst>
              </p:cNvPr>
              <p:cNvSpPr/>
              <p:nvPr/>
            </p:nvSpPr>
            <p:spPr>
              <a:xfrm>
                <a:off x="872843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FBB022-A1B5-47B4-8693-E7B17B36DC6C}"/>
                  </a:ext>
                </a:extLst>
              </p:cNvPr>
              <p:cNvSpPr/>
              <p:nvPr/>
            </p:nvSpPr>
            <p:spPr>
              <a:xfrm>
                <a:off x="926308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0245F1BA-128C-4F00-BE1F-A91F3A1590D4}"/>
                  </a:ext>
                </a:extLst>
              </p:cNvPr>
              <p:cNvSpPr/>
              <p:nvPr/>
            </p:nvSpPr>
            <p:spPr>
              <a:xfrm>
                <a:off x="9797735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B498F40B-CCF5-4612-8119-19B41CF31586}"/>
                  </a:ext>
                </a:extLst>
              </p:cNvPr>
              <p:cNvSpPr/>
              <p:nvPr/>
            </p:nvSpPr>
            <p:spPr>
              <a:xfrm>
                <a:off x="10332383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3DF675D3-4C77-401A-820B-A46DC3ED2FE7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>
              <a:xfrm flipH="1" flipV="1">
                <a:off x="7515642" y="5997456"/>
                <a:ext cx="18068" cy="2479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BE42BD6-DCD7-4047-AFCE-51AD2246FE7A}"/>
              </a:ext>
            </a:extLst>
          </p:cNvPr>
          <p:cNvCxnSpPr>
            <a:cxnSpLocks/>
          </p:cNvCxnSpPr>
          <p:nvPr/>
        </p:nvCxnSpPr>
        <p:spPr>
          <a:xfrm>
            <a:off x="7224207" y="4263697"/>
            <a:ext cx="5030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EFA78E6-B27C-4B7C-A01A-0FC7B713D7AA}"/>
              </a:ext>
            </a:extLst>
          </p:cNvPr>
          <p:cNvCxnSpPr>
            <a:cxnSpLocks/>
          </p:cNvCxnSpPr>
          <p:nvPr/>
        </p:nvCxnSpPr>
        <p:spPr>
          <a:xfrm flipH="1">
            <a:off x="6807200" y="5395967"/>
            <a:ext cx="41700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667E268-00A9-4F89-B859-1BC775CD78AC}"/>
              </a:ext>
            </a:extLst>
          </p:cNvPr>
          <p:cNvCxnSpPr>
            <a:cxnSpLocks/>
          </p:cNvCxnSpPr>
          <p:nvPr/>
        </p:nvCxnSpPr>
        <p:spPr>
          <a:xfrm flipV="1">
            <a:off x="7224208" y="3125267"/>
            <a:ext cx="13099" cy="227070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816BD2C-A369-4488-A9CA-2BC34271FB1C}"/>
              </a:ext>
            </a:extLst>
          </p:cNvPr>
          <p:cNvCxnSpPr>
            <a:cxnSpLocks/>
          </p:cNvCxnSpPr>
          <p:nvPr/>
        </p:nvCxnSpPr>
        <p:spPr>
          <a:xfrm flipH="1">
            <a:off x="5766911" y="3125267"/>
            <a:ext cx="147039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DFFB0C1-654A-4351-BBED-1B81041B60EA}"/>
              </a:ext>
            </a:extLst>
          </p:cNvPr>
          <p:cNvGrpSpPr/>
          <p:nvPr/>
        </p:nvGrpSpPr>
        <p:grpSpPr>
          <a:xfrm>
            <a:off x="7848439" y="3125267"/>
            <a:ext cx="211632" cy="2282154"/>
            <a:chOff x="8231044" y="2956296"/>
            <a:chExt cx="231395" cy="2429254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9DF6EA49-B436-4408-B3EC-C081F60A4F19}"/>
                </a:ext>
              </a:extLst>
            </p:cNvPr>
            <p:cNvGrpSpPr/>
            <p:nvPr/>
          </p:nvGrpSpPr>
          <p:grpSpPr>
            <a:xfrm flipH="1">
              <a:off x="8231044" y="2956296"/>
              <a:ext cx="231395" cy="1111735"/>
              <a:chOff x="4217084" y="2563317"/>
              <a:chExt cx="379124" cy="1821498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896B82A8-E7D1-49EC-8798-E091779C9B0E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E5E3048-47E2-4026-B653-1427D7AE8B92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43A32157-89EF-446B-8C55-AE830293FC09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992B537E-D1E7-426A-AD83-D4587D913A6D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49A5AD1F-6AD4-4BD9-A196-A2C48BFD4E81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9CBD3989-3755-424F-8E63-7FD0B8B6A7D1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AAB927ED-6805-448F-9AFA-7FD95C85B890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EBCE225C-0526-4548-9B5D-1D2AA4EDDCAE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2D0E2A09-ED0A-47B8-8082-F9EB69592B20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3F814D9-FAF2-416E-A6B9-A66B20BD9D2B}"/>
                </a:ext>
              </a:extLst>
            </p:cNvPr>
            <p:cNvGrpSpPr/>
            <p:nvPr/>
          </p:nvGrpSpPr>
          <p:grpSpPr>
            <a:xfrm flipH="1">
              <a:off x="8231044" y="4273815"/>
              <a:ext cx="231395" cy="1111735"/>
              <a:chOff x="4217084" y="2563317"/>
              <a:chExt cx="379124" cy="1821498"/>
            </a:xfrm>
          </p:grpSpPr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2C73756-CC0A-45D8-B378-C7C5D5CA9DE6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90920FD-A236-46D3-B5D6-8A7DA48E994F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A932B40B-1134-4B6B-84FE-60AC3F7295B2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011BFAF3-E909-4CDE-8D37-CD9982AD0136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958416A2-79B0-479B-ABE6-92D7A3564F1E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537CE9AD-03FF-47AB-884E-B47CDD9FCAB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A5DBE118-E4F4-42C2-BDBC-81414F151C0D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22B0D58-3B78-4D34-97BB-81ABF0FE7E52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AD125FE-B720-4D50-B09A-7AAD3FF470CE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F94B2F2B-41EB-471A-9598-DD49AAF37B2A}"/>
              </a:ext>
            </a:extLst>
          </p:cNvPr>
          <p:cNvGrpSpPr/>
          <p:nvPr/>
        </p:nvGrpSpPr>
        <p:grpSpPr>
          <a:xfrm>
            <a:off x="8060071" y="3494315"/>
            <a:ext cx="804622" cy="306319"/>
            <a:chOff x="8060071" y="3494315"/>
            <a:chExt cx="804622" cy="306319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FECA7E0C-9791-4E1D-A076-BAFC8F7ABBCF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solidFill>
              <a:srgbClr val="9FD7BF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1B20D344-E589-40A2-A2F2-370756EB8CBD}"/>
                </a:ext>
              </a:extLst>
            </p:cNvPr>
            <p:cNvCxnSpPr>
              <a:cxnSpLocks/>
              <a:stCxn id="305" idx="1"/>
              <a:endCxn id="27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0E58C54-273C-46AB-AB35-14A7E00CB53D}"/>
              </a:ext>
            </a:extLst>
          </p:cNvPr>
          <p:cNvGrpSpPr/>
          <p:nvPr/>
        </p:nvGrpSpPr>
        <p:grpSpPr>
          <a:xfrm>
            <a:off x="8060071" y="4712353"/>
            <a:ext cx="804622" cy="306319"/>
            <a:chOff x="8060071" y="3494315"/>
            <a:chExt cx="804622" cy="306319"/>
          </a:xfrm>
          <a:solidFill>
            <a:srgbClr val="FFF2CC"/>
          </a:solidFill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23CDC3F-2A3F-463C-A297-83FDB91F4B50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D9DCA00-C0E6-46A3-AEF8-827C5E7ECACC}"/>
                </a:ext>
              </a:extLst>
            </p:cNvPr>
            <p:cNvCxnSpPr>
              <a:cxnSpLocks/>
              <a:stCxn id="31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811368C2-6686-4C06-9EDC-5BDC1AF441A9}"/>
              </a:ext>
            </a:extLst>
          </p:cNvPr>
          <p:cNvSpPr txBox="1"/>
          <p:nvPr/>
        </p:nvSpPr>
        <p:spPr>
          <a:xfrm>
            <a:off x="8715149" y="3945049"/>
            <a:ext cx="2033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글의 토큰 정보와</a:t>
            </a:r>
            <a:endParaRPr lang="en-US" altLang="ko-KR" sz="1000" dirty="0"/>
          </a:p>
          <a:p>
            <a:pPr algn="l"/>
            <a:r>
              <a:rPr lang="ko-KR" altLang="en-US" sz="1000" dirty="0"/>
              <a:t>질문의 </a:t>
            </a:r>
            <a:r>
              <a:rPr lang="en-US" altLang="ko-KR" sz="1000" dirty="0"/>
              <a:t>“</a:t>
            </a:r>
            <a:r>
              <a:rPr lang="ko-KR" altLang="en-US" sz="1000" dirty="0"/>
              <a:t>강조된</a:t>
            </a:r>
            <a:r>
              <a:rPr lang="en-US" altLang="ko-KR" sz="1000" dirty="0"/>
              <a:t>” </a:t>
            </a:r>
            <a:r>
              <a:rPr lang="ko-KR" altLang="en-US" sz="1000" dirty="0"/>
              <a:t>토큰 정보를 결합함</a:t>
            </a:r>
            <a:endParaRPr lang="en-US" altLang="ko-KR" sz="1000" dirty="0"/>
          </a:p>
          <a:p>
            <a:pPr algn="l"/>
            <a:r>
              <a:rPr lang="ko-KR" altLang="ko-KR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/>
              <a:t>정답의 시작</a:t>
            </a:r>
            <a:r>
              <a:rPr lang="en-US" altLang="ko-KR" sz="1000" dirty="0"/>
              <a:t>/</a:t>
            </a:r>
            <a:r>
              <a:rPr lang="ko-KR" altLang="en-US" sz="1000" dirty="0"/>
              <a:t>끝 위치 도출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4ED6DDC-2E95-4A8E-B042-3EAD9C8652E5}"/>
              </a:ext>
            </a:extLst>
          </p:cNvPr>
          <p:cNvGrpSpPr/>
          <p:nvPr/>
        </p:nvGrpSpPr>
        <p:grpSpPr>
          <a:xfrm>
            <a:off x="1875540" y="3721730"/>
            <a:ext cx="1008933" cy="1595417"/>
            <a:chOff x="1875540" y="3721730"/>
            <a:chExt cx="1008933" cy="1595417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308425F2-813D-4FC9-9F9A-DB32365B5A5D}"/>
                </a:ext>
              </a:extLst>
            </p:cNvPr>
            <p:cNvGrpSpPr/>
            <p:nvPr/>
          </p:nvGrpSpPr>
          <p:grpSpPr>
            <a:xfrm>
              <a:off x="1875540" y="4311391"/>
              <a:ext cx="1008933" cy="1005756"/>
              <a:chOff x="441300" y="3838775"/>
              <a:chExt cx="1453669" cy="1449091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4CB29839-F6AC-4CD9-A682-F412D62C8DA4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3E40A77E-D1BA-4D1D-B5B3-B83E884F716F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37F47B8E-004A-4EEC-A480-D456DA7FD4A7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B9C76AD2-D427-4063-89E7-E7C9CDF46E8A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8123A712-97F7-4139-9864-3671B509A8C0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9BBEE184-C419-4A0F-A113-82B583A26FCF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BB6B638C-E32E-4048-8E1F-39926E13B80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타원 246">
                    <a:extLst>
                      <a:ext uri="{FF2B5EF4-FFF2-40B4-BE49-F238E27FC236}">
                        <a16:creationId xmlns:a16="http://schemas.microsoft.com/office/drawing/2014/main" id="{DA04D64C-15BD-4E37-AC79-39CF0722931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타원 247">
                    <a:extLst>
                      <a:ext uri="{FF2B5EF4-FFF2-40B4-BE49-F238E27FC236}">
                        <a16:creationId xmlns:a16="http://schemas.microsoft.com/office/drawing/2014/main" id="{0341D314-9197-4074-A02E-7BD1E0ED07A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B1777D66-E632-453A-8EC5-522C7F0DF51E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D8C84EE6-D892-49E9-B7B8-835BB8C5D4C4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83B3C74E-6880-4282-8DFD-50EB87D10334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8B657879-BF9A-491F-A72F-19D371049C9B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F62B299D-5D77-44EC-86B3-CB3A41168D7E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5AEB9E88-E7EC-4D43-850B-E5865BB4F41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23A82F61-5ADC-4BDA-93E3-1317036991B0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261CFF09-7F27-4DA5-B7E9-B29A8873174D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E07D0653-D794-492B-86F8-F3530A01FF88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E6201B6E-F64A-47DE-BA52-A97B0BC80D18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C7A00E78-D71A-4BDD-91A5-42D1A9ACCB9F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E4480E12-FBE4-4AB4-BC93-8B702B2E6F2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DE139D68-938A-41AE-8B04-2752D884A12C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9D955D3A-AB8A-4B2D-9C27-ED3121B342BC}"/>
                </a:ext>
              </a:extLst>
            </p:cNvPr>
            <p:cNvSpPr txBox="1"/>
            <p:nvPr/>
          </p:nvSpPr>
          <p:spPr>
            <a:xfrm>
              <a:off x="1934211" y="372173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(19, 300)</a:t>
              </a:r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B08EED95-A726-4479-9791-50384F943582}"/>
                </a:ext>
              </a:extLst>
            </p:cNvPr>
            <p:cNvCxnSpPr>
              <a:cxnSpLocks/>
              <a:stCxn id="221" idx="2"/>
              <a:endCxn id="223" idx="3"/>
            </p:cNvCxnSpPr>
            <p:nvPr/>
          </p:nvCxnSpPr>
          <p:spPr>
            <a:xfrm>
              <a:off x="2380007" y="4121840"/>
              <a:ext cx="1" cy="18955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2B8EFF38-E59C-4799-ACD6-E5CA5E9B8591}"/>
              </a:ext>
            </a:extLst>
          </p:cNvPr>
          <p:cNvCxnSpPr>
            <a:cxnSpLocks/>
          </p:cNvCxnSpPr>
          <p:nvPr/>
        </p:nvCxnSpPr>
        <p:spPr>
          <a:xfrm>
            <a:off x="2884474" y="4624490"/>
            <a:ext cx="803387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7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DD60-F808-4F81-8883-835554BB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연구에서 적용한 </a:t>
            </a:r>
            <a:r>
              <a:rPr lang="en-US" altLang="ko-KR" dirty="0" err="1"/>
              <a:t>DrQA</a:t>
            </a:r>
            <a:r>
              <a:rPr lang="en-US" altLang="ko-KR" dirty="0"/>
              <a:t> </a:t>
            </a:r>
            <a:r>
              <a:rPr lang="ko-KR" altLang="en-US" dirty="0"/>
              <a:t>모델의 전체적인 구조는 아래와 같음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BB120-4028-460F-96E9-7C5B58A94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Part2:</a:t>
            </a:r>
            <a:r>
              <a:rPr lang="ko-KR" altLang="en-US" dirty="0"/>
              <a:t> 모델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9179D193-79AF-44FB-8850-225E796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C99BF82-EBFA-4F01-8E41-06A70338777B}"/>
              </a:ext>
            </a:extLst>
          </p:cNvPr>
          <p:cNvGrpSpPr/>
          <p:nvPr/>
        </p:nvGrpSpPr>
        <p:grpSpPr>
          <a:xfrm>
            <a:off x="1750587" y="1872861"/>
            <a:ext cx="1258839" cy="1816238"/>
            <a:chOff x="1750587" y="1872861"/>
            <a:chExt cx="1258839" cy="18162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AA9D50-D5B9-4D04-A103-D324F7DFDFCF}"/>
                </a:ext>
              </a:extLst>
            </p:cNvPr>
            <p:cNvGrpSpPr/>
            <p:nvPr/>
          </p:nvGrpSpPr>
          <p:grpSpPr>
            <a:xfrm>
              <a:off x="1832387" y="2577859"/>
              <a:ext cx="1095238" cy="1111240"/>
              <a:chOff x="8592905" y="2030166"/>
              <a:chExt cx="1797417" cy="18236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BB8485-4715-48BC-9A86-2C991E2C0474}"/>
                  </a:ext>
                </a:extLst>
              </p:cNvPr>
              <p:cNvSpPr/>
              <p:nvPr/>
            </p:nvSpPr>
            <p:spPr>
              <a:xfrm rot="16200000">
                <a:off x="8579774" y="2043297"/>
                <a:ext cx="1823679" cy="17974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A652579-15F6-4DFD-A7E3-D77A30E50F40}"/>
                  </a:ext>
                </a:extLst>
              </p:cNvPr>
              <p:cNvGrpSpPr/>
              <p:nvPr/>
            </p:nvGrpSpPr>
            <p:grpSpPr>
              <a:xfrm>
                <a:off x="9446916" y="2981073"/>
                <a:ext cx="71562" cy="333956"/>
                <a:chOff x="1530073" y="661975"/>
                <a:chExt cx="71562" cy="333956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6CA55C3-D5D0-4152-9B86-D49972713B70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F6A716AF-5311-48F9-9412-1CE1F26DB8BF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F03826D0-B8DD-4ABF-86ED-B82C7857CE7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46B91D4-BE6D-45B7-B908-890358481D20}"/>
                  </a:ext>
                </a:extLst>
              </p:cNvPr>
              <p:cNvGrpSpPr/>
              <p:nvPr/>
            </p:nvGrpSpPr>
            <p:grpSpPr>
              <a:xfrm>
                <a:off x="8699013" y="21076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D3ED0C4-C98D-4114-A861-F5D90EDA27D0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802D887-4367-4D8E-BB29-87DAAF63341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654D13D-20BD-4178-8E93-E6C1242720F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8B7939C-21EB-44E2-ADFF-EAF2744F399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686757FC-D9D1-4D29-89CC-9A12F8285DD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02DEE35C-7F67-4875-86F4-C1BB7BD4BE9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BA9B77A3-75CC-4D40-8DE5-92CCC43B0D5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224B2989-C62B-4413-A96A-BD4DD878EFE2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4EF65922-0923-4E0F-A2A8-E801D9A09EF6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F1AF51-7417-45FF-AAFC-5E8C5631B937}"/>
                  </a:ext>
                </a:extLst>
              </p:cNvPr>
              <p:cNvGrpSpPr/>
              <p:nvPr/>
            </p:nvGrpSpPr>
            <p:grpSpPr>
              <a:xfrm>
                <a:off x="8698842" y="2522023"/>
                <a:ext cx="1573614" cy="388800"/>
                <a:chOff x="418151" y="3905625"/>
                <a:chExt cx="1573614" cy="38880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634581E-F72F-4662-A1EB-70F77FE4E933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06E68DAE-A015-449C-ABC5-31B97AE97B88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A23FB41-580C-4D96-87FD-37957D4B50E9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2B92ED4-1900-4887-BFCC-B27FD054481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73103AE1-643D-4249-A6DC-69DBF21CB5C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9223F9F-F7E9-4449-A49D-A322AFCD126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DB26621-DB49-41EB-8A50-A2E574EA648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0D9E1F7-B9C6-4A78-B801-8E2744BEBDE3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9586727-C044-4FE6-A33C-FEA87F25BF82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24455F-5A16-40D5-B78B-BF221841FDE8}"/>
                  </a:ext>
                </a:extLst>
              </p:cNvPr>
              <p:cNvGrpSpPr/>
              <p:nvPr/>
            </p:nvGrpSpPr>
            <p:grpSpPr>
              <a:xfrm>
                <a:off x="8702747" y="33813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64D562D-3955-48F9-B15E-1D52F6B6F16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A24EC60-3470-4A13-81CD-D747CA3751B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C5D2586-C7D6-4F43-88DE-E45501D68321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B0E2624-101A-43D6-BB7B-0103BA6FADC6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21E9D24E-D5B1-4E09-8C0E-F8839B9C3D9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8FDF1252-8A5B-4399-A69B-834868F249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DE9428-2F8C-4CBF-B850-A8C65A7058E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F8C9D112-4321-4D12-A6DD-CC7D8491632C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C16A224-7294-4C61-ABA4-384159EA073A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9AF9-1D8F-462A-9795-CE5F2CA83D4F}"/>
                </a:ext>
              </a:extLst>
            </p:cNvPr>
            <p:cNvSpPr txBox="1"/>
            <p:nvPr/>
          </p:nvSpPr>
          <p:spPr>
            <a:xfrm>
              <a:off x="1750587" y="1872861"/>
              <a:ext cx="125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(130, 629)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632A00-3EF9-404C-96D4-F2122C74D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006" y="2272971"/>
              <a:ext cx="1" cy="3048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4A11981-91DB-4EB2-BB83-56A991CC2FEE}"/>
              </a:ext>
            </a:extLst>
          </p:cNvPr>
          <p:cNvGrpSpPr/>
          <p:nvPr/>
        </p:nvGrpSpPr>
        <p:grpSpPr>
          <a:xfrm>
            <a:off x="3707118" y="2575895"/>
            <a:ext cx="2044842" cy="1098744"/>
            <a:chOff x="1537691" y="4321678"/>
            <a:chExt cx="3389939" cy="182149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2B855B-0E56-402F-99A7-013A10C459BF}"/>
                </a:ext>
              </a:extLst>
            </p:cNvPr>
            <p:cNvGrpSpPr/>
            <p:nvPr/>
          </p:nvGrpSpPr>
          <p:grpSpPr>
            <a:xfrm>
              <a:off x="2065476" y="5289891"/>
              <a:ext cx="71562" cy="333956"/>
              <a:chOff x="1530073" y="661975"/>
              <a:chExt cx="71562" cy="333956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076ED2-2929-4345-8FFE-0EC9AE15BAD0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E4F21E9-B568-479F-9F60-2502CAAEA08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3F1200C-0E5F-437D-801A-CEC1D666396C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85C273-10D7-4CED-B680-F77A1C1345B5}"/>
                </a:ext>
              </a:extLst>
            </p:cNvPr>
            <p:cNvGrpSpPr/>
            <p:nvPr/>
          </p:nvGrpSpPr>
          <p:grpSpPr>
            <a:xfrm>
              <a:off x="4328282" y="5289891"/>
              <a:ext cx="71562" cy="333956"/>
              <a:chOff x="1530073" y="661975"/>
              <a:chExt cx="71562" cy="333956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5747905-8E05-4E6C-901A-8829A8CC9224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0962D79-217B-4998-926C-BD4DC77454AB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3177FC6-1F41-4F33-B994-F6C83D5FD1A8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3ADEE7-6F6B-48BB-91BB-B53536FE3BE9}"/>
                </a:ext>
              </a:extLst>
            </p:cNvPr>
            <p:cNvSpPr/>
            <p:nvPr/>
          </p:nvSpPr>
          <p:spPr>
            <a:xfrm>
              <a:off x="1537691" y="4321678"/>
              <a:ext cx="3389939" cy="18214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0D375E5-ED6F-4A87-BAC6-751967E8C8E2}"/>
                </a:ext>
              </a:extLst>
            </p:cNvPr>
            <p:cNvGrpSpPr/>
            <p:nvPr/>
          </p:nvGrpSpPr>
          <p:grpSpPr>
            <a:xfrm>
              <a:off x="1631045" y="4400550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9A524A9D-413C-4D71-BF48-CCC4B9DF8204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634F83B-0F30-4733-A869-CCE479D4D24B}"/>
                </a:ext>
              </a:extLst>
            </p:cNvPr>
            <p:cNvGrpSpPr/>
            <p:nvPr/>
          </p:nvGrpSpPr>
          <p:grpSpPr>
            <a:xfrm>
              <a:off x="1631045" y="4813329"/>
              <a:ext cx="1052376" cy="388485"/>
              <a:chOff x="2791366" y="4165336"/>
              <a:chExt cx="1052376" cy="388485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3BD06E2-6358-437B-8A9B-3F020C4D4691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038DB961-48CD-4B13-8ED8-7580859DE3A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BCD3994-A62E-4B56-9E26-DEE6D3CE1CAA}"/>
                </a:ext>
              </a:extLst>
            </p:cNvPr>
            <p:cNvGrpSpPr/>
            <p:nvPr/>
          </p:nvGrpSpPr>
          <p:grpSpPr>
            <a:xfrm>
              <a:off x="1631045" y="5675820"/>
              <a:ext cx="1052376" cy="388485"/>
              <a:chOff x="2791366" y="5027827"/>
              <a:chExt cx="1052376" cy="38848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D7A92FD-6410-491D-B9A7-DAAF6039FA9B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 t="-37143" b="-20000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E31F5FA-44A0-4BE5-9854-DA620AA40C0A}"/>
                </a:ext>
              </a:extLst>
            </p:cNvPr>
            <p:cNvGrpSpPr/>
            <p:nvPr/>
          </p:nvGrpSpPr>
          <p:grpSpPr>
            <a:xfrm>
              <a:off x="2715430" y="4403483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5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231591-CA4D-4D21-AE56-1DF6A6206055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6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1927F3D-784A-4CD1-B571-AA8917BBC194}"/>
                </a:ext>
              </a:extLst>
            </p:cNvPr>
            <p:cNvGrpSpPr/>
            <p:nvPr/>
          </p:nvGrpSpPr>
          <p:grpSpPr>
            <a:xfrm>
              <a:off x="2715430" y="4816262"/>
              <a:ext cx="1052376" cy="388485"/>
              <a:chOff x="2791366" y="4165336"/>
              <a:chExt cx="1052376" cy="388485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3375112-DED9-4EB6-8AE3-7FE132C7D35D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13D61446-1FE2-4F3E-9A47-B83CD2F6213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1E904E7-29B8-45D6-AE7E-9EF9479816FF}"/>
                </a:ext>
              </a:extLst>
            </p:cNvPr>
            <p:cNvGrpSpPr/>
            <p:nvPr/>
          </p:nvGrpSpPr>
          <p:grpSpPr>
            <a:xfrm>
              <a:off x="2715430" y="5678753"/>
              <a:ext cx="1052376" cy="388485"/>
              <a:chOff x="2791366" y="5027827"/>
              <a:chExt cx="1052376" cy="388485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F381EA-486B-4026-9CA9-1ECB778DE0F5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AEFF841-D38D-499B-A4B5-6E4476401A43}"/>
                </a:ext>
              </a:extLst>
            </p:cNvPr>
            <p:cNvGrpSpPr/>
            <p:nvPr/>
          </p:nvGrpSpPr>
          <p:grpSpPr>
            <a:xfrm>
              <a:off x="3808603" y="4405174"/>
              <a:ext cx="1052376" cy="383162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84E97A0-348D-4E2A-A654-1641A580FADD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8A58E80-3937-4823-8321-060976972335}"/>
                </a:ext>
              </a:extLst>
            </p:cNvPr>
            <p:cNvGrpSpPr/>
            <p:nvPr/>
          </p:nvGrpSpPr>
          <p:grpSpPr>
            <a:xfrm>
              <a:off x="3808603" y="4815725"/>
              <a:ext cx="1052376" cy="383162"/>
              <a:chOff x="2791366" y="4165336"/>
              <a:chExt cx="1052376" cy="388485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A6444BE-AB35-41D3-BE81-71CE9D50800B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60F88E39-656B-4173-BE15-57A6C205E036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5FC0F41-288C-4360-AC62-6BBB8636B8AC}"/>
                </a:ext>
              </a:extLst>
            </p:cNvPr>
            <p:cNvGrpSpPr/>
            <p:nvPr/>
          </p:nvGrpSpPr>
          <p:grpSpPr>
            <a:xfrm>
              <a:off x="3808603" y="5672893"/>
              <a:ext cx="1052376" cy="388485"/>
              <a:chOff x="2791366" y="5027827"/>
              <a:chExt cx="1052376" cy="38848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FAF2340-088B-4FAC-83C9-72983B6F4F17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3AC52D0-47CD-4CB2-A2C8-B0B84A6D4FF3}"/>
              </a:ext>
            </a:extLst>
          </p:cNvPr>
          <p:cNvSpPr txBox="1"/>
          <p:nvPr/>
        </p:nvSpPr>
        <p:spPr>
          <a:xfrm>
            <a:off x="4041690" y="1925114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</a:t>
            </a:r>
            <a:r>
              <a:rPr lang="en-US" altLang="ko-KR" sz="1000" dirty="0"/>
              <a:t>: 3</a:t>
            </a:r>
            <a:r>
              <a:rPr lang="ko-KR" altLang="en-US" sz="1000" dirty="0"/>
              <a:t>층 </a:t>
            </a:r>
            <a:r>
              <a:rPr lang="en-US" altLang="ko-KR" sz="1000" dirty="0"/>
              <a:t>Bi-LSTM</a:t>
            </a:r>
          </a:p>
          <a:p>
            <a:pPr algn="ctr"/>
            <a:r>
              <a:rPr lang="en-US" altLang="ko-KR" sz="1000" dirty="0"/>
              <a:t>(130, 768)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A57FF5-FE48-409B-9E35-FA5C6DF07DDC}"/>
              </a:ext>
            </a:extLst>
          </p:cNvPr>
          <p:cNvCxnSpPr>
            <a:cxnSpLocks/>
            <a:stCxn id="123" idx="2"/>
            <a:endCxn id="77" idx="0"/>
          </p:cNvCxnSpPr>
          <p:nvPr/>
        </p:nvCxnSpPr>
        <p:spPr>
          <a:xfrm>
            <a:off x="4729539" y="2325224"/>
            <a:ext cx="0" cy="2506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6AFE1A2-2DFE-4618-8D3D-C17C4BF8BCF6}"/>
              </a:ext>
            </a:extLst>
          </p:cNvPr>
          <p:cNvCxnSpPr>
            <a:cxnSpLocks/>
            <a:stCxn id="9" idx="2"/>
            <a:endCxn id="77" idx="1"/>
          </p:cNvCxnSpPr>
          <p:nvPr/>
        </p:nvCxnSpPr>
        <p:spPr>
          <a:xfrm flipV="1">
            <a:off x="2927625" y="3125267"/>
            <a:ext cx="779493" cy="8212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7AEB553-6A03-428D-96D4-D06A41613108}"/>
              </a:ext>
            </a:extLst>
          </p:cNvPr>
          <p:cNvGrpSpPr/>
          <p:nvPr/>
        </p:nvGrpSpPr>
        <p:grpSpPr>
          <a:xfrm>
            <a:off x="3687861" y="4222048"/>
            <a:ext cx="3312891" cy="1749358"/>
            <a:chOff x="3687861" y="4222048"/>
            <a:chExt cx="3312891" cy="1749358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57597A43-2DA7-45E5-B963-231A678DE23E}"/>
                </a:ext>
              </a:extLst>
            </p:cNvPr>
            <p:cNvGrpSpPr/>
            <p:nvPr/>
          </p:nvGrpSpPr>
          <p:grpSpPr>
            <a:xfrm>
              <a:off x="3687861" y="4222048"/>
              <a:ext cx="1790102" cy="764177"/>
              <a:chOff x="2030331" y="636048"/>
              <a:chExt cx="3389939" cy="1447131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5C4D3F38-B885-42C5-9305-16483E3DF4EF}"/>
                  </a:ext>
                </a:extLst>
              </p:cNvPr>
              <p:cNvGrpSpPr/>
              <p:nvPr/>
            </p:nvGrpSpPr>
            <p:grpSpPr>
              <a:xfrm>
                <a:off x="2558116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DB6DB3D-453A-4834-95B5-906493DECFE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AF8CA8BC-DB96-4C4D-AAF4-CDCEF838B9A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DF624C0-0241-4C3B-A45C-DB28B643A98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5C8BF24-9258-454F-ABC7-7149D784FE72}"/>
                  </a:ext>
                </a:extLst>
              </p:cNvPr>
              <p:cNvGrpSpPr/>
              <p:nvPr/>
            </p:nvGrpSpPr>
            <p:grpSpPr>
              <a:xfrm>
                <a:off x="4820922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1124BDB-DA9C-43E6-938A-01483E2C6C15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B67423B-3E99-4716-9F22-9F880D07774B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FD2334CC-92F7-499D-8AEA-A8DE8C34374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F42D129-9102-4E40-94C4-042EEEE6D4EA}"/>
                  </a:ext>
                </a:extLst>
              </p:cNvPr>
              <p:cNvSpPr/>
              <p:nvPr/>
            </p:nvSpPr>
            <p:spPr>
              <a:xfrm>
                <a:off x="2030331" y="636048"/>
                <a:ext cx="3389939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7386CA4-8F7C-44B0-96E5-F49FDB4D7F9A}"/>
                  </a:ext>
                </a:extLst>
              </p:cNvPr>
              <p:cNvGrpSpPr/>
              <p:nvPr/>
            </p:nvGrpSpPr>
            <p:grpSpPr>
              <a:xfrm>
                <a:off x="2123685" y="71492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사각형: 둥근 모서리 185">
                      <a:extLst>
                        <a:ext uri="{FF2B5EF4-FFF2-40B4-BE49-F238E27FC236}">
                          <a16:creationId xmlns:a16="http://schemas.microsoft.com/office/drawing/2014/main" id="{5C093EDD-2DE1-4331-822C-550B38B03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60C39E49-D5C4-479E-87E7-331592E684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D261B0A3-0D61-4EE8-B113-6952E6FB28E0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사각형: 둥근 모서리 187">
                      <a:extLst>
                        <a:ext uri="{FF2B5EF4-FFF2-40B4-BE49-F238E27FC236}">
                          <a16:creationId xmlns:a16="http://schemas.microsoft.com/office/drawing/2014/main" id="{BB291097-F202-4EF5-BC31-756D20F3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사각형: 둥근 모서리 204">
                      <a:extLst>
                        <a:ext uri="{FF2B5EF4-FFF2-40B4-BE49-F238E27FC236}">
                          <a16:creationId xmlns:a16="http://schemas.microsoft.com/office/drawing/2014/main" id="{FB3E1AF5-E835-420B-A341-FE4923EB07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76C40D8-B053-40AF-98B8-30B71560365C}"/>
                  </a:ext>
                </a:extLst>
              </p:cNvPr>
              <p:cNvGrpSpPr/>
              <p:nvPr/>
            </p:nvGrpSpPr>
            <p:grpSpPr>
              <a:xfrm>
                <a:off x="2123685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02A9372-2353-424D-9FF2-92FEFAC0CD48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사각형: 둥근 모서리 183">
                      <a:extLst>
                        <a:ext uri="{FF2B5EF4-FFF2-40B4-BE49-F238E27FC236}">
                          <a16:creationId xmlns:a16="http://schemas.microsoft.com/office/drawing/2014/main" id="{9332AF3F-CA29-489F-B3DA-D747C4E4E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사각형: 둥근 모서리 203">
                      <a:extLst>
                        <a:ext uri="{FF2B5EF4-FFF2-40B4-BE49-F238E27FC236}">
                          <a16:creationId xmlns:a16="http://schemas.microsoft.com/office/drawing/2014/main" id="{6A6BA92B-8173-4BBE-B633-2455C1AD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사각형: 둥근 모서리 184">
                      <a:extLst>
                        <a:ext uri="{FF2B5EF4-FFF2-40B4-BE49-F238E27FC236}">
                          <a16:creationId xmlns:a16="http://schemas.microsoft.com/office/drawing/2014/main" id="{CB8ED81C-EBF6-4990-9DD3-C77AB1A0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사각형: 둥근 모서리 206">
                      <a:extLst>
                        <a:ext uri="{FF2B5EF4-FFF2-40B4-BE49-F238E27FC236}">
                          <a16:creationId xmlns:a16="http://schemas.microsoft.com/office/drawing/2014/main" id="{B9D07BFD-C5A2-447E-80F0-05D56B603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DED57B-117E-42C5-B45B-58FA9685D990}"/>
                  </a:ext>
                </a:extLst>
              </p:cNvPr>
              <p:cNvGrpSpPr/>
              <p:nvPr/>
            </p:nvGrpSpPr>
            <p:grpSpPr>
              <a:xfrm>
                <a:off x="3208070" y="71785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사각형: 둥근 모서리 179">
                      <a:extLst>
                        <a:ext uri="{FF2B5EF4-FFF2-40B4-BE49-F238E27FC236}">
                          <a16:creationId xmlns:a16="http://schemas.microsoft.com/office/drawing/2014/main" id="{45F702C3-FB5D-47A1-AD63-1CE89401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F3031C38-81BD-404B-960D-EF7CC1794B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7261933-3EEE-4F7C-911B-A7F39832C392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사각형: 둥근 모서리 181">
                      <a:extLst>
                        <a:ext uri="{FF2B5EF4-FFF2-40B4-BE49-F238E27FC236}">
                          <a16:creationId xmlns:a16="http://schemas.microsoft.com/office/drawing/2014/main" id="{9BBF877D-6170-4DB3-8A7A-E0128880D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사각형: 둥근 모서리 230">
                      <a:extLst>
                        <a:ext uri="{FF2B5EF4-FFF2-40B4-BE49-F238E27FC236}">
                          <a16:creationId xmlns:a16="http://schemas.microsoft.com/office/drawing/2014/main" id="{0A1BC27C-90E6-49E3-99CA-5C3D790375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309BDC66-400A-4749-A93E-3EF7F7030792}"/>
                  </a:ext>
                </a:extLst>
              </p:cNvPr>
              <p:cNvGrpSpPr/>
              <p:nvPr/>
            </p:nvGrpSpPr>
            <p:grpSpPr>
              <a:xfrm>
                <a:off x="3208070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B5B1AF0A-F54F-498C-BB4E-A8E3EB47C78D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사각형: 둥근 모서리 177">
                      <a:extLst>
                        <a:ext uri="{FF2B5EF4-FFF2-40B4-BE49-F238E27FC236}">
                          <a16:creationId xmlns:a16="http://schemas.microsoft.com/office/drawing/2014/main" id="{3D61AFDE-3286-49B7-89C7-8DD297E6F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사각형: 둥근 모서리 238">
                      <a:extLst>
                        <a:ext uri="{FF2B5EF4-FFF2-40B4-BE49-F238E27FC236}">
                          <a16:creationId xmlns:a16="http://schemas.microsoft.com/office/drawing/2014/main" id="{8C5BF883-555C-4C1D-B008-B9AE89F80C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사각형: 둥근 모서리 178">
                      <a:extLst>
                        <a:ext uri="{FF2B5EF4-FFF2-40B4-BE49-F238E27FC236}">
                          <a16:creationId xmlns:a16="http://schemas.microsoft.com/office/drawing/2014/main" id="{D77BF3C1-90A9-4BD1-8ED1-628129840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사각형: 둥근 모서리 239">
                      <a:extLst>
                        <a:ext uri="{FF2B5EF4-FFF2-40B4-BE49-F238E27FC236}">
                          <a16:creationId xmlns:a16="http://schemas.microsoft.com/office/drawing/2014/main" id="{F00FFFF4-0F05-4958-A1C3-3CDB76E67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7752DC1-694F-4EFF-AB89-FB7996F4C006}"/>
                  </a:ext>
                </a:extLst>
              </p:cNvPr>
              <p:cNvGrpSpPr/>
              <p:nvPr/>
            </p:nvGrpSpPr>
            <p:grpSpPr>
              <a:xfrm>
                <a:off x="4301243" y="71954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사각형: 둥근 모서리 173">
                      <a:extLst>
                        <a:ext uri="{FF2B5EF4-FFF2-40B4-BE49-F238E27FC236}">
                          <a16:creationId xmlns:a16="http://schemas.microsoft.com/office/drawing/2014/main" id="{18626472-8397-4031-A092-B5F5538CB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사각형: 둥근 모서리 241">
                      <a:extLst>
                        <a:ext uri="{FF2B5EF4-FFF2-40B4-BE49-F238E27FC236}">
                          <a16:creationId xmlns:a16="http://schemas.microsoft.com/office/drawing/2014/main" id="{CDC9AF0C-356E-4F6A-8B9D-BF34C399D7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CD932B8F-9424-4F37-886B-4D42B57CD0AB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사각형: 둥근 모서리 175">
                      <a:extLst>
                        <a:ext uri="{FF2B5EF4-FFF2-40B4-BE49-F238E27FC236}">
                          <a16:creationId xmlns:a16="http://schemas.microsoft.com/office/drawing/2014/main" id="{8A80A498-0721-4442-88DA-79C2F392E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사각형: 둥근 모서리 243">
                      <a:extLst>
                        <a:ext uri="{FF2B5EF4-FFF2-40B4-BE49-F238E27FC236}">
                          <a16:creationId xmlns:a16="http://schemas.microsoft.com/office/drawing/2014/main" id="{92D053A8-296F-43DB-8B34-42DD8146A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EC739301-7859-4509-BBC3-99641BC000E0}"/>
                  </a:ext>
                </a:extLst>
              </p:cNvPr>
              <p:cNvGrpSpPr/>
              <p:nvPr/>
            </p:nvGrpSpPr>
            <p:grpSpPr>
              <a:xfrm>
                <a:off x="4301243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A09A56B6-BB94-4B30-AE3A-A271B4AC92E4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사각형: 둥근 모서리 171">
                      <a:extLst>
                        <a:ext uri="{FF2B5EF4-FFF2-40B4-BE49-F238E27FC236}">
                          <a16:creationId xmlns:a16="http://schemas.microsoft.com/office/drawing/2014/main" id="{181B5B36-38DF-421C-9AD7-356054D8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사각형: 둥근 모서리 251">
                      <a:extLst>
                        <a:ext uri="{FF2B5EF4-FFF2-40B4-BE49-F238E27FC236}">
                          <a16:creationId xmlns:a16="http://schemas.microsoft.com/office/drawing/2014/main" id="{2311464B-7D76-41E3-97E9-A64B61783A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사각형: 둥근 모서리 172">
                      <a:extLst>
                        <a:ext uri="{FF2B5EF4-FFF2-40B4-BE49-F238E27FC236}">
                          <a16:creationId xmlns:a16="http://schemas.microsoft.com/office/drawing/2014/main" id="{2A93C0F2-F8CA-416B-A279-E8C087D4D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사각형: 둥근 모서리 252">
                      <a:extLst>
                        <a:ext uri="{FF2B5EF4-FFF2-40B4-BE49-F238E27FC236}">
                          <a16:creationId xmlns:a16="http://schemas.microsoft.com/office/drawing/2014/main" id="{D80300C7-675A-4346-8C37-8087E81BDF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7BC87C-3304-4FD9-8F4D-33D7D03B5864}"/>
                </a:ext>
              </a:extLst>
            </p:cNvPr>
            <p:cNvSpPr txBox="1"/>
            <p:nvPr/>
          </p:nvSpPr>
          <p:spPr>
            <a:xfrm>
              <a:off x="5711756" y="4398293"/>
              <a:ext cx="1251339" cy="40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E1665FE-E8A9-47BC-B125-F7219D8661AF}"/>
                </a:ext>
              </a:extLst>
            </p:cNvPr>
            <p:cNvCxnSpPr>
              <a:cxnSpLocks/>
              <a:stCxn id="132" idx="1"/>
              <a:endCxn id="164" idx="3"/>
            </p:cNvCxnSpPr>
            <p:nvPr/>
          </p:nvCxnSpPr>
          <p:spPr>
            <a:xfrm flipH="1">
              <a:off x="5477963" y="4602380"/>
              <a:ext cx="233793" cy="175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67DB96A-BCCB-4286-8EF6-828801DC7C59}"/>
                </a:ext>
              </a:extLst>
            </p:cNvPr>
            <p:cNvGrpSpPr/>
            <p:nvPr/>
          </p:nvGrpSpPr>
          <p:grpSpPr>
            <a:xfrm rot="16200000">
              <a:off x="3920474" y="4926974"/>
              <a:ext cx="324903" cy="764177"/>
              <a:chOff x="6124692" y="638008"/>
              <a:chExt cx="615272" cy="1447131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79A5EBB-A2D4-4D90-A46C-262877C24D3F}"/>
                  </a:ext>
                </a:extLst>
              </p:cNvPr>
              <p:cNvSpPr/>
              <p:nvPr/>
            </p:nvSpPr>
            <p:spPr>
              <a:xfrm>
                <a:off x="6124692" y="638008"/>
                <a:ext cx="615272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C6C5FC4-F0F1-4D91-B67D-4525C2A8463D}"/>
                  </a:ext>
                </a:extLst>
              </p:cNvPr>
              <p:cNvSpPr/>
              <p:nvPr/>
            </p:nvSpPr>
            <p:spPr>
              <a:xfrm>
                <a:off x="6246048" y="715522"/>
                <a:ext cx="351961" cy="12691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684D9B2-91D3-4880-B62B-6847FA53B7DB}"/>
                  </a:ext>
                </a:extLst>
              </p:cNvPr>
              <p:cNvSpPr/>
              <p:nvPr/>
            </p:nvSpPr>
            <p:spPr>
              <a:xfrm rot="5400000">
                <a:off x="6317356" y="1689179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8E69650-874A-49E5-BC11-75CDA40B64B4}"/>
                  </a:ext>
                </a:extLst>
              </p:cNvPr>
              <p:cNvSpPr/>
              <p:nvPr/>
            </p:nvSpPr>
            <p:spPr>
              <a:xfrm rot="5400000">
                <a:off x="6317356" y="80860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E8A2BFD-0618-4F38-9EE2-970E2DB2CE3D}"/>
                  </a:ext>
                </a:extLst>
              </p:cNvPr>
              <p:cNvGrpSpPr/>
              <p:nvPr/>
            </p:nvGrpSpPr>
            <p:grpSpPr>
              <a:xfrm>
                <a:off x="6380375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3FF132A5-2096-4A6F-9E69-D40C413EA28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EC609D2A-6C60-4330-9DDF-EACB6C5724B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DDC3E519-E633-4940-9199-50B62928C4B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5BD85-6F22-41D5-8801-F25761845C0D}"/>
                </a:ext>
              </a:extLst>
            </p:cNvPr>
            <p:cNvSpPr txBox="1"/>
            <p:nvPr/>
          </p:nvSpPr>
          <p:spPr>
            <a:xfrm>
              <a:off x="5674097" y="5702440"/>
              <a:ext cx="132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과정</a:t>
              </a:r>
              <a:endParaRPr lang="en-US" altLang="ko-KR" sz="10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5762DF-C965-41BB-9540-0AC5E4D94A65}"/>
                </a:ext>
              </a:extLst>
            </p:cNvPr>
            <p:cNvCxnSpPr>
              <a:cxnSpLocks/>
              <a:stCxn id="135" idx="1"/>
              <a:endCxn id="146" idx="3"/>
            </p:cNvCxnSpPr>
            <p:nvPr/>
          </p:nvCxnSpPr>
          <p:spPr>
            <a:xfrm flipH="1">
              <a:off x="5477963" y="5825551"/>
              <a:ext cx="19613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6ACBA4F-5E15-4D16-97A1-E3AD2566EA5B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>
              <a:off x="4082926" y="5001701"/>
              <a:ext cx="0" cy="14491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1605A67-CFB9-438C-8B7F-62065AC8221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5265808" y="5001701"/>
              <a:ext cx="0" cy="22232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3892C1D-5A1A-40A4-977E-E3D4D0F9D179}"/>
                </a:ext>
              </a:extLst>
            </p:cNvPr>
            <p:cNvSpPr/>
            <p:nvPr/>
          </p:nvSpPr>
          <p:spPr>
            <a:xfrm>
              <a:off x="5177739" y="5224022"/>
              <a:ext cx="176137" cy="176137"/>
            </a:xfrm>
            <a:prstGeom prst="ellipse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/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 err="1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/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blipFill>
                  <a:blip r:embed="rId15"/>
                  <a:stretch>
                    <a:fillRect l="-600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852CBB2-EBC9-4F89-B9F1-0077B8EFAA89}"/>
                </a:ext>
              </a:extLst>
            </p:cNvPr>
            <p:cNvGrpSpPr/>
            <p:nvPr/>
          </p:nvGrpSpPr>
          <p:grpSpPr>
            <a:xfrm>
              <a:off x="3687861" y="5679695"/>
              <a:ext cx="1790102" cy="291711"/>
              <a:chOff x="7515642" y="5721247"/>
              <a:chExt cx="3389939" cy="552416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73A4B3E-4D02-4C06-906B-83A658B96973}"/>
                  </a:ext>
                </a:extLst>
              </p:cNvPr>
              <p:cNvSpPr/>
              <p:nvPr/>
            </p:nvSpPr>
            <p:spPr>
              <a:xfrm>
                <a:off x="7515642" y="5721247"/>
                <a:ext cx="3389939" cy="55241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4631D1F-2080-4B80-AD40-E3A72399F1D5}"/>
                  </a:ext>
                </a:extLst>
              </p:cNvPr>
              <p:cNvSpPr/>
              <p:nvPr/>
            </p:nvSpPr>
            <p:spPr>
              <a:xfrm>
                <a:off x="765913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C501F20B-EEB2-49AA-8BF7-03C51A0BAC58}"/>
                  </a:ext>
                </a:extLst>
              </p:cNvPr>
              <p:cNvSpPr/>
              <p:nvPr/>
            </p:nvSpPr>
            <p:spPr>
              <a:xfrm>
                <a:off x="819378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20DC81AB-18A0-4721-BD7C-C6DD32326B81}"/>
                  </a:ext>
                </a:extLst>
              </p:cNvPr>
              <p:cNvSpPr/>
              <p:nvPr/>
            </p:nvSpPr>
            <p:spPr>
              <a:xfrm>
                <a:off x="872843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FBB022-A1B5-47B4-8693-E7B17B36DC6C}"/>
                  </a:ext>
                </a:extLst>
              </p:cNvPr>
              <p:cNvSpPr/>
              <p:nvPr/>
            </p:nvSpPr>
            <p:spPr>
              <a:xfrm>
                <a:off x="926308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0245F1BA-128C-4F00-BE1F-A91F3A1590D4}"/>
                  </a:ext>
                </a:extLst>
              </p:cNvPr>
              <p:cNvSpPr/>
              <p:nvPr/>
            </p:nvSpPr>
            <p:spPr>
              <a:xfrm>
                <a:off x="9797735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B498F40B-CCF5-4612-8119-19B41CF31586}"/>
                  </a:ext>
                </a:extLst>
              </p:cNvPr>
              <p:cNvSpPr/>
              <p:nvPr/>
            </p:nvSpPr>
            <p:spPr>
              <a:xfrm>
                <a:off x="10332383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3DF675D3-4C77-401A-820B-A46DC3ED2FE7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>
              <a:xfrm flipH="1" flipV="1">
                <a:off x="7515642" y="5997456"/>
                <a:ext cx="18068" cy="2479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BE42BD6-DCD7-4047-AFCE-51AD2246FE7A}"/>
              </a:ext>
            </a:extLst>
          </p:cNvPr>
          <p:cNvCxnSpPr>
            <a:cxnSpLocks/>
          </p:cNvCxnSpPr>
          <p:nvPr/>
        </p:nvCxnSpPr>
        <p:spPr>
          <a:xfrm>
            <a:off x="7224207" y="4263697"/>
            <a:ext cx="5030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EFA78E6-B27C-4B7C-A01A-0FC7B713D7AA}"/>
              </a:ext>
            </a:extLst>
          </p:cNvPr>
          <p:cNvCxnSpPr>
            <a:cxnSpLocks/>
          </p:cNvCxnSpPr>
          <p:nvPr/>
        </p:nvCxnSpPr>
        <p:spPr>
          <a:xfrm flipH="1">
            <a:off x="6807200" y="5395967"/>
            <a:ext cx="41700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667E268-00A9-4F89-B859-1BC775CD78AC}"/>
              </a:ext>
            </a:extLst>
          </p:cNvPr>
          <p:cNvCxnSpPr>
            <a:cxnSpLocks/>
          </p:cNvCxnSpPr>
          <p:nvPr/>
        </p:nvCxnSpPr>
        <p:spPr>
          <a:xfrm flipV="1">
            <a:off x="7224208" y="3125267"/>
            <a:ext cx="13099" cy="227070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816BD2C-A369-4488-A9CA-2BC34271FB1C}"/>
              </a:ext>
            </a:extLst>
          </p:cNvPr>
          <p:cNvCxnSpPr>
            <a:cxnSpLocks/>
          </p:cNvCxnSpPr>
          <p:nvPr/>
        </p:nvCxnSpPr>
        <p:spPr>
          <a:xfrm flipH="1">
            <a:off x="5766911" y="3125267"/>
            <a:ext cx="147039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DFFB0C1-654A-4351-BBED-1B81041B60EA}"/>
              </a:ext>
            </a:extLst>
          </p:cNvPr>
          <p:cNvGrpSpPr/>
          <p:nvPr/>
        </p:nvGrpSpPr>
        <p:grpSpPr>
          <a:xfrm>
            <a:off x="7848439" y="3125267"/>
            <a:ext cx="211632" cy="2282154"/>
            <a:chOff x="8231044" y="2956296"/>
            <a:chExt cx="231395" cy="2429254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9DF6EA49-B436-4408-B3EC-C081F60A4F19}"/>
                </a:ext>
              </a:extLst>
            </p:cNvPr>
            <p:cNvGrpSpPr/>
            <p:nvPr/>
          </p:nvGrpSpPr>
          <p:grpSpPr>
            <a:xfrm flipH="1">
              <a:off x="8231044" y="2956296"/>
              <a:ext cx="231395" cy="1111735"/>
              <a:chOff x="4217084" y="2563317"/>
              <a:chExt cx="379124" cy="1821498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896B82A8-E7D1-49EC-8798-E091779C9B0E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E5E3048-47E2-4026-B653-1427D7AE8B92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43A32157-89EF-446B-8C55-AE830293FC09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992B537E-D1E7-426A-AD83-D4587D913A6D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49A5AD1F-6AD4-4BD9-A196-A2C48BFD4E81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9CBD3989-3755-424F-8E63-7FD0B8B6A7D1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AAB927ED-6805-448F-9AFA-7FD95C85B890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EBCE225C-0526-4548-9B5D-1D2AA4EDDCAE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2D0E2A09-ED0A-47B8-8082-F9EB69592B20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3F814D9-FAF2-416E-A6B9-A66B20BD9D2B}"/>
                </a:ext>
              </a:extLst>
            </p:cNvPr>
            <p:cNvGrpSpPr/>
            <p:nvPr/>
          </p:nvGrpSpPr>
          <p:grpSpPr>
            <a:xfrm flipH="1">
              <a:off x="8231044" y="4273815"/>
              <a:ext cx="231395" cy="1111735"/>
              <a:chOff x="4217084" y="2563317"/>
              <a:chExt cx="379124" cy="1821498"/>
            </a:xfrm>
          </p:grpSpPr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2C73756-CC0A-45D8-B378-C7C5D5CA9DE6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90920FD-A236-46D3-B5D6-8A7DA48E994F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A932B40B-1134-4B6B-84FE-60AC3F7295B2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011BFAF3-E909-4CDE-8D37-CD9982AD0136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958416A2-79B0-479B-ABE6-92D7A3564F1E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537CE9AD-03FF-47AB-884E-B47CDD9FCAB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A5DBE118-E4F4-42C2-BDBC-81414F151C0D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22B0D58-3B78-4D34-97BB-81ABF0FE7E52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AD125FE-B720-4D50-B09A-7AAD3FF470CE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F94B2F2B-41EB-471A-9598-DD49AAF37B2A}"/>
              </a:ext>
            </a:extLst>
          </p:cNvPr>
          <p:cNvGrpSpPr/>
          <p:nvPr/>
        </p:nvGrpSpPr>
        <p:grpSpPr>
          <a:xfrm>
            <a:off x="8060071" y="3494315"/>
            <a:ext cx="804622" cy="306319"/>
            <a:chOff x="8060071" y="3494315"/>
            <a:chExt cx="804622" cy="306319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FECA7E0C-9791-4E1D-A076-BAFC8F7ABBCF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solidFill>
              <a:srgbClr val="9FD7BF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1B20D344-E589-40A2-A2F2-370756EB8CBD}"/>
                </a:ext>
              </a:extLst>
            </p:cNvPr>
            <p:cNvCxnSpPr>
              <a:cxnSpLocks/>
              <a:stCxn id="305" idx="1"/>
              <a:endCxn id="27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0E58C54-273C-46AB-AB35-14A7E00CB53D}"/>
              </a:ext>
            </a:extLst>
          </p:cNvPr>
          <p:cNvGrpSpPr/>
          <p:nvPr/>
        </p:nvGrpSpPr>
        <p:grpSpPr>
          <a:xfrm>
            <a:off x="8060071" y="4712353"/>
            <a:ext cx="804622" cy="306319"/>
            <a:chOff x="8060071" y="3494315"/>
            <a:chExt cx="804622" cy="306319"/>
          </a:xfrm>
          <a:solidFill>
            <a:srgbClr val="FFF2CC"/>
          </a:solidFill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23CDC3F-2A3F-463C-A297-83FDB91F4B50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D9DCA00-C0E6-46A3-AEF8-827C5E7ECACC}"/>
                </a:ext>
              </a:extLst>
            </p:cNvPr>
            <p:cNvCxnSpPr>
              <a:cxnSpLocks/>
              <a:stCxn id="31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811368C2-6686-4C06-9EDC-5BDC1AF441A9}"/>
              </a:ext>
            </a:extLst>
          </p:cNvPr>
          <p:cNvSpPr txBox="1"/>
          <p:nvPr/>
        </p:nvSpPr>
        <p:spPr>
          <a:xfrm>
            <a:off x="8715149" y="3945049"/>
            <a:ext cx="2033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글의 토큰 정보와</a:t>
            </a:r>
            <a:endParaRPr lang="en-US" altLang="ko-KR" sz="1000" dirty="0"/>
          </a:p>
          <a:p>
            <a:pPr algn="l"/>
            <a:r>
              <a:rPr lang="ko-KR" altLang="en-US" sz="1000" dirty="0"/>
              <a:t>질문의 </a:t>
            </a:r>
            <a:r>
              <a:rPr lang="en-US" altLang="ko-KR" sz="1000" dirty="0"/>
              <a:t>“</a:t>
            </a:r>
            <a:r>
              <a:rPr lang="ko-KR" altLang="en-US" sz="1000" dirty="0"/>
              <a:t>강조된</a:t>
            </a:r>
            <a:r>
              <a:rPr lang="en-US" altLang="ko-KR" sz="1000" dirty="0"/>
              <a:t>” </a:t>
            </a:r>
            <a:r>
              <a:rPr lang="ko-KR" altLang="en-US" sz="1000" dirty="0"/>
              <a:t>토큰 정보를 결합함</a:t>
            </a:r>
            <a:endParaRPr lang="en-US" altLang="ko-KR" sz="1000" dirty="0"/>
          </a:p>
          <a:p>
            <a:pPr algn="l"/>
            <a:r>
              <a:rPr lang="ko-KR" altLang="ko-KR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/>
              <a:t>정답의 시작</a:t>
            </a:r>
            <a:r>
              <a:rPr lang="en-US" altLang="ko-KR" sz="1000" dirty="0"/>
              <a:t>/</a:t>
            </a:r>
            <a:r>
              <a:rPr lang="ko-KR" altLang="en-US" sz="1000" dirty="0"/>
              <a:t>끝 위치 도출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3E1DE53-5A43-4038-A24E-6A9FAD624A3D}"/>
              </a:ext>
            </a:extLst>
          </p:cNvPr>
          <p:cNvSpPr/>
          <p:nvPr/>
        </p:nvSpPr>
        <p:spPr>
          <a:xfrm>
            <a:off x="-4410" y="-40448"/>
            <a:ext cx="1603740" cy="689844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1B3683C-A113-48E3-968A-CA5D8B870F00}"/>
              </a:ext>
            </a:extLst>
          </p:cNvPr>
          <p:cNvSpPr/>
          <p:nvPr/>
        </p:nvSpPr>
        <p:spPr>
          <a:xfrm>
            <a:off x="3177052" y="-40447"/>
            <a:ext cx="9009512" cy="689844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768A8F4-9B1C-4C86-98DE-E930757C2AC4}"/>
              </a:ext>
            </a:extLst>
          </p:cNvPr>
          <p:cNvSpPr/>
          <p:nvPr/>
        </p:nvSpPr>
        <p:spPr>
          <a:xfrm>
            <a:off x="1592598" y="-40447"/>
            <a:ext cx="1603740" cy="1682272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7C3B24A3-D3E6-47D2-B1B3-323032A7F5D0}"/>
              </a:ext>
            </a:extLst>
          </p:cNvPr>
          <p:cNvSpPr/>
          <p:nvPr/>
        </p:nvSpPr>
        <p:spPr>
          <a:xfrm>
            <a:off x="1597582" y="5825550"/>
            <a:ext cx="1603740" cy="1025347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7D1915-8E2A-45F1-9AC6-BC574DDC279C}"/>
              </a:ext>
            </a:extLst>
          </p:cNvPr>
          <p:cNvSpPr/>
          <p:nvPr/>
        </p:nvSpPr>
        <p:spPr>
          <a:xfrm>
            <a:off x="1612065" y="1655541"/>
            <a:ext cx="1585860" cy="4154693"/>
          </a:xfrm>
          <a:prstGeom prst="rect">
            <a:avLst/>
          </a:prstGeom>
          <a:noFill/>
          <a:ln w="57150">
            <a:solidFill>
              <a:srgbClr val="FF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928C67C-3D5F-4898-84BE-773FE40D2DBB}"/>
              </a:ext>
            </a:extLst>
          </p:cNvPr>
          <p:cNvSpPr/>
          <p:nvPr/>
        </p:nvSpPr>
        <p:spPr>
          <a:xfrm>
            <a:off x="1522967" y="1086495"/>
            <a:ext cx="1697319" cy="40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Input Data</a:t>
            </a: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B9E82BEA-F099-4797-8566-9019BCA1AEA7}"/>
              </a:ext>
            </a:extLst>
          </p:cNvPr>
          <p:cNvGrpSpPr/>
          <p:nvPr/>
        </p:nvGrpSpPr>
        <p:grpSpPr>
          <a:xfrm>
            <a:off x="1875540" y="3721730"/>
            <a:ext cx="1008933" cy="1595417"/>
            <a:chOff x="1875540" y="3721730"/>
            <a:chExt cx="1008933" cy="1595417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FDFBED31-79F6-423B-95D2-D612FAF1FC25}"/>
                </a:ext>
              </a:extLst>
            </p:cNvPr>
            <p:cNvGrpSpPr/>
            <p:nvPr/>
          </p:nvGrpSpPr>
          <p:grpSpPr>
            <a:xfrm>
              <a:off x="1875540" y="4311391"/>
              <a:ext cx="1008933" cy="1005756"/>
              <a:chOff x="441300" y="3838775"/>
              <a:chExt cx="1453669" cy="1449091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A0F1511D-A4ED-4F90-AA6A-57851F895B3D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D19F91CE-ADFC-4FE5-83D3-9560CF13A60E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06A0B192-DDF5-4D32-AFFB-7BFB0A24A7AC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5CAE7E34-5E34-471E-9B1B-8DB97972B74E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E7863711-BC6F-449B-BBE7-A36962572DAF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9" name="그룹 248">
                  <a:extLst>
                    <a:ext uri="{FF2B5EF4-FFF2-40B4-BE49-F238E27FC236}">
                      <a16:creationId xmlns:a16="http://schemas.microsoft.com/office/drawing/2014/main" id="{CBE6F01E-3F0B-47DE-B15E-654B830CD47A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251" name="타원 250">
                    <a:extLst>
                      <a:ext uri="{FF2B5EF4-FFF2-40B4-BE49-F238E27FC236}">
                        <a16:creationId xmlns:a16="http://schemas.microsoft.com/office/drawing/2014/main" id="{2BB3ECF6-7980-427F-A9EA-FAE9E8F11B85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타원 251">
                    <a:extLst>
                      <a:ext uri="{FF2B5EF4-FFF2-40B4-BE49-F238E27FC236}">
                        <a16:creationId xmlns:a16="http://schemas.microsoft.com/office/drawing/2014/main" id="{2B5000D6-394A-493A-B9F5-9B1357582BC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타원 252">
                    <a:extLst>
                      <a:ext uri="{FF2B5EF4-FFF2-40B4-BE49-F238E27FC236}">
                        <a16:creationId xmlns:a16="http://schemas.microsoft.com/office/drawing/2014/main" id="{A695FE19-41CF-4832-8539-1611E3618FA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46619A7D-04EF-4405-A998-6167C8DD7105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4A551B68-5253-4364-9DD4-4DC95A0600E9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A788D710-F3EF-4261-AF22-8261B7D2DF13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E76CF880-17AF-44AA-BF0E-1A0D1DB93C55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D21D227D-AE0A-4A48-A82E-4A2E647DD9DC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6AE760FB-F29B-46E7-989F-DFBFBAC4EE5D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38989141-169F-4057-8073-C453F2C62575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06D2D9A3-C650-4F57-AF3C-4B29D8B93B6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90A22DCD-7C78-4811-AF2C-05A990B91173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AC32B651-9674-41A5-B96D-69EE312ACC2E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E00A1CAD-CA3E-40CB-83C5-2E60A2CC9D7D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A940A087-9292-45E8-A11E-B7E9A4ECB685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ACD9AB97-9D32-436C-A7D2-073C443C4355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5A8C82B-2940-4429-9D46-427F3356298F}"/>
                </a:ext>
              </a:extLst>
            </p:cNvPr>
            <p:cNvSpPr txBox="1"/>
            <p:nvPr/>
          </p:nvSpPr>
          <p:spPr>
            <a:xfrm>
              <a:off x="1934211" y="372173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(19, 300)</a:t>
              </a: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D0339BC0-A02B-41B6-B880-4223FC48B14D}"/>
                </a:ext>
              </a:extLst>
            </p:cNvPr>
            <p:cNvCxnSpPr>
              <a:cxnSpLocks/>
              <a:stCxn id="230" idx="2"/>
              <a:endCxn id="232" idx="3"/>
            </p:cNvCxnSpPr>
            <p:nvPr/>
          </p:nvCxnSpPr>
          <p:spPr>
            <a:xfrm>
              <a:off x="2380007" y="4121840"/>
              <a:ext cx="1" cy="18955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3F59F74A-5341-40F8-99C4-FCF797C61F4B}"/>
              </a:ext>
            </a:extLst>
          </p:cNvPr>
          <p:cNvCxnSpPr>
            <a:cxnSpLocks/>
          </p:cNvCxnSpPr>
          <p:nvPr/>
        </p:nvCxnSpPr>
        <p:spPr>
          <a:xfrm>
            <a:off x="2884474" y="4624490"/>
            <a:ext cx="803387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547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47FD316E-CE08-4593-9ABD-AC380E83F208}"/>
              </a:ext>
            </a:extLst>
          </p:cNvPr>
          <p:cNvSpPr/>
          <p:nvPr/>
        </p:nvSpPr>
        <p:spPr>
          <a:xfrm>
            <a:off x="4612477" y="3466408"/>
            <a:ext cx="1312892" cy="532122"/>
          </a:xfrm>
          <a:prstGeom prst="downArrow">
            <a:avLst>
              <a:gd name="adj1" fmla="val 65477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Transpose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1292F5E-B663-40B9-B9A0-5D70AEBA232C}"/>
              </a:ext>
            </a:extLst>
          </p:cNvPr>
          <p:cNvSpPr/>
          <p:nvPr/>
        </p:nvSpPr>
        <p:spPr>
          <a:xfrm>
            <a:off x="1579707" y="4863317"/>
            <a:ext cx="1513680" cy="61528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E7AB1D6-14F3-4311-A7EA-44775C566708}"/>
              </a:ext>
            </a:extLst>
          </p:cNvPr>
          <p:cNvGrpSpPr/>
          <p:nvPr/>
        </p:nvGrpSpPr>
        <p:grpSpPr>
          <a:xfrm>
            <a:off x="2560827" y="4259121"/>
            <a:ext cx="1453669" cy="1823679"/>
            <a:chOff x="2523261" y="1127269"/>
            <a:chExt cx="1453669" cy="1823679"/>
          </a:xfrm>
        </p:grpSpPr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EB635439-C52F-4ADE-AFE1-FFE313AE9784}"/>
                </a:ext>
              </a:extLst>
            </p:cNvPr>
            <p:cNvSpPr/>
            <p:nvPr/>
          </p:nvSpPr>
          <p:spPr>
            <a:xfrm rot="16200000">
              <a:off x="2338256" y="1312274"/>
              <a:ext cx="1823679" cy="145366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EA5E61BF-41C6-4ADD-820C-9B5E2BD60CB9}"/>
                </a:ext>
              </a:extLst>
            </p:cNvPr>
            <p:cNvSpPr/>
            <p:nvPr/>
          </p:nvSpPr>
          <p:spPr>
            <a:xfrm rot="16200000">
              <a:off x="3037733" y="778455"/>
              <a:ext cx="388800" cy="12414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6464F6E-1286-443F-AA4A-9B9C766F3CFD}"/>
                </a:ext>
              </a:extLst>
            </p:cNvPr>
            <p:cNvSpPr/>
            <p:nvPr/>
          </p:nvSpPr>
          <p:spPr>
            <a:xfrm>
              <a:off x="2986756" y="1297961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ACEA38AA-0BA4-496A-B2BB-4322C3045F4E}"/>
                </a:ext>
              </a:extLst>
            </p:cNvPr>
            <p:cNvSpPr/>
            <p:nvPr/>
          </p:nvSpPr>
          <p:spPr>
            <a:xfrm>
              <a:off x="3598340" y="1297961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3" name="그룹 522">
              <a:extLst>
                <a:ext uri="{FF2B5EF4-FFF2-40B4-BE49-F238E27FC236}">
                  <a16:creationId xmlns:a16="http://schemas.microsoft.com/office/drawing/2014/main" id="{1F0941C7-BB64-4951-87D9-FECCBCB1CEC9}"/>
                </a:ext>
              </a:extLst>
            </p:cNvPr>
            <p:cNvGrpSpPr/>
            <p:nvPr/>
          </p:nvGrpSpPr>
          <p:grpSpPr>
            <a:xfrm rot="16200000">
              <a:off x="3355177" y="1302421"/>
              <a:ext cx="72230" cy="205330"/>
              <a:chOff x="1540364" y="3522497"/>
              <a:chExt cx="45719" cy="205330"/>
            </a:xfrm>
          </p:grpSpPr>
          <p:sp>
            <p:nvSpPr>
              <p:cNvPr id="525" name="타원 524">
                <a:extLst>
                  <a:ext uri="{FF2B5EF4-FFF2-40B4-BE49-F238E27FC236}">
                    <a16:creationId xmlns:a16="http://schemas.microsoft.com/office/drawing/2014/main" id="{292CE38E-EBBF-4903-B248-7CAB08CF15C1}"/>
                  </a:ext>
                </a:extLst>
              </p:cNvPr>
              <p:cNvSpPr/>
              <p:nvPr/>
            </p:nvSpPr>
            <p:spPr>
              <a:xfrm rot="5400000" flipH="1" flipV="1">
                <a:off x="1540364" y="3522497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E5CFBE70-2ED3-4224-8F68-EFF43F7B4FF2}"/>
                  </a:ext>
                </a:extLst>
              </p:cNvPr>
              <p:cNvSpPr/>
              <p:nvPr/>
            </p:nvSpPr>
            <p:spPr>
              <a:xfrm rot="5400000" flipH="1" flipV="1">
                <a:off x="1540364" y="3601437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96190A21-E21A-4F74-8310-1C0E68ED9214}"/>
                  </a:ext>
                </a:extLst>
              </p:cNvPr>
              <p:cNvSpPr/>
              <p:nvPr/>
            </p:nvSpPr>
            <p:spPr>
              <a:xfrm rot="5400000" flipH="1" flipV="1">
                <a:off x="1540364" y="368210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40C4F4C4-2CAB-4ABB-8F69-84919D141329}"/>
                </a:ext>
              </a:extLst>
            </p:cNvPr>
            <p:cNvSpPr/>
            <p:nvPr/>
          </p:nvSpPr>
          <p:spPr>
            <a:xfrm>
              <a:off x="2698569" y="1297961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CFCEF46F-40E4-4CC8-9811-EB33C52D4FF6}"/>
                </a:ext>
              </a:extLst>
            </p:cNvPr>
            <p:cNvSpPr/>
            <p:nvPr/>
          </p:nvSpPr>
          <p:spPr>
            <a:xfrm rot="16200000">
              <a:off x="3035932" y="1194254"/>
              <a:ext cx="392400" cy="1241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5D192C62-D012-4C81-B4E0-83C49C4E5E43}"/>
                </a:ext>
              </a:extLst>
            </p:cNvPr>
            <p:cNvSpPr/>
            <p:nvPr/>
          </p:nvSpPr>
          <p:spPr>
            <a:xfrm>
              <a:off x="2986753" y="1712417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C4EBC9FA-C506-41B7-AAA8-CC8A8BF5635A}"/>
                </a:ext>
              </a:extLst>
            </p:cNvPr>
            <p:cNvSpPr/>
            <p:nvPr/>
          </p:nvSpPr>
          <p:spPr>
            <a:xfrm>
              <a:off x="3598337" y="1712417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F1E0FDEF-89A5-413B-AC8A-B0E9CE51201A}"/>
                </a:ext>
              </a:extLst>
            </p:cNvPr>
            <p:cNvGrpSpPr/>
            <p:nvPr/>
          </p:nvGrpSpPr>
          <p:grpSpPr>
            <a:xfrm rot="16200000">
              <a:off x="3354838" y="1718230"/>
              <a:ext cx="72899" cy="205329"/>
              <a:chOff x="1540364" y="4111591"/>
              <a:chExt cx="45719" cy="205329"/>
            </a:xfrm>
          </p:grpSpPr>
          <p:sp>
            <p:nvSpPr>
              <p:cNvPr id="517" name="타원 516">
                <a:extLst>
                  <a:ext uri="{FF2B5EF4-FFF2-40B4-BE49-F238E27FC236}">
                    <a16:creationId xmlns:a16="http://schemas.microsoft.com/office/drawing/2014/main" id="{3ABC2347-8241-4D09-B5AD-EABD80399617}"/>
                  </a:ext>
                </a:extLst>
              </p:cNvPr>
              <p:cNvSpPr/>
              <p:nvPr/>
            </p:nvSpPr>
            <p:spPr>
              <a:xfrm rot="5400000" flipH="1" flipV="1">
                <a:off x="1540364" y="4111591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타원 517">
                <a:extLst>
                  <a:ext uri="{FF2B5EF4-FFF2-40B4-BE49-F238E27FC236}">
                    <a16:creationId xmlns:a16="http://schemas.microsoft.com/office/drawing/2014/main" id="{2AFBC55A-AD59-4D9E-9225-C878E342CF72}"/>
                  </a:ext>
                </a:extLst>
              </p:cNvPr>
              <p:cNvSpPr/>
              <p:nvPr/>
            </p:nvSpPr>
            <p:spPr>
              <a:xfrm rot="5400000" flipH="1" flipV="1">
                <a:off x="1540364" y="419053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타원 518">
                <a:extLst>
                  <a:ext uri="{FF2B5EF4-FFF2-40B4-BE49-F238E27FC236}">
                    <a16:creationId xmlns:a16="http://schemas.microsoft.com/office/drawing/2014/main" id="{8D165789-21A3-448A-A3C9-47007FA45DE1}"/>
                  </a:ext>
                </a:extLst>
              </p:cNvPr>
              <p:cNvSpPr/>
              <p:nvPr/>
            </p:nvSpPr>
            <p:spPr>
              <a:xfrm rot="5400000" flipH="1" flipV="1">
                <a:off x="1540364" y="4271201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7344D53F-266C-443B-96C5-6A7160A1FC9F}"/>
                </a:ext>
              </a:extLst>
            </p:cNvPr>
            <p:cNvSpPr/>
            <p:nvPr/>
          </p:nvSpPr>
          <p:spPr>
            <a:xfrm>
              <a:off x="2698566" y="1712417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3A03BEB9-A08A-4F95-8A84-F72C836E09CA}"/>
                </a:ext>
              </a:extLst>
            </p:cNvPr>
            <p:cNvSpPr/>
            <p:nvPr/>
          </p:nvSpPr>
          <p:spPr>
            <a:xfrm rot="16200000">
              <a:off x="3037732" y="2055081"/>
              <a:ext cx="388800" cy="124145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5E92E484-64D6-404A-AF6A-4B25760316EA}"/>
                </a:ext>
              </a:extLst>
            </p:cNvPr>
            <p:cNvSpPr/>
            <p:nvPr/>
          </p:nvSpPr>
          <p:spPr>
            <a:xfrm>
              <a:off x="2986753" y="2574588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F3CDF334-9F66-497A-B86D-C4FE7191CC5D}"/>
                </a:ext>
              </a:extLst>
            </p:cNvPr>
            <p:cNvSpPr/>
            <p:nvPr/>
          </p:nvSpPr>
          <p:spPr>
            <a:xfrm>
              <a:off x="3598337" y="2574588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DB52B15D-2E86-4CA3-8B30-7084C3BFCDA7}"/>
                </a:ext>
              </a:extLst>
            </p:cNvPr>
            <p:cNvGrpSpPr/>
            <p:nvPr/>
          </p:nvGrpSpPr>
          <p:grpSpPr>
            <a:xfrm rot="16200000">
              <a:off x="3355173" y="2570226"/>
              <a:ext cx="72230" cy="205330"/>
              <a:chOff x="1540364" y="3566462"/>
              <a:chExt cx="45719" cy="205330"/>
            </a:xfrm>
          </p:grpSpPr>
          <p:sp>
            <p:nvSpPr>
              <p:cNvPr id="509" name="타원 508">
                <a:extLst>
                  <a:ext uri="{FF2B5EF4-FFF2-40B4-BE49-F238E27FC236}">
                    <a16:creationId xmlns:a16="http://schemas.microsoft.com/office/drawing/2014/main" id="{4BF79046-59EE-4301-9F1E-7F82D5FBB6AB}"/>
                  </a:ext>
                </a:extLst>
              </p:cNvPr>
              <p:cNvSpPr/>
              <p:nvPr/>
            </p:nvSpPr>
            <p:spPr>
              <a:xfrm rot="5400000" flipH="1" flipV="1">
                <a:off x="1540364" y="356646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0" name="타원 509">
                <a:extLst>
                  <a:ext uri="{FF2B5EF4-FFF2-40B4-BE49-F238E27FC236}">
                    <a16:creationId xmlns:a16="http://schemas.microsoft.com/office/drawing/2014/main" id="{01CA67BC-ADFC-40FF-9195-7F29AFB1DDC4}"/>
                  </a:ext>
                </a:extLst>
              </p:cNvPr>
              <p:cNvSpPr/>
              <p:nvPr/>
            </p:nvSpPr>
            <p:spPr>
              <a:xfrm rot="5400000" flipH="1" flipV="1">
                <a:off x="1540364" y="364540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타원 510">
                <a:extLst>
                  <a:ext uri="{FF2B5EF4-FFF2-40B4-BE49-F238E27FC236}">
                    <a16:creationId xmlns:a16="http://schemas.microsoft.com/office/drawing/2014/main" id="{C0C7FFF0-F00F-4678-80BD-C6D630487231}"/>
                  </a:ext>
                </a:extLst>
              </p:cNvPr>
              <p:cNvSpPr/>
              <p:nvPr/>
            </p:nvSpPr>
            <p:spPr>
              <a:xfrm rot="5400000" flipH="1" flipV="1">
                <a:off x="1540364" y="3726073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40B074A3-9070-4FF7-A2CA-E72AE732AC88}"/>
                </a:ext>
              </a:extLst>
            </p:cNvPr>
            <p:cNvSpPr/>
            <p:nvPr/>
          </p:nvSpPr>
          <p:spPr>
            <a:xfrm>
              <a:off x="2698566" y="2574588"/>
              <a:ext cx="183788" cy="18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0" name="그룹 499">
              <a:extLst>
                <a:ext uri="{FF2B5EF4-FFF2-40B4-BE49-F238E27FC236}">
                  <a16:creationId xmlns:a16="http://schemas.microsoft.com/office/drawing/2014/main" id="{1C6D5836-1002-445C-9272-E2F76F2C0C0A}"/>
                </a:ext>
              </a:extLst>
            </p:cNvPr>
            <p:cNvGrpSpPr/>
            <p:nvPr/>
          </p:nvGrpSpPr>
          <p:grpSpPr>
            <a:xfrm>
              <a:off x="3196351" y="2078175"/>
              <a:ext cx="71562" cy="333956"/>
              <a:chOff x="1530073" y="661975"/>
              <a:chExt cx="71562" cy="333956"/>
            </a:xfrm>
          </p:grpSpPr>
          <p:sp>
            <p:nvSpPr>
              <p:cNvPr id="501" name="타원 500">
                <a:extLst>
                  <a:ext uri="{FF2B5EF4-FFF2-40B4-BE49-F238E27FC236}">
                    <a16:creationId xmlns:a16="http://schemas.microsoft.com/office/drawing/2014/main" id="{D26150D7-C1CB-4990-943D-0F09C86EB6BC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타원 501">
                <a:extLst>
                  <a:ext uri="{FF2B5EF4-FFF2-40B4-BE49-F238E27FC236}">
                    <a16:creationId xmlns:a16="http://schemas.microsoft.com/office/drawing/2014/main" id="{521474E0-3E52-44F4-A6DA-38CC77982A70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타원 502">
                <a:extLst>
                  <a:ext uri="{FF2B5EF4-FFF2-40B4-BE49-F238E27FC236}">
                    <a16:creationId xmlns:a16="http://schemas.microsoft.com/office/drawing/2014/main" id="{84E1441C-EC82-4D8F-A00C-0D8A4F0F1408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486234-3471-4CBE-BB25-74F14DCCDE3F}"/>
                  </a:ext>
                </a:extLst>
              </p:cNvPr>
              <p:cNvSpPr txBox="1"/>
              <p:nvPr/>
            </p:nvSpPr>
            <p:spPr>
              <a:xfrm>
                <a:off x="3888463" y="4970905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2000" b="1" dirty="0" err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486234-3471-4CBE-BB25-74F14DC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463" y="4970905"/>
                <a:ext cx="75756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B15AB53-6BFB-4787-BBD7-3D9AFFE46418}"/>
                  </a:ext>
                </a:extLst>
              </p:cNvPr>
              <p:cNvSpPr txBox="1"/>
              <p:nvPr/>
            </p:nvSpPr>
            <p:spPr>
              <a:xfrm>
                <a:off x="5888057" y="4901934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400" b="1" dirty="0" err="1"/>
              </a:p>
            </p:txBody>
          </p:sp>
        </mc:Choice>
        <mc:Fallback xmlns=""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FB15AB53-6BFB-4787-BBD7-3D9AFFE4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57" y="4901934"/>
                <a:ext cx="75756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1EA3245-9D0B-47A1-9FEA-7489F8D990F8}"/>
                  </a:ext>
                </a:extLst>
              </p:cNvPr>
              <p:cNvSpPr txBox="1"/>
              <p:nvPr/>
            </p:nvSpPr>
            <p:spPr>
              <a:xfrm>
                <a:off x="7645830" y="4915688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1EA3245-9D0B-47A1-9FEA-7489F8D99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30" y="4915688"/>
                <a:ext cx="7575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6BE7334F-6A19-4067-8296-FE1E000B9DCD}"/>
                  </a:ext>
                </a:extLst>
              </p:cNvPr>
              <p:cNvSpPr txBox="1"/>
              <p:nvPr/>
            </p:nvSpPr>
            <p:spPr>
              <a:xfrm>
                <a:off x="9602286" y="4883636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6BE7334F-6A19-4067-8296-FE1E000B9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86" y="4883636"/>
                <a:ext cx="7575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8" name="그룹 377">
            <a:extLst>
              <a:ext uri="{FF2B5EF4-FFF2-40B4-BE49-F238E27FC236}">
                <a16:creationId xmlns:a16="http://schemas.microsoft.com/office/drawing/2014/main" id="{B1EDCF46-40CC-4BF7-8BB5-BB23045DFEA8}"/>
              </a:ext>
            </a:extLst>
          </p:cNvPr>
          <p:cNvGrpSpPr/>
          <p:nvPr/>
        </p:nvGrpSpPr>
        <p:grpSpPr>
          <a:xfrm rot="5400000">
            <a:off x="4565883" y="4438582"/>
            <a:ext cx="1453669" cy="1443784"/>
            <a:chOff x="2322735" y="3844082"/>
            <a:chExt cx="1453669" cy="1443784"/>
          </a:xfrm>
        </p:grpSpPr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866690D9-2287-40BF-A11B-A0CB01613DDB}"/>
                </a:ext>
              </a:extLst>
            </p:cNvPr>
            <p:cNvSpPr/>
            <p:nvPr/>
          </p:nvSpPr>
          <p:spPr>
            <a:xfrm rot="16200000">
              <a:off x="2327678" y="3839139"/>
              <a:ext cx="1443784" cy="145366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80" name="그룹 379">
              <a:extLst>
                <a:ext uri="{FF2B5EF4-FFF2-40B4-BE49-F238E27FC236}">
                  <a16:creationId xmlns:a16="http://schemas.microsoft.com/office/drawing/2014/main" id="{923E7F98-BA7F-480A-B0BA-FF92E1127C77}"/>
                </a:ext>
              </a:extLst>
            </p:cNvPr>
            <p:cNvGrpSpPr/>
            <p:nvPr/>
          </p:nvGrpSpPr>
          <p:grpSpPr>
            <a:xfrm>
              <a:off x="2428842" y="3921596"/>
              <a:ext cx="1241455" cy="388800"/>
              <a:chOff x="455463" y="3751200"/>
              <a:chExt cx="1241455" cy="388800"/>
            </a:xfrm>
          </p:grpSpPr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50FAAB2C-EBB3-4B97-8FBD-91BB29281435}"/>
                  </a:ext>
                </a:extLst>
              </p:cNvPr>
              <p:cNvSpPr/>
              <p:nvPr/>
            </p:nvSpPr>
            <p:spPr>
              <a:xfrm rot="16200000">
                <a:off x="881791" y="3324872"/>
                <a:ext cx="388800" cy="124145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5" name="타원 394">
                <a:extLst>
                  <a:ext uri="{FF2B5EF4-FFF2-40B4-BE49-F238E27FC236}">
                    <a16:creationId xmlns:a16="http://schemas.microsoft.com/office/drawing/2014/main" id="{67D65DDA-E5F1-40E0-B3E9-880E00F3643F}"/>
                  </a:ext>
                </a:extLst>
              </p:cNvPr>
              <p:cNvSpPr/>
              <p:nvPr/>
            </p:nvSpPr>
            <p:spPr>
              <a:xfrm>
                <a:off x="830814" y="3844378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C4470FA4-F5FE-4FF6-A7B3-1EF1B363FE8A}"/>
                  </a:ext>
                </a:extLst>
              </p:cNvPr>
              <p:cNvSpPr/>
              <p:nvPr/>
            </p:nvSpPr>
            <p:spPr>
              <a:xfrm>
                <a:off x="1442398" y="3844378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7" name="그룹 396">
                <a:extLst>
                  <a:ext uri="{FF2B5EF4-FFF2-40B4-BE49-F238E27FC236}">
                    <a16:creationId xmlns:a16="http://schemas.microsoft.com/office/drawing/2014/main" id="{B987A6C7-C062-4959-AA14-BEECA7E198B9}"/>
                  </a:ext>
                </a:extLst>
              </p:cNvPr>
              <p:cNvGrpSpPr/>
              <p:nvPr/>
            </p:nvGrpSpPr>
            <p:grpSpPr>
              <a:xfrm rot="16200000">
                <a:off x="1199235" y="3848838"/>
                <a:ext cx="72230" cy="205330"/>
                <a:chOff x="1540364" y="3522497"/>
                <a:chExt cx="45719" cy="205330"/>
              </a:xfrm>
            </p:grpSpPr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36E21EC3-19A3-4538-904F-AADD95F15788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2249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F8120013-0858-4A17-A782-9AE7D9CCEA67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0143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7850A7EC-5967-4B63-9888-09A0DA9720EB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8210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1243DC01-3389-47EC-A053-63180DE00010}"/>
                  </a:ext>
                </a:extLst>
              </p:cNvPr>
              <p:cNvSpPr/>
              <p:nvPr/>
            </p:nvSpPr>
            <p:spPr>
              <a:xfrm>
                <a:off x="542627" y="3844378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1" name="그룹 380">
              <a:extLst>
                <a:ext uri="{FF2B5EF4-FFF2-40B4-BE49-F238E27FC236}">
                  <a16:creationId xmlns:a16="http://schemas.microsoft.com/office/drawing/2014/main" id="{E7A9F64F-4E08-4340-92EC-80C5DB408AD3}"/>
                </a:ext>
              </a:extLst>
            </p:cNvPr>
            <p:cNvGrpSpPr/>
            <p:nvPr/>
          </p:nvGrpSpPr>
          <p:grpSpPr>
            <a:xfrm>
              <a:off x="2428840" y="4798634"/>
              <a:ext cx="1241458" cy="388800"/>
              <a:chOff x="455464" y="5027827"/>
              <a:chExt cx="1241458" cy="388800"/>
            </a:xfrm>
          </p:grpSpPr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8DF2C080-53BF-4C3C-9F51-440A0D419FA8}"/>
                  </a:ext>
                </a:extLst>
              </p:cNvPr>
              <p:cNvSpPr/>
              <p:nvPr/>
            </p:nvSpPr>
            <p:spPr>
              <a:xfrm rot="16200000">
                <a:off x="881793" y="4601498"/>
                <a:ext cx="388800" cy="124145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87" name="타원 386">
                <a:extLst>
                  <a:ext uri="{FF2B5EF4-FFF2-40B4-BE49-F238E27FC236}">
                    <a16:creationId xmlns:a16="http://schemas.microsoft.com/office/drawing/2014/main" id="{10CC93ED-BB15-4F29-93A1-A8FC2237EB36}"/>
                  </a:ext>
                </a:extLst>
              </p:cNvPr>
              <p:cNvSpPr/>
              <p:nvPr/>
            </p:nvSpPr>
            <p:spPr>
              <a:xfrm>
                <a:off x="830814" y="5121005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타원 387">
                <a:extLst>
                  <a:ext uri="{FF2B5EF4-FFF2-40B4-BE49-F238E27FC236}">
                    <a16:creationId xmlns:a16="http://schemas.microsoft.com/office/drawing/2014/main" id="{E1C0D5C1-E6F7-43D5-B322-28778279B5E3}"/>
                  </a:ext>
                </a:extLst>
              </p:cNvPr>
              <p:cNvSpPr/>
              <p:nvPr/>
            </p:nvSpPr>
            <p:spPr>
              <a:xfrm>
                <a:off x="1442398" y="5121005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9" name="그룹 388">
                <a:extLst>
                  <a:ext uri="{FF2B5EF4-FFF2-40B4-BE49-F238E27FC236}">
                    <a16:creationId xmlns:a16="http://schemas.microsoft.com/office/drawing/2014/main" id="{007B0261-FCC0-487A-A003-20C568685124}"/>
                  </a:ext>
                </a:extLst>
              </p:cNvPr>
              <p:cNvGrpSpPr/>
              <p:nvPr/>
            </p:nvGrpSpPr>
            <p:grpSpPr>
              <a:xfrm rot="16200000">
                <a:off x="1199234" y="5116643"/>
                <a:ext cx="72230" cy="205330"/>
                <a:chOff x="1540364" y="3566462"/>
                <a:chExt cx="45719" cy="205330"/>
              </a:xfrm>
            </p:grpSpPr>
            <p:sp>
              <p:nvSpPr>
                <p:cNvPr id="391" name="타원 390">
                  <a:extLst>
                    <a:ext uri="{FF2B5EF4-FFF2-40B4-BE49-F238E27FC236}">
                      <a16:creationId xmlns:a16="http://schemas.microsoft.com/office/drawing/2014/main" id="{D232A4B4-4CE5-48DF-A87A-D6721EAB925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타원 391">
                  <a:extLst>
                    <a:ext uri="{FF2B5EF4-FFF2-40B4-BE49-F238E27FC236}">
                      <a16:creationId xmlns:a16="http://schemas.microsoft.com/office/drawing/2014/main" id="{D14A7DAA-DC51-4D91-802A-E42D244CBCB3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DBDD4F2B-0CB9-47DB-A952-49BFFAC69BD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0" name="타원 389">
                <a:extLst>
                  <a:ext uri="{FF2B5EF4-FFF2-40B4-BE49-F238E27FC236}">
                    <a16:creationId xmlns:a16="http://schemas.microsoft.com/office/drawing/2014/main" id="{D7F43495-B3F1-4A66-A10B-BB7746A73AEE}"/>
                  </a:ext>
                </a:extLst>
              </p:cNvPr>
              <p:cNvSpPr/>
              <p:nvPr/>
            </p:nvSpPr>
            <p:spPr>
              <a:xfrm>
                <a:off x="542627" y="5121005"/>
                <a:ext cx="183788" cy="1836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0E0976D1-8D7E-43A9-8AC3-A71ED5C8D7D7}"/>
                </a:ext>
              </a:extLst>
            </p:cNvPr>
            <p:cNvGrpSpPr/>
            <p:nvPr/>
          </p:nvGrpSpPr>
          <p:grpSpPr>
            <a:xfrm>
              <a:off x="3013788" y="4387010"/>
              <a:ext cx="71562" cy="333956"/>
              <a:chOff x="1530073" y="661975"/>
              <a:chExt cx="71562" cy="333956"/>
            </a:xfrm>
          </p:grpSpPr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5D684F1B-F419-4A77-A296-9F99296306EF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3230ECBF-6FE4-46F9-8FD6-691C89C669BC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D508A5DD-2D9E-4910-893B-1AD543569E02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887E69-12CF-4283-B8FD-DD5F33D3EB62}"/>
              </a:ext>
            </a:extLst>
          </p:cNvPr>
          <p:cNvGrpSpPr/>
          <p:nvPr/>
        </p:nvGrpSpPr>
        <p:grpSpPr>
          <a:xfrm>
            <a:off x="6548363" y="4214220"/>
            <a:ext cx="1265453" cy="1823679"/>
            <a:chOff x="7158336" y="1127268"/>
            <a:chExt cx="1265453" cy="1823679"/>
          </a:xfrm>
        </p:grpSpPr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E202D0AE-E247-4F43-8DBB-214A84A25F56}"/>
                </a:ext>
              </a:extLst>
            </p:cNvPr>
            <p:cNvSpPr/>
            <p:nvPr/>
          </p:nvSpPr>
          <p:spPr>
            <a:xfrm>
              <a:off x="7158336" y="1127268"/>
              <a:ext cx="1265453" cy="182367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A75532BF-9C34-4A82-BFAF-5C1C914E4760}"/>
                </a:ext>
              </a:extLst>
            </p:cNvPr>
            <p:cNvSpPr/>
            <p:nvPr/>
          </p:nvSpPr>
          <p:spPr>
            <a:xfrm>
              <a:off x="7279693" y="1204782"/>
              <a:ext cx="1009363" cy="16654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242A5F2F-FADA-43D6-A1AB-C2EDCDC9C840}"/>
                </a:ext>
              </a:extLst>
            </p:cNvPr>
            <p:cNvGrpSpPr/>
            <p:nvPr/>
          </p:nvGrpSpPr>
          <p:grpSpPr>
            <a:xfrm>
              <a:off x="7414020" y="2078175"/>
              <a:ext cx="71562" cy="333956"/>
              <a:chOff x="1530073" y="661975"/>
              <a:chExt cx="71562" cy="333956"/>
            </a:xfrm>
          </p:grpSpPr>
          <p:sp>
            <p:nvSpPr>
              <p:cNvPr id="757" name="타원 756">
                <a:extLst>
                  <a:ext uri="{FF2B5EF4-FFF2-40B4-BE49-F238E27FC236}">
                    <a16:creationId xmlns:a16="http://schemas.microsoft.com/office/drawing/2014/main" id="{552B2502-4E7A-4712-A994-E8F2FF64FD0F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타원 757">
                <a:extLst>
                  <a:ext uri="{FF2B5EF4-FFF2-40B4-BE49-F238E27FC236}">
                    <a16:creationId xmlns:a16="http://schemas.microsoft.com/office/drawing/2014/main" id="{718BD98B-3401-4E33-9C0C-1E3038D3C93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타원 758">
                <a:extLst>
                  <a:ext uri="{FF2B5EF4-FFF2-40B4-BE49-F238E27FC236}">
                    <a16:creationId xmlns:a16="http://schemas.microsoft.com/office/drawing/2014/main" id="{93319190-0CB2-4640-9419-DFAFB8F67C42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0" name="그룹 759">
              <a:extLst>
                <a:ext uri="{FF2B5EF4-FFF2-40B4-BE49-F238E27FC236}">
                  <a16:creationId xmlns:a16="http://schemas.microsoft.com/office/drawing/2014/main" id="{8F0BD577-CD68-4488-8E06-7049DB69F7F1}"/>
                </a:ext>
              </a:extLst>
            </p:cNvPr>
            <p:cNvGrpSpPr/>
            <p:nvPr/>
          </p:nvGrpSpPr>
          <p:grpSpPr>
            <a:xfrm>
              <a:off x="8038589" y="2078175"/>
              <a:ext cx="71562" cy="333956"/>
              <a:chOff x="1530073" y="661975"/>
              <a:chExt cx="71562" cy="333956"/>
            </a:xfrm>
          </p:grpSpPr>
          <p:sp>
            <p:nvSpPr>
              <p:cNvPr id="761" name="타원 760">
                <a:extLst>
                  <a:ext uri="{FF2B5EF4-FFF2-40B4-BE49-F238E27FC236}">
                    <a16:creationId xmlns:a16="http://schemas.microsoft.com/office/drawing/2014/main" id="{0DF55D23-AC5F-4FBC-A0FB-BF4818EC8D46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타원 761">
                <a:extLst>
                  <a:ext uri="{FF2B5EF4-FFF2-40B4-BE49-F238E27FC236}">
                    <a16:creationId xmlns:a16="http://schemas.microsoft.com/office/drawing/2014/main" id="{B3B9C06C-667F-40CD-9551-7ABBC8FFFEC3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타원 762">
                <a:extLst>
                  <a:ext uri="{FF2B5EF4-FFF2-40B4-BE49-F238E27FC236}">
                    <a16:creationId xmlns:a16="http://schemas.microsoft.com/office/drawing/2014/main" id="{AF8F97E4-D69C-48BC-8DF1-FD20D513EDF3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3A760B3-51F8-4BD6-BEA6-63C50D4B672C}"/>
                </a:ext>
              </a:extLst>
            </p:cNvPr>
            <p:cNvGrpSpPr/>
            <p:nvPr/>
          </p:nvGrpSpPr>
          <p:grpSpPr>
            <a:xfrm>
              <a:off x="7351095" y="1297773"/>
              <a:ext cx="810708" cy="183788"/>
              <a:chOff x="7351095" y="1297773"/>
              <a:chExt cx="810708" cy="183788"/>
            </a:xfrm>
          </p:grpSpPr>
          <p:sp>
            <p:nvSpPr>
              <p:cNvPr id="609" name="타원 608">
                <a:extLst>
                  <a:ext uri="{FF2B5EF4-FFF2-40B4-BE49-F238E27FC236}">
                    <a16:creationId xmlns:a16="http://schemas.microsoft.com/office/drawing/2014/main" id="{FD3428B7-CA0C-48C7-8996-379C4C750CE4}"/>
                  </a:ext>
                </a:extLst>
              </p:cNvPr>
              <p:cNvSpPr/>
              <p:nvPr/>
            </p:nvSpPr>
            <p:spPr>
              <a:xfrm rot="5400000">
                <a:off x="7351001" y="129786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641E2AF5-32BE-47DE-95A6-EAEFC5D75C21}"/>
                  </a:ext>
                </a:extLst>
              </p:cNvPr>
              <p:cNvGrpSpPr/>
              <p:nvPr/>
            </p:nvGrpSpPr>
            <p:grpSpPr>
              <a:xfrm rot="5400000">
                <a:off x="7719742" y="1232204"/>
                <a:ext cx="71562" cy="333956"/>
                <a:chOff x="1530073" y="661975"/>
                <a:chExt cx="71562" cy="333956"/>
              </a:xfrm>
            </p:grpSpPr>
            <p:sp>
              <p:nvSpPr>
                <p:cNvPr id="427" name="타원 426">
                  <a:extLst>
                    <a:ext uri="{FF2B5EF4-FFF2-40B4-BE49-F238E27FC236}">
                      <a16:creationId xmlns:a16="http://schemas.microsoft.com/office/drawing/2014/main" id="{C09C6265-C00C-4DA7-A029-6A7779A625C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>
                  <a:extLst>
                    <a:ext uri="{FF2B5EF4-FFF2-40B4-BE49-F238E27FC236}">
                      <a16:creationId xmlns:a16="http://schemas.microsoft.com/office/drawing/2014/main" id="{61A51AEE-2439-4BC9-A19F-F80A8430E23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>
                  <a:extLst>
                    <a:ext uri="{FF2B5EF4-FFF2-40B4-BE49-F238E27FC236}">
                      <a16:creationId xmlns:a16="http://schemas.microsoft.com/office/drawing/2014/main" id="{6547D121-7B11-4522-8872-D9306C90BEE7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066E8B20-A65A-4B18-B068-786DEBE2D34C}"/>
                  </a:ext>
                </a:extLst>
              </p:cNvPr>
              <p:cNvSpPr/>
              <p:nvPr/>
            </p:nvSpPr>
            <p:spPr>
              <a:xfrm rot="5400000">
                <a:off x="7978109" y="129786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2C388AE-484B-4BE6-AFCE-25A398E0651E}"/>
                </a:ext>
              </a:extLst>
            </p:cNvPr>
            <p:cNvGrpSpPr/>
            <p:nvPr/>
          </p:nvGrpSpPr>
          <p:grpSpPr>
            <a:xfrm>
              <a:off x="7351095" y="1712229"/>
              <a:ext cx="810708" cy="183788"/>
              <a:chOff x="7351095" y="1712229"/>
              <a:chExt cx="810708" cy="183788"/>
            </a:xfrm>
          </p:grpSpPr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46AAFD20-7C9C-458A-A099-D60A8F783F01}"/>
                  </a:ext>
                </a:extLst>
              </p:cNvPr>
              <p:cNvSpPr/>
              <p:nvPr/>
            </p:nvSpPr>
            <p:spPr>
              <a:xfrm rot="5400000">
                <a:off x="7351001" y="1712323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F423418E-1CB9-4224-B1FF-C35714763A7C}"/>
                  </a:ext>
                </a:extLst>
              </p:cNvPr>
              <p:cNvSpPr/>
              <p:nvPr/>
            </p:nvSpPr>
            <p:spPr>
              <a:xfrm rot="5400000">
                <a:off x="7978109" y="1712323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3" name="그룹 432">
                <a:extLst>
                  <a:ext uri="{FF2B5EF4-FFF2-40B4-BE49-F238E27FC236}">
                    <a16:creationId xmlns:a16="http://schemas.microsoft.com/office/drawing/2014/main" id="{F9353B0E-0E0D-4ACC-9D01-EC3B87F51022}"/>
                  </a:ext>
                </a:extLst>
              </p:cNvPr>
              <p:cNvGrpSpPr/>
              <p:nvPr/>
            </p:nvGrpSpPr>
            <p:grpSpPr>
              <a:xfrm rot="5400000">
                <a:off x="7719742" y="1647148"/>
                <a:ext cx="71562" cy="333956"/>
                <a:chOff x="1530073" y="661975"/>
                <a:chExt cx="71562" cy="333956"/>
              </a:xfrm>
            </p:grpSpPr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DF365CCF-1468-4D3A-9EA2-360BE36AB31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E1B42418-3BD6-4879-91BE-915383EF281D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12717EDB-4C76-4B1B-A256-822C39F054E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B596624-AE50-4020-BFAD-0B6ECC7FC064}"/>
                </a:ext>
              </a:extLst>
            </p:cNvPr>
            <p:cNvGrpSpPr/>
            <p:nvPr/>
          </p:nvGrpSpPr>
          <p:grpSpPr>
            <a:xfrm>
              <a:off x="7351095" y="2574400"/>
              <a:ext cx="810708" cy="183788"/>
              <a:chOff x="7351095" y="2574400"/>
              <a:chExt cx="810708" cy="183788"/>
            </a:xfrm>
          </p:grpSpPr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CAA7053F-2E95-4767-A2E9-09FFD062D18F}"/>
                  </a:ext>
                </a:extLst>
              </p:cNvPr>
              <p:cNvSpPr/>
              <p:nvPr/>
            </p:nvSpPr>
            <p:spPr>
              <a:xfrm rot="5400000">
                <a:off x="7351001" y="2574494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CA43AEBB-7A7D-4F0E-BB63-F6E654F87F33}"/>
                  </a:ext>
                </a:extLst>
              </p:cNvPr>
              <p:cNvSpPr/>
              <p:nvPr/>
            </p:nvSpPr>
            <p:spPr>
              <a:xfrm rot="5400000">
                <a:off x="7978109" y="2574494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7" name="그룹 436">
                <a:extLst>
                  <a:ext uri="{FF2B5EF4-FFF2-40B4-BE49-F238E27FC236}">
                    <a16:creationId xmlns:a16="http://schemas.microsoft.com/office/drawing/2014/main" id="{2E647B6C-AE37-42EE-A790-38C217AB3BA2}"/>
                  </a:ext>
                </a:extLst>
              </p:cNvPr>
              <p:cNvGrpSpPr/>
              <p:nvPr/>
            </p:nvGrpSpPr>
            <p:grpSpPr>
              <a:xfrm rot="5400000">
                <a:off x="7719742" y="2507218"/>
                <a:ext cx="71562" cy="333956"/>
                <a:chOff x="1530073" y="661975"/>
                <a:chExt cx="71562" cy="333956"/>
              </a:xfrm>
            </p:grpSpPr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99CB9FE2-48BB-4DC5-833C-4181611F82D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172CCB5A-4617-43DB-9029-0A7C083A939E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EB1815AE-FBEE-410B-83CD-17241E19E5C1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39DD426D-A43D-4391-8501-302ABD4636E8}"/>
              </a:ext>
            </a:extLst>
          </p:cNvPr>
          <p:cNvGrpSpPr/>
          <p:nvPr/>
        </p:nvGrpSpPr>
        <p:grpSpPr>
          <a:xfrm>
            <a:off x="8290008" y="4394549"/>
            <a:ext cx="1453669" cy="1449091"/>
            <a:chOff x="441300" y="3838775"/>
            <a:chExt cx="1453669" cy="1449091"/>
          </a:xfrm>
        </p:grpSpPr>
        <p:sp>
          <p:nvSpPr>
            <p:cNvPr id="443" name="직사각형 442">
              <a:extLst>
                <a:ext uri="{FF2B5EF4-FFF2-40B4-BE49-F238E27FC236}">
                  <a16:creationId xmlns:a16="http://schemas.microsoft.com/office/drawing/2014/main" id="{269E4129-4392-4A6C-98CE-A0F3741ACA45}"/>
                </a:ext>
              </a:extLst>
            </p:cNvPr>
            <p:cNvSpPr/>
            <p:nvPr/>
          </p:nvSpPr>
          <p:spPr>
            <a:xfrm rot="16200000">
              <a:off x="443589" y="3836486"/>
              <a:ext cx="1449091" cy="1453669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44" name="그룹 443">
              <a:extLst>
                <a:ext uri="{FF2B5EF4-FFF2-40B4-BE49-F238E27FC236}">
                  <a16:creationId xmlns:a16="http://schemas.microsoft.com/office/drawing/2014/main" id="{2CBFEF12-2BBD-4B90-9774-D64C9EAB1BEF}"/>
                </a:ext>
              </a:extLst>
            </p:cNvPr>
            <p:cNvGrpSpPr/>
            <p:nvPr/>
          </p:nvGrpSpPr>
          <p:grpSpPr>
            <a:xfrm>
              <a:off x="547407" y="3916290"/>
              <a:ext cx="1241455" cy="388800"/>
              <a:chOff x="455463" y="3751200"/>
              <a:chExt cx="1241455" cy="388800"/>
            </a:xfrm>
          </p:grpSpPr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1EEF74C9-9B53-4AA5-A5C1-8B14006F501B}"/>
                  </a:ext>
                </a:extLst>
              </p:cNvPr>
              <p:cNvSpPr/>
              <p:nvPr/>
            </p:nvSpPr>
            <p:spPr>
              <a:xfrm rot="16200000">
                <a:off x="881791" y="3324872"/>
                <a:ext cx="388800" cy="124145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8E309D7F-3CF1-4171-B2BE-923B29785D33}"/>
                  </a:ext>
                </a:extLst>
              </p:cNvPr>
              <p:cNvSpPr/>
              <p:nvPr/>
            </p:nvSpPr>
            <p:spPr>
              <a:xfrm>
                <a:off x="830814" y="3844378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540F6C21-CE5A-4AC6-B4FD-3C6D8B8C6893}"/>
                  </a:ext>
                </a:extLst>
              </p:cNvPr>
              <p:cNvSpPr/>
              <p:nvPr/>
            </p:nvSpPr>
            <p:spPr>
              <a:xfrm>
                <a:off x="1442398" y="3844378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60" name="그룹 459">
                <a:extLst>
                  <a:ext uri="{FF2B5EF4-FFF2-40B4-BE49-F238E27FC236}">
                    <a16:creationId xmlns:a16="http://schemas.microsoft.com/office/drawing/2014/main" id="{AB56499A-AD0E-426F-947B-EF04A6AC00B6}"/>
                  </a:ext>
                </a:extLst>
              </p:cNvPr>
              <p:cNvGrpSpPr/>
              <p:nvPr/>
            </p:nvGrpSpPr>
            <p:grpSpPr>
              <a:xfrm rot="16200000">
                <a:off x="1199235" y="3848838"/>
                <a:ext cx="72230" cy="205330"/>
                <a:chOff x="1540364" y="3522497"/>
                <a:chExt cx="45719" cy="205330"/>
              </a:xfrm>
            </p:grpSpPr>
            <p:sp>
              <p:nvSpPr>
                <p:cNvPr id="462" name="타원 461">
                  <a:extLst>
                    <a:ext uri="{FF2B5EF4-FFF2-40B4-BE49-F238E27FC236}">
                      <a16:creationId xmlns:a16="http://schemas.microsoft.com/office/drawing/2014/main" id="{1322F669-0735-4A2B-B749-D12C095ABF17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2249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4A3A54A1-D01E-4106-BBBB-FEE17ACC23E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0143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42859925-8076-441E-AD3B-109ED261391D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8210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6159FE5E-24F2-4C10-944D-3ACB67B04719}"/>
                  </a:ext>
                </a:extLst>
              </p:cNvPr>
              <p:cNvSpPr/>
              <p:nvPr/>
            </p:nvSpPr>
            <p:spPr>
              <a:xfrm>
                <a:off x="542627" y="3844378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5" name="직사각형 444">
              <a:extLst>
                <a:ext uri="{FF2B5EF4-FFF2-40B4-BE49-F238E27FC236}">
                  <a16:creationId xmlns:a16="http://schemas.microsoft.com/office/drawing/2014/main" id="{C15655AF-16F8-44B1-88D1-948E04E72AB3}"/>
                </a:ext>
              </a:extLst>
            </p:cNvPr>
            <p:cNvSpPr/>
            <p:nvPr/>
          </p:nvSpPr>
          <p:spPr>
            <a:xfrm rot="16200000">
              <a:off x="973734" y="4372305"/>
              <a:ext cx="388800" cy="1241458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282F2A34-43A0-4CB7-91E3-D6D696F29C83}"/>
                </a:ext>
              </a:extLst>
            </p:cNvPr>
            <p:cNvSpPr/>
            <p:nvPr/>
          </p:nvSpPr>
          <p:spPr>
            <a:xfrm>
              <a:off x="922755" y="4891812"/>
              <a:ext cx="183788" cy="183600"/>
            </a:xfrm>
            <a:prstGeom prst="ellipse">
              <a:avLst/>
            </a:prstGeom>
            <a:solidFill>
              <a:srgbClr val="9FD7BF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2B6B3544-A804-4D75-A82A-EEB6FB44CAA5}"/>
                </a:ext>
              </a:extLst>
            </p:cNvPr>
            <p:cNvSpPr/>
            <p:nvPr/>
          </p:nvSpPr>
          <p:spPr>
            <a:xfrm>
              <a:off x="1534339" y="4891812"/>
              <a:ext cx="183788" cy="183600"/>
            </a:xfrm>
            <a:prstGeom prst="ellipse">
              <a:avLst/>
            </a:prstGeom>
            <a:solidFill>
              <a:srgbClr val="9FD7BF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EAF5541F-ECB9-4432-B0A9-F277420A4259}"/>
                </a:ext>
              </a:extLst>
            </p:cNvPr>
            <p:cNvGrpSpPr/>
            <p:nvPr/>
          </p:nvGrpSpPr>
          <p:grpSpPr>
            <a:xfrm rot="16200000">
              <a:off x="1291175" y="4887450"/>
              <a:ext cx="72230" cy="205330"/>
              <a:chOff x="1540364" y="3566462"/>
              <a:chExt cx="45719" cy="205330"/>
            </a:xfrm>
          </p:grpSpPr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33A2D2FE-EACA-42FB-B034-C62BFC65C933}"/>
                  </a:ext>
                </a:extLst>
              </p:cNvPr>
              <p:cNvSpPr/>
              <p:nvPr/>
            </p:nvSpPr>
            <p:spPr>
              <a:xfrm rot="5400000" flipH="1" flipV="1">
                <a:off x="1540364" y="356646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9649E116-9520-4E9A-9CA6-FC99B0ABBD78}"/>
                  </a:ext>
                </a:extLst>
              </p:cNvPr>
              <p:cNvSpPr/>
              <p:nvPr/>
            </p:nvSpPr>
            <p:spPr>
              <a:xfrm rot="5400000" flipH="1" flipV="1">
                <a:off x="1540364" y="364540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2F28AB99-B2C4-49CC-8175-9BA86AB9DE27}"/>
                  </a:ext>
                </a:extLst>
              </p:cNvPr>
              <p:cNvSpPr/>
              <p:nvPr/>
            </p:nvSpPr>
            <p:spPr>
              <a:xfrm rot="5400000" flipH="1" flipV="1">
                <a:off x="1540364" y="3726073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7F68568C-D9B6-4988-B42E-7EA206A73AEC}"/>
                </a:ext>
              </a:extLst>
            </p:cNvPr>
            <p:cNvSpPr/>
            <p:nvPr/>
          </p:nvSpPr>
          <p:spPr>
            <a:xfrm>
              <a:off x="634568" y="4891812"/>
              <a:ext cx="183788" cy="183600"/>
            </a:xfrm>
            <a:prstGeom prst="ellipse">
              <a:avLst/>
            </a:prstGeom>
            <a:solidFill>
              <a:srgbClr val="9FD7BF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B1234E6D-28B5-4A04-B193-79D3C2677ABE}"/>
                </a:ext>
              </a:extLst>
            </p:cNvPr>
            <p:cNvGrpSpPr/>
            <p:nvPr/>
          </p:nvGrpSpPr>
          <p:grpSpPr>
            <a:xfrm>
              <a:off x="1132353" y="4387010"/>
              <a:ext cx="71562" cy="333956"/>
              <a:chOff x="1530073" y="661975"/>
              <a:chExt cx="71562" cy="333956"/>
            </a:xfrm>
          </p:grpSpPr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4AAFA03F-E218-4545-AC5F-41ABA478A894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115E38C7-F866-4753-A491-D1F12E4D7277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CC14820E-75A1-4268-9F3B-EA8A3C9D777D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917BA5-CC93-48BA-B895-42A25ABA5D9E}"/>
              </a:ext>
            </a:extLst>
          </p:cNvPr>
          <p:cNvGrpSpPr/>
          <p:nvPr/>
        </p:nvGrpSpPr>
        <p:grpSpPr>
          <a:xfrm>
            <a:off x="537146" y="3732501"/>
            <a:ext cx="1507144" cy="2344465"/>
            <a:chOff x="722140" y="645549"/>
            <a:chExt cx="1507144" cy="2344465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F94EA3BB-C534-4BBB-A792-DEBFD82EEA2F}"/>
                </a:ext>
              </a:extLst>
            </p:cNvPr>
            <p:cNvGrpSpPr/>
            <p:nvPr/>
          </p:nvGrpSpPr>
          <p:grpSpPr>
            <a:xfrm>
              <a:off x="748878" y="1166335"/>
              <a:ext cx="1453669" cy="1823679"/>
              <a:chOff x="363782" y="3673686"/>
              <a:chExt cx="1453669" cy="1823679"/>
            </a:xfrm>
          </p:grpSpPr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6E55DB96-1BB7-4CDC-8928-8F7D67E10F12}"/>
                  </a:ext>
                </a:extLst>
              </p:cNvPr>
              <p:cNvSpPr/>
              <p:nvPr/>
            </p:nvSpPr>
            <p:spPr>
              <a:xfrm rot="16200000">
                <a:off x="178777" y="3858691"/>
                <a:ext cx="1823679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BC4B7670-6251-48F1-A859-DE2E976B0498}"/>
                  </a:ext>
                </a:extLst>
              </p:cNvPr>
              <p:cNvGrpSpPr/>
              <p:nvPr/>
            </p:nvGrpSpPr>
            <p:grpSpPr>
              <a:xfrm>
                <a:off x="469889" y="3751200"/>
                <a:ext cx="1241455" cy="388800"/>
                <a:chOff x="455463" y="3751200"/>
                <a:chExt cx="1241455" cy="388800"/>
              </a:xfrm>
            </p:grpSpPr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33909BB7-F53A-4B09-B9DD-D6409FE8A4A3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7029B5F8-47BD-4AB4-A10A-FCCBC3FE5BA8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타원 357">
                  <a:extLst>
                    <a:ext uri="{FF2B5EF4-FFF2-40B4-BE49-F238E27FC236}">
                      <a16:creationId xmlns:a16="http://schemas.microsoft.com/office/drawing/2014/main" id="{322A8BA8-CFDA-4095-9260-80B41FCE8985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B1F3AB0D-6901-47F1-8B40-DA3836C695CF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361" name="타원 360">
                    <a:extLst>
                      <a:ext uri="{FF2B5EF4-FFF2-40B4-BE49-F238E27FC236}">
                        <a16:creationId xmlns:a16="http://schemas.microsoft.com/office/drawing/2014/main" id="{F8115AD0-1887-42A6-9B17-1EC1DD38CC1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2" name="타원 361">
                    <a:extLst>
                      <a:ext uri="{FF2B5EF4-FFF2-40B4-BE49-F238E27FC236}">
                        <a16:creationId xmlns:a16="http://schemas.microsoft.com/office/drawing/2014/main" id="{E239BB73-64FC-419D-8B20-AA1B2F81D2A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3" name="타원 362">
                    <a:extLst>
                      <a:ext uri="{FF2B5EF4-FFF2-40B4-BE49-F238E27FC236}">
                        <a16:creationId xmlns:a16="http://schemas.microsoft.com/office/drawing/2014/main" id="{FE5B3C80-C9C2-4E11-9006-1F689C9F6AB1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0" name="타원 359">
                  <a:extLst>
                    <a:ext uri="{FF2B5EF4-FFF2-40B4-BE49-F238E27FC236}">
                      <a16:creationId xmlns:a16="http://schemas.microsoft.com/office/drawing/2014/main" id="{6AF0737A-37AD-4948-8398-71FFFBC4CA74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FBB5DE3A-DB80-458D-9D51-9BEA0BAABC2C}"/>
                  </a:ext>
                </a:extLst>
              </p:cNvPr>
              <p:cNvGrpSpPr/>
              <p:nvPr/>
            </p:nvGrpSpPr>
            <p:grpSpPr>
              <a:xfrm>
                <a:off x="469887" y="4165200"/>
                <a:ext cx="1241458" cy="392400"/>
                <a:chOff x="455464" y="4165200"/>
                <a:chExt cx="1241458" cy="392400"/>
              </a:xfrm>
            </p:grpSpPr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3EAB89CC-BE7C-4F6C-A9F0-BF3CB57F76E8}"/>
                    </a:ext>
                  </a:extLst>
                </p:cNvPr>
                <p:cNvSpPr/>
                <p:nvPr/>
              </p:nvSpPr>
              <p:spPr>
                <a:xfrm rot="16200000">
                  <a:off x="879993" y="3740671"/>
                  <a:ext cx="3924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E526D498-56A9-4DAF-BF31-F3ED1E5F8876}"/>
                    </a:ext>
                  </a:extLst>
                </p:cNvPr>
                <p:cNvSpPr/>
                <p:nvPr/>
              </p:nvSpPr>
              <p:spPr>
                <a:xfrm>
                  <a:off x="830814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타원 349">
                  <a:extLst>
                    <a:ext uri="{FF2B5EF4-FFF2-40B4-BE49-F238E27FC236}">
                      <a16:creationId xmlns:a16="http://schemas.microsoft.com/office/drawing/2014/main" id="{04D2C7BA-926C-4E0A-92F1-0FEDF564F7CF}"/>
                    </a:ext>
                  </a:extLst>
                </p:cNvPr>
                <p:cNvSpPr/>
                <p:nvPr/>
              </p:nvSpPr>
              <p:spPr>
                <a:xfrm>
                  <a:off x="1442398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1" name="그룹 350">
                  <a:extLst>
                    <a:ext uri="{FF2B5EF4-FFF2-40B4-BE49-F238E27FC236}">
                      <a16:creationId xmlns:a16="http://schemas.microsoft.com/office/drawing/2014/main" id="{030BC28A-0CA5-4038-A791-31E59CBB2011}"/>
                    </a:ext>
                  </a:extLst>
                </p:cNvPr>
                <p:cNvGrpSpPr/>
                <p:nvPr/>
              </p:nvGrpSpPr>
              <p:grpSpPr>
                <a:xfrm rot="16200000">
                  <a:off x="1198899" y="4264647"/>
                  <a:ext cx="72899" cy="205329"/>
                  <a:chOff x="1540364" y="4111591"/>
                  <a:chExt cx="45719" cy="205329"/>
                </a:xfrm>
              </p:grpSpPr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076C2819-5488-4022-8F86-B41F24CC66A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11159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4" name="타원 353">
                    <a:extLst>
                      <a:ext uri="{FF2B5EF4-FFF2-40B4-BE49-F238E27FC236}">
                        <a16:creationId xmlns:a16="http://schemas.microsoft.com/office/drawing/2014/main" id="{A9CEC53E-6F8F-4D9D-A70E-C3A84F1A0DE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19053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5" name="타원 354">
                    <a:extLst>
                      <a:ext uri="{FF2B5EF4-FFF2-40B4-BE49-F238E27FC236}">
                        <a16:creationId xmlns:a16="http://schemas.microsoft.com/office/drawing/2014/main" id="{D5B4E675-2C2B-4A19-8830-68329B087C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27120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52" name="타원 351">
                  <a:extLst>
                    <a:ext uri="{FF2B5EF4-FFF2-40B4-BE49-F238E27FC236}">
                      <a16:creationId xmlns:a16="http://schemas.microsoft.com/office/drawing/2014/main" id="{4A00071E-F6F8-455A-9500-44B6D9BA2B41}"/>
                    </a:ext>
                  </a:extLst>
                </p:cNvPr>
                <p:cNvSpPr/>
                <p:nvPr/>
              </p:nvSpPr>
              <p:spPr>
                <a:xfrm>
                  <a:off x="542627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5" name="그룹 334">
                <a:extLst>
                  <a:ext uri="{FF2B5EF4-FFF2-40B4-BE49-F238E27FC236}">
                    <a16:creationId xmlns:a16="http://schemas.microsoft.com/office/drawing/2014/main" id="{7FDBCFD5-5912-4ECB-866B-AB8C2AC42888}"/>
                  </a:ext>
                </a:extLst>
              </p:cNvPr>
              <p:cNvGrpSpPr/>
              <p:nvPr/>
            </p:nvGrpSpPr>
            <p:grpSpPr>
              <a:xfrm>
                <a:off x="469887" y="5027827"/>
                <a:ext cx="1241458" cy="388800"/>
                <a:chOff x="455464" y="5027827"/>
                <a:chExt cx="1241458" cy="388800"/>
              </a:xfrm>
            </p:grpSpPr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24A7244B-2B63-40B5-A4B0-1E1B2F69FE46}"/>
                    </a:ext>
                  </a:extLst>
                </p:cNvPr>
                <p:cNvSpPr/>
                <p:nvPr/>
              </p:nvSpPr>
              <p:spPr>
                <a:xfrm rot="16200000">
                  <a:off x="881793" y="4601498"/>
                  <a:ext cx="3888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FB10D1AE-6149-485D-8197-2673EF6A7AD0}"/>
                    </a:ext>
                  </a:extLst>
                </p:cNvPr>
                <p:cNvSpPr/>
                <p:nvPr/>
              </p:nvSpPr>
              <p:spPr>
                <a:xfrm>
                  <a:off x="830814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>
                  <a:extLst>
                    <a:ext uri="{FF2B5EF4-FFF2-40B4-BE49-F238E27FC236}">
                      <a16:creationId xmlns:a16="http://schemas.microsoft.com/office/drawing/2014/main" id="{52F5A024-5FF7-4D27-ACDF-60CDC2145821}"/>
                    </a:ext>
                  </a:extLst>
                </p:cNvPr>
                <p:cNvSpPr/>
                <p:nvPr/>
              </p:nvSpPr>
              <p:spPr>
                <a:xfrm>
                  <a:off x="1442398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43" name="그룹 342">
                  <a:extLst>
                    <a:ext uri="{FF2B5EF4-FFF2-40B4-BE49-F238E27FC236}">
                      <a16:creationId xmlns:a16="http://schemas.microsoft.com/office/drawing/2014/main" id="{D3A6E6E6-00A0-4D5E-8D0F-34A6BB2D271A}"/>
                    </a:ext>
                  </a:extLst>
                </p:cNvPr>
                <p:cNvGrpSpPr/>
                <p:nvPr/>
              </p:nvGrpSpPr>
              <p:grpSpPr>
                <a:xfrm rot="16200000">
                  <a:off x="1199234" y="5116643"/>
                  <a:ext cx="72230" cy="205330"/>
                  <a:chOff x="1540364" y="3566462"/>
                  <a:chExt cx="45719" cy="205330"/>
                </a:xfrm>
              </p:grpSpPr>
              <p:sp>
                <p:nvSpPr>
                  <p:cNvPr id="345" name="타원 344">
                    <a:extLst>
                      <a:ext uri="{FF2B5EF4-FFF2-40B4-BE49-F238E27FC236}">
                        <a16:creationId xmlns:a16="http://schemas.microsoft.com/office/drawing/2014/main" id="{E46C2A02-97A3-4870-BB1C-FC097403A110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6646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F843385E-723C-4E7B-91F2-75AB7C98C885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4540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7" name="타원 346">
                    <a:extLst>
                      <a:ext uri="{FF2B5EF4-FFF2-40B4-BE49-F238E27FC236}">
                        <a16:creationId xmlns:a16="http://schemas.microsoft.com/office/drawing/2014/main" id="{0282BE16-B3E3-4CC0-AA30-BA469B13691E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726073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93649787-980B-4966-B01B-989B393E7E93}"/>
                    </a:ext>
                  </a:extLst>
                </p:cNvPr>
                <p:cNvSpPr/>
                <p:nvPr/>
              </p:nvSpPr>
              <p:spPr>
                <a:xfrm>
                  <a:off x="542627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3FD4D787-439D-49EC-802A-1924E3B957FC}"/>
                  </a:ext>
                </a:extLst>
              </p:cNvPr>
              <p:cNvGrpSpPr/>
              <p:nvPr/>
            </p:nvGrpSpPr>
            <p:grpSpPr>
              <a:xfrm>
                <a:off x="1054835" y="4624592"/>
                <a:ext cx="71562" cy="333956"/>
                <a:chOff x="1530073" y="661975"/>
                <a:chExt cx="71562" cy="333956"/>
              </a:xfrm>
            </p:grpSpPr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38F99C01-1537-496B-A3FF-1A0B0E4DE7CE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80D3D4B5-5742-4654-8E9F-2ABC6B9C76FF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타원 338">
                  <a:extLst>
                    <a:ext uri="{FF2B5EF4-FFF2-40B4-BE49-F238E27FC236}">
                      <a16:creationId xmlns:a16="http://schemas.microsoft.com/office/drawing/2014/main" id="{9414E0BE-EA5D-4A8F-8A29-3F4C0A7D99C7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808841B5-D1C4-4795-BC8C-AF4BED8B17EE}"/>
                </a:ext>
              </a:extLst>
            </p:cNvPr>
            <p:cNvSpPr txBox="1"/>
            <p:nvPr/>
          </p:nvSpPr>
          <p:spPr>
            <a:xfrm>
              <a:off x="722140" y="645549"/>
              <a:ext cx="1507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Embedding Mat</a:t>
              </a:r>
            </a:p>
            <a:p>
              <a:pPr algn="ctr"/>
              <a:r>
                <a:rPr lang="en-US" altLang="ko-KR" sz="1000" dirty="0"/>
                <a:t>(130, 300)</a:t>
              </a:r>
              <a:endParaRPr lang="ko-KR" altLang="en-US" sz="1000" dirty="0" err="1"/>
            </a:p>
          </p:txBody>
        </p: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B69F7B5E-BAC2-4B23-9390-55B3F00BE127}"/>
                </a:ext>
              </a:extLst>
            </p:cNvPr>
            <p:cNvCxnSpPr>
              <a:cxnSpLocks/>
              <a:stCxn id="320" idx="2"/>
              <a:endCxn id="332" idx="3"/>
            </p:cNvCxnSpPr>
            <p:nvPr/>
          </p:nvCxnSpPr>
          <p:spPr>
            <a:xfrm>
              <a:off x="1475712" y="1045659"/>
              <a:ext cx="1" cy="12067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5" name="TextBox 464">
            <a:extLst>
              <a:ext uri="{FF2B5EF4-FFF2-40B4-BE49-F238E27FC236}">
                <a16:creationId xmlns:a16="http://schemas.microsoft.com/office/drawing/2014/main" id="{8C8A292C-347F-41BB-B2A3-C6E9F12EF46F}"/>
              </a:ext>
            </a:extLst>
          </p:cNvPr>
          <p:cNvSpPr txBox="1"/>
          <p:nvPr/>
        </p:nvSpPr>
        <p:spPr>
          <a:xfrm>
            <a:off x="2901177" y="373250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(130, 300)</a:t>
            </a:r>
            <a:endParaRPr lang="ko-KR" altLang="en-US" sz="1000" dirty="0" err="1"/>
          </a:p>
        </p:txBody>
      </p: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20303E51-BB80-4C99-B3CA-78B4117E0579}"/>
              </a:ext>
            </a:extLst>
          </p:cNvPr>
          <p:cNvCxnSpPr>
            <a:cxnSpLocks/>
            <a:stCxn id="465" idx="2"/>
            <a:endCxn id="496" idx="3"/>
          </p:cNvCxnSpPr>
          <p:nvPr/>
        </p:nvCxnSpPr>
        <p:spPr>
          <a:xfrm>
            <a:off x="3287662" y="3978722"/>
            <a:ext cx="0" cy="28039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ADEAD41A-91E4-4143-BD0E-60433E178CB1}"/>
              </a:ext>
            </a:extLst>
          </p:cNvPr>
          <p:cNvSpPr txBox="1"/>
          <p:nvPr/>
        </p:nvSpPr>
        <p:spPr>
          <a:xfrm>
            <a:off x="4937120" y="3978722"/>
            <a:ext cx="700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(300, 19)</a:t>
            </a:r>
            <a:endParaRPr lang="ko-KR" altLang="en-US" sz="1000" dirty="0" err="1"/>
          </a:p>
        </p:txBody>
      </p: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803E9A46-8301-400B-A946-7E368CFF751E}"/>
              </a:ext>
            </a:extLst>
          </p:cNvPr>
          <p:cNvCxnSpPr>
            <a:cxnSpLocks/>
            <a:stCxn id="467" idx="2"/>
            <a:endCxn id="379" idx="0"/>
          </p:cNvCxnSpPr>
          <p:nvPr/>
        </p:nvCxnSpPr>
        <p:spPr>
          <a:xfrm>
            <a:off x="5287537" y="4224943"/>
            <a:ext cx="5181" cy="20869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590CAA-8810-4DFA-A75F-941C38B76266}"/>
              </a:ext>
            </a:extLst>
          </p:cNvPr>
          <p:cNvGrpSpPr/>
          <p:nvPr/>
        </p:nvGrpSpPr>
        <p:grpSpPr>
          <a:xfrm>
            <a:off x="4553506" y="1365325"/>
            <a:ext cx="1453669" cy="1977584"/>
            <a:chOff x="590589" y="4102198"/>
            <a:chExt cx="1453669" cy="19775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4FD96C9-0958-4322-98EB-EA6E198B3293}"/>
                </a:ext>
              </a:extLst>
            </p:cNvPr>
            <p:cNvGrpSpPr/>
            <p:nvPr/>
          </p:nvGrpSpPr>
          <p:grpSpPr>
            <a:xfrm>
              <a:off x="590589" y="4630691"/>
              <a:ext cx="1453669" cy="1449091"/>
              <a:chOff x="441300" y="3838775"/>
              <a:chExt cx="1453669" cy="1449091"/>
            </a:xfrm>
          </p:grpSpPr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931E994E-1974-4761-88A4-978381060B86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E5D81AF0-3934-446A-A322-12FFE42D5061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9291EC14-ABBD-49E3-AFAE-92665664B206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1B779DE4-D760-4914-A4C6-AB81F86BE2A8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D42DFF9C-2C99-48C0-8682-612DCA65A4DC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3" name="그룹 372">
                  <a:extLst>
                    <a:ext uri="{FF2B5EF4-FFF2-40B4-BE49-F238E27FC236}">
                      <a16:creationId xmlns:a16="http://schemas.microsoft.com/office/drawing/2014/main" id="{F90A6490-AE94-4C7A-AFED-5B34F0AD65E8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375" name="타원 374">
                    <a:extLst>
                      <a:ext uri="{FF2B5EF4-FFF2-40B4-BE49-F238E27FC236}">
                        <a16:creationId xmlns:a16="http://schemas.microsoft.com/office/drawing/2014/main" id="{C78F0888-1DA1-4B27-B121-7B7EBFA2BFC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6" name="타원 375">
                    <a:extLst>
                      <a:ext uri="{FF2B5EF4-FFF2-40B4-BE49-F238E27FC236}">
                        <a16:creationId xmlns:a16="http://schemas.microsoft.com/office/drawing/2014/main" id="{4CE239D1-2351-4FBC-A86D-E1F6E731092C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7" name="타원 376">
                    <a:extLst>
                      <a:ext uri="{FF2B5EF4-FFF2-40B4-BE49-F238E27FC236}">
                        <a16:creationId xmlns:a16="http://schemas.microsoft.com/office/drawing/2014/main" id="{A418D5F6-E828-492E-85E8-9C1F4D13D9E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74" name="타원 373">
                  <a:extLst>
                    <a:ext uri="{FF2B5EF4-FFF2-40B4-BE49-F238E27FC236}">
                      <a16:creationId xmlns:a16="http://schemas.microsoft.com/office/drawing/2014/main" id="{677D200E-D955-4D3D-A19B-51CA08483426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BD8AA67-685E-4918-A872-F49275D33246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9FEB4778-B3AC-4F2E-9331-26E03FA5C05C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18D4AF43-92E0-4D4D-86AC-8E09C06CC38B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8" name="그룹 327">
                <a:extLst>
                  <a:ext uri="{FF2B5EF4-FFF2-40B4-BE49-F238E27FC236}">
                    <a16:creationId xmlns:a16="http://schemas.microsoft.com/office/drawing/2014/main" id="{1D54E163-72F4-43CD-A69B-29D7D6C1BE66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367" name="타원 366">
                  <a:extLst>
                    <a:ext uri="{FF2B5EF4-FFF2-40B4-BE49-F238E27FC236}">
                      <a16:creationId xmlns:a16="http://schemas.microsoft.com/office/drawing/2014/main" id="{FF322B2F-C485-4088-BE25-EED7875B8B4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타원 367">
                  <a:extLst>
                    <a:ext uri="{FF2B5EF4-FFF2-40B4-BE49-F238E27FC236}">
                      <a16:creationId xmlns:a16="http://schemas.microsoft.com/office/drawing/2014/main" id="{E4EC7581-E00F-4376-999C-E202ACF7E8C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A3D7F8D1-A2B3-4500-AA1E-CA1DE5B74B08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8498A150-62F2-45E0-B918-4EE629FA98F5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0" name="그룹 329">
                <a:extLst>
                  <a:ext uri="{FF2B5EF4-FFF2-40B4-BE49-F238E27FC236}">
                    <a16:creationId xmlns:a16="http://schemas.microsoft.com/office/drawing/2014/main" id="{BEA61C07-50BB-45C7-992F-CD1B2FB4FBFF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364" name="타원 363">
                  <a:extLst>
                    <a:ext uri="{FF2B5EF4-FFF2-40B4-BE49-F238E27FC236}">
                      <a16:creationId xmlns:a16="http://schemas.microsoft.com/office/drawing/2014/main" id="{536959BB-1E9F-45AC-810F-BE6FC3AB9D58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5" name="타원 364">
                  <a:extLst>
                    <a:ext uri="{FF2B5EF4-FFF2-40B4-BE49-F238E27FC236}">
                      <a16:creationId xmlns:a16="http://schemas.microsoft.com/office/drawing/2014/main" id="{3746309E-410B-4B9D-9FA3-EAFE36B66341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6" name="타원 365">
                  <a:extLst>
                    <a:ext uri="{FF2B5EF4-FFF2-40B4-BE49-F238E27FC236}">
                      <a16:creationId xmlns:a16="http://schemas.microsoft.com/office/drawing/2014/main" id="{813FE466-B63F-4FEA-8823-840B2EB7FC1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EEF5D237-37A0-4A6C-9C13-EFB3A14570BE}"/>
                </a:ext>
              </a:extLst>
            </p:cNvPr>
            <p:cNvSpPr txBox="1"/>
            <p:nvPr/>
          </p:nvSpPr>
          <p:spPr>
            <a:xfrm>
              <a:off x="638385" y="4102198"/>
              <a:ext cx="1358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</a:t>
              </a:r>
              <a:r>
                <a:rPr lang="en-US" altLang="ko-KR" sz="1000" dirty="0"/>
                <a:t>Embedding Mat</a:t>
              </a:r>
            </a:p>
            <a:p>
              <a:pPr algn="ctr"/>
              <a:r>
                <a:rPr lang="en-US" altLang="ko-KR" sz="1000" dirty="0"/>
                <a:t>(19, 300)</a:t>
              </a:r>
              <a:endParaRPr lang="ko-KR" altLang="en-US" sz="1000" dirty="0" err="1"/>
            </a:p>
          </p:txBody>
        </p:sp>
        <p:cxnSp>
          <p:nvCxnSpPr>
            <p:cNvPr id="470" name="직선 연결선 469">
              <a:extLst>
                <a:ext uri="{FF2B5EF4-FFF2-40B4-BE49-F238E27FC236}">
                  <a16:creationId xmlns:a16="http://schemas.microsoft.com/office/drawing/2014/main" id="{B75D957E-D74C-41FA-8CB4-8C16E5124066}"/>
                </a:ext>
              </a:extLst>
            </p:cNvPr>
            <p:cNvCxnSpPr>
              <a:cxnSpLocks/>
              <a:stCxn id="469" idx="2"/>
              <a:endCxn id="323" idx="3"/>
            </p:cNvCxnSpPr>
            <p:nvPr/>
          </p:nvCxnSpPr>
          <p:spPr>
            <a:xfrm>
              <a:off x="1317418" y="4502308"/>
              <a:ext cx="6" cy="1283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1093EFCD-8D42-42A9-86AD-0E4D11CC87D7}"/>
              </a:ext>
            </a:extLst>
          </p:cNvPr>
          <p:cNvSpPr txBox="1"/>
          <p:nvPr/>
        </p:nvSpPr>
        <p:spPr>
          <a:xfrm>
            <a:off x="6830672" y="362826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Softmax</a:t>
            </a:r>
            <a:endParaRPr lang="en-US" altLang="ko-KR" sz="1000" dirty="0"/>
          </a:p>
          <a:p>
            <a:pPr algn="ctr"/>
            <a:r>
              <a:rPr lang="en-US" altLang="ko-KR" sz="1000" dirty="0"/>
              <a:t>(130, 19)</a:t>
            </a:r>
            <a:endParaRPr lang="ko-KR" altLang="en-US" sz="1000" dirty="0" err="1"/>
          </a:p>
        </p:txBody>
      </p: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E4511F10-18E1-4DFF-9F8B-4971469B2BA3}"/>
              </a:ext>
            </a:extLst>
          </p:cNvPr>
          <p:cNvCxnSpPr>
            <a:cxnSpLocks/>
            <a:stCxn id="474" idx="2"/>
            <a:endCxn id="597" idx="0"/>
          </p:cNvCxnSpPr>
          <p:nvPr/>
        </p:nvCxnSpPr>
        <p:spPr>
          <a:xfrm>
            <a:off x="7181089" y="4028378"/>
            <a:ext cx="1" cy="18584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39B4AE36-5D54-406A-AF75-80D61E9C8F30}"/>
              </a:ext>
            </a:extLst>
          </p:cNvPr>
          <p:cNvSpPr txBox="1"/>
          <p:nvPr/>
        </p:nvSpPr>
        <p:spPr>
          <a:xfrm>
            <a:off x="8666424" y="3901555"/>
            <a:ext cx="700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(19, 300)</a:t>
            </a:r>
            <a:endParaRPr lang="ko-KR" altLang="en-US" sz="1000" dirty="0" err="1"/>
          </a:p>
        </p:txBody>
      </p:sp>
      <p:cxnSp>
        <p:nvCxnSpPr>
          <p:cNvPr id="477" name="직선 연결선 476">
            <a:extLst>
              <a:ext uri="{FF2B5EF4-FFF2-40B4-BE49-F238E27FC236}">
                <a16:creationId xmlns:a16="http://schemas.microsoft.com/office/drawing/2014/main" id="{9947757E-D0AC-4C36-A9EC-02BF7A502710}"/>
              </a:ext>
            </a:extLst>
          </p:cNvPr>
          <p:cNvCxnSpPr>
            <a:cxnSpLocks/>
            <a:stCxn id="476" idx="2"/>
            <a:endCxn id="443" idx="3"/>
          </p:cNvCxnSpPr>
          <p:nvPr/>
        </p:nvCxnSpPr>
        <p:spPr>
          <a:xfrm>
            <a:off x="9016841" y="4147776"/>
            <a:ext cx="2" cy="24677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TextBox 477">
            <a:extLst>
              <a:ext uri="{FF2B5EF4-FFF2-40B4-BE49-F238E27FC236}">
                <a16:creationId xmlns:a16="http://schemas.microsoft.com/office/drawing/2014/main" id="{E87C672E-5464-435F-B3E2-17A5327DB7BD}"/>
              </a:ext>
            </a:extLst>
          </p:cNvPr>
          <p:cNvSpPr txBox="1"/>
          <p:nvPr/>
        </p:nvSpPr>
        <p:spPr>
          <a:xfrm>
            <a:off x="10239370" y="3473493"/>
            <a:ext cx="1377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질문과의 유사성이</a:t>
            </a:r>
            <a:endParaRPr lang="en-US" altLang="ko-KR" sz="1000" dirty="0"/>
          </a:p>
          <a:p>
            <a:pPr algn="ctr"/>
            <a:r>
              <a:rPr lang="ko-KR" altLang="en-US" sz="1000" dirty="0"/>
              <a:t>반영된 정보 글 </a:t>
            </a:r>
            <a:r>
              <a:rPr lang="en-US" altLang="ko-KR" sz="1000" dirty="0"/>
              <a:t>Embed</a:t>
            </a:r>
          </a:p>
          <a:p>
            <a:pPr algn="ctr"/>
            <a:r>
              <a:rPr lang="en-US" altLang="ko-KR" sz="1000" dirty="0"/>
              <a:t>(130, 300)</a:t>
            </a:r>
          </a:p>
        </p:txBody>
      </p:sp>
      <p:cxnSp>
        <p:nvCxnSpPr>
          <p:cNvPr id="479" name="직선 연결선 478">
            <a:extLst>
              <a:ext uri="{FF2B5EF4-FFF2-40B4-BE49-F238E27FC236}">
                <a16:creationId xmlns:a16="http://schemas.microsoft.com/office/drawing/2014/main" id="{C21EDA6B-0644-42DA-A34B-0F8C3BC91B00}"/>
              </a:ext>
            </a:extLst>
          </p:cNvPr>
          <p:cNvCxnSpPr>
            <a:cxnSpLocks/>
            <a:stCxn id="478" idx="2"/>
            <a:endCxn id="487" idx="3"/>
          </p:cNvCxnSpPr>
          <p:nvPr/>
        </p:nvCxnSpPr>
        <p:spPr>
          <a:xfrm>
            <a:off x="10928020" y="4027491"/>
            <a:ext cx="1" cy="1318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6D3B88-D461-413F-BC93-EE7751A788B8}"/>
              </a:ext>
            </a:extLst>
          </p:cNvPr>
          <p:cNvCxnSpPr>
            <a:cxnSpLocks/>
          </p:cNvCxnSpPr>
          <p:nvPr/>
        </p:nvCxnSpPr>
        <p:spPr>
          <a:xfrm>
            <a:off x="9016841" y="2609031"/>
            <a:ext cx="0" cy="1170962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연결선 479">
            <a:extLst>
              <a:ext uri="{FF2B5EF4-FFF2-40B4-BE49-F238E27FC236}">
                <a16:creationId xmlns:a16="http://schemas.microsoft.com/office/drawing/2014/main" id="{6B64F4F4-8972-4169-95B6-9C5836CA852B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6007175" y="2618363"/>
            <a:ext cx="300966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8F3E32D-9AE6-4ED8-82F6-614907C1C6B8}"/>
              </a:ext>
            </a:extLst>
          </p:cNvPr>
          <p:cNvGrpSpPr/>
          <p:nvPr/>
        </p:nvGrpSpPr>
        <p:grpSpPr>
          <a:xfrm>
            <a:off x="10201186" y="4159299"/>
            <a:ext cx="1453669" cy="1823679"/>
            <a:chOff x="10201186" y="4159299"/>
            <a:chExt cx="1453669" cy="1823679"/>
          </a:xfrm>
        </p:grpSpPr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42D9B7B2-172E-4E67-A90B-63F9945C3B5E}"/>
                </a:ext>
              </a:extLst>
            </p:cNvPr>
            <p:cNvSpPr/>
            <p:nvPr/>
          </p:nvSpPr>
          <p:spPr>
            <a:xfrm rot="16200000">
              <a:off x="10016181" y="4344304"/>
              <a:ext cx="1823679" cy="145366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488" name="그룹 487">
              <a:extLst>
                <a:ext uri="{FF2B5EF4-FFF2-40B4-BE49-F238E27FC236}">
                  <a16:creationId xmlns:a16="http://schemas.microsoft.com/office/drawing/2014/main" id="{E2ED4EDD-09F3-4745-B987-36CA340DF266}"/>
                </a:ext>
              </a:extLst>
            </p:cNvPr>
            <p:cNvGrpSpPr/>
            <p:nvPr/>
          </p:nvGrpSpPr>
          <p:grpSpPr>
            <a:xfrm>
              <a:off x="10307293" y="4236813"/>
              <a:ext cx="1241455" cy="388800"/>
              <a:chOff x="455463" y="3751200"/>
              <a:chExt cx="1241455" cy="388800"/>
            </a:xfrm>
          </p:grpSpPr>
          <p:sp>
            <p:nvSpPr>
              <p:cNvPr id="563" name="직사각형 562">
                <a:extLst>
                  <a:ext uri="{FF2B5EF4-FFF2-40B4-BE49-F238E27FC236}">
                    <a16:creationId xmlns:a16="http://schemas.microsoft.com/office/drawing/2014/main" id="{5AA135CF-4863-4B25-ACB6-4CC36F5A1387}"/>
                  </a:ext>
                </a:extLst>
              </p:cNvPr>
              <p:cNvSpPr/>
              <p:nvPr/>
            </p:nvSpPr>
            <p:spPr>
              <a:xfrm rot="16200000">
                <a:off x="881791" y="3324872"/>
                <a:ext cx="388800" cy="1241455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4" name="타원 563">
                <a:extLst>
                  <a:ext uri="{FF2B5EF4-FFF2-40B4-BE49-F238E27FC236}">
                    <a16:creationId xmlns:a16="http://schemas.microsoft.com/office/drawing/2014/main" id="{B20D3695-B6A2-45B9-8EC6-830DED46C748}"/>
                  </a:ext>
                </a:extLst>
              </p:cNvPr>
              <p:cNvSpPr/>
              <p:nvPr/>
            </p:nvSpPr>
            <p:spPr>
              <a:xfrm>
                <a:off x="830814" y="3844378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5" name="타원 564">
                <a:extLst>
                  <a:ext uri="{FF2B5EF4-FFF2-40B4-BE49-F238E27FC236}">
                    <a16:creationId xmlns:a16="http://schemas.microsoft.com/office/drawing/2014/main" id="{7D155D89-D335-4A2D-A79A-727F6A737FE3}"/>
                  </a:ext>
                </a:extLst>
              </p:cNvPr>
              <p:cNvSpPr/>
              <p:nvPr/>
            </p:nvSpPr>
            <p:spPr>
              <a:xfrm>
                <a:off x="1442398" y="3844378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6" name="그룹 565">
                <a:extLst>
                  <a:ext uri="{FF2B5EF4-FFF2-40B4-BE49-F238E27FC236}">
                    <a16:creationId xmlns:a16="http://schemas.microsoft.com/office/drawing/2014/main" id="{B298C8FF-853D-4DE0-85DC-5107D960A736}"/>
                  </a:ext>
                </a:extLst>
              </p:cNvPr>
              <p:cNvGrpSpPr/>
              <p:nvPr/>
            </p:nvGrpSpPr>
            <p:grpSpPr>
              <a:xfrm rot="16200000">
                <a:off x="1199235" y="3848838"/>
                <a:ext cx="72230" cy="205330"/>
                <a:chOff x="1540364" y="3522497"/>
                <a:chExt cx="45719" cy="205330"/>
              </a:xfrm>
            </p:grpSpPr>
            <p:sp>
              <p:nvSpPr>
                <p:cNvPr id="568" name="타원 567">
                  <a:extLst>
                    <a:ext uri="{FF2B5EF4-FFF2-40B4-BE49-F238E27FC236}">
                      <a16:creationId xmlns:a16="http://schemas.microsoft.com/office/drawing/2014/main" id="{C3EEEB7A-80F8-4DFE-A243-9B98AC9EE1BF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2249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타원 568">
                  <a:extLst>
                    <a:ext uri="{FF2B5EF4-FFF2-40B4-BE49-F238E27FC236}">
                      <a16:creationId xmlns:a16="http://schemas.microsoft.com/office/drawing/2014/main" id="{4D3323B8-1E52-4EA8-A319-8D11790855F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01437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타원 569">
                  <a:extLst>
                    <a:ext uri="{FF2B5EF4-FFF2-40B4-BE49-F238E27FC236}">
                      <a16:creationId xmlns:a16="http://schemas.microsoft.com/office/drawing/2014/main" id="{6D6BB654-69BC-40AE-914C-62E579F6673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8210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7" name="타원 566">
                <a:extLst>
                  <a:ext uri="{FF2B5EF4-FFF2-40B4-BE49-F238E27FC236}">
                    <a16:creationId xmlns:a16="http://schemas.microsoft.com/office/drawing/2014/main" id="{4E545CDD-76AE-4CFC-8712-3A8F06E3FEE1}"/>
                  </a:ext>
                </a:extLst>
              </p:cNvPr>
              <p:cNvSpPr/>
              <p:nvPr/>
            </p:nvSpPr>
            <p:spPr>
              <a:xfrm>
                <a:off x="542627" y="3844378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>
              <a:extLst>
                <a:ext uri="{FF2B5EF4-FFF2-40B4-BE49-F238E27FC236}">
                  <a16:creationId xmlns:a16="http://schemas.microsoft.com/office/drawing/2014/main" id="{78D5C4E9-4817-470E-9820-7C733773D188}"/>
                </a:ext>
              </a:extLst>
            </p:cNvPr>
            <p:cNvGrpSpPr/>
            <p:nvPr/>
          </p:nvGrpSpPr>
          <p:grpSpPr>
            <a:xfrm>
              <a:off x="10307291" y="4650813"/>
              <a:ext cx="1241458" cy="392400"/>
              <a:chOff x="455464" y="4165200"/>
              <a:chExt cx="1241458" cy="392400"/>
            </a:xfrm>
          </p:grpSpPr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1E797C8E-1EAD-4057-BEB7-739C9FB8135F}"/>
                  </a:ext>
                </a:extLst>
              </p:cNvPr>
              <p:cNvSpPr/>
              <p:nvPr/>
            </p:nvSpPr>
            <p:spPr>
              <a:xfrm rot="16200000">
                <a:off x="879993" y="3740671"/>
                <a:ext cx="3924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7ED73163-C523-4AC7-8AF1-3DACA6F7CC9A}"/>
                  </a:ext>
                </a:extLst>
              </p:cNvPr>
              <p:cNvSpPr/>
              <p:nvPr/>
            </p:nvSpPr>
            <p:spPr>
              <a:xfrm>
                <a:off x="830814" y="4258834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9" name="타원 548">
                <a:extLst>
                  <a:ext uri="{FF2B5EF4-FFF2-40B4-BE49-F238E27FC236}">
                    <a16:creationId xmlns:a16="http://schemas.microsoft.com/office/drawing/2014/main" id="{23C4B6FE-2319-49CA-A905-9D7F23D110F4}"/>
                  </a:ext>
                </a:extLst>
              </p:cNvPr>
              <p:cNvSpPr/>
              <p:nvPr/>
            </p:nvSpPr>
            <p:spPr>
              <a:xfrm>
                <a:off x="1442398" y="4258834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0" name="그룹 549">
                <a:extLst>
                  <a:ext uri="{FF2B5EF4-FFF2-40B4-BE49-F238E27FC236}">
                    <a16:creationId xmlns:a16="http://schemas.microsoft.com/office/drawing/2014/main" id="{301313E1-B5E8-414A-8F31-907FA668B510}"/>
                  </a:ext>
                </a:extLst>
              </p:cNvPr>
              <p:cNvGrpSpPr/>
              <p:nvPr/>
            </p:nvGrpSpPr>
            <p:grpSpPr>
              <a:xfrm rot="16200000">
                <a:off x="1198899" y="4264647"/>
                <a:ext cx="72899" cy="205329"/>
                <a:chOff x="1540364" y="4111591"/>
                <a:chExt cx="45719" cy="205329"/>
              </a:xfrm>
            </p:grpSpPr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8B9D34D2-6444-4B20-BDBC-BE11CB2DBF3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411159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0925B6C1-36C5-4771-A766-6AAE036068F5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419053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>
                  <a:extLst>
                    <a:ext uri="{FF2B5EF4-FFF2-40B4-BE49-F238E27FC236}">
                      <a16:creationId xmlns:a16="http://schemas.microsoft.com/office/drawing/2014/main" id="{489668C1-2C29-4E32-BA15-A686E577C95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4271201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51" name="타원 550">
                <a:extLst>
                  <a:ext uri="{FF2B5EF4-FFF2-40B4-BE49-F238E27FC236}">
                    <a16:creationId xmlns:a16="http://schemas.microsoft.com/office/drawing/2014/main" id="{132C57F2-DF40-4155-B3BE-E3388AA725CD}"/>
                  </a:ext>
                </a:extLst>
              </p:cNvPr>
              <p:cNvSpPr/>
              <p:nvPr/>
            </p:nvSpPr>
            <p:spPr>
              <a:xfrm>
                <a:off x="542627" y="4258834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0" name="그룹 489">
              <a:extLst>
                <a:ext uri="{FF2B5EF4-FFF2-40B4-BE49-F238E27FC236}">
                  <a16:creationId xmlns:a16="http://schemas.microsoft.com/office/drawing/2014/main" id="{5EB72472-A106-4DA0-976A-A3F1D70E329E}"/>
                </a:ext>
              </a:extLst>
            </p:cNvPr>
            <p:cNvGrpSpPr/>
            <p:nvPr/>
          </p:nvGrpSpPr>
          <p:grpSpPr>
            <a:xfrm>
              <a:off x="10307291" y="5513440"/>
              <a:ext cx="1241458" cy="388800"/>
              <a:chOff x="455464" y="5027827"/>
              <a:chExt cx="1241458" cy="388800"/>
            </a:xfrm>
          </p:grpSpPr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23BB6EB8-2348-4D9C-AFDB-A17B6DF36AE5}"/>
                  </a:ext>
                </a:extLst>
              </p:cNvPr>
              <p:cNvSpPr/>
              <p:nvPr/>
            </p:nvSpPr>
            <p:spPr>
              <a:xfrm rot="16200000">
                <a:off x="881793" y="4601498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7" name="타원 496">
                <a:extLst>
                  <a:ext uri="{FF2B5EF4-FFF2-40B4-BE49-F238E27FC236}">
                    <a16:creationId xmlns:a16="http://schemas.microsoft.com/office/drawing/2014/main" id="{A6E9D0FC-742F-4710-BBA8-7CC3551F715A}"/>
                  </a:ext>
                </a:extLst>
              </p:cNvPr>
              <p:cNvSpPr/>
              <p:nvPr/>
            </p:nvSpPr>
            <p:spPr>
              <a:xfrm>
                <a:off x="830814" y="5121005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타원 497">
                <a:extLst>
                  <a:ext uri="{FF2B5EF4-FFF2-40B4-BE49-F238E27FC236}">
                    <a16:creationId xmlns:a16="http://schemas.microsoft.com/office/drawing/2014/main" id="{FACADEAC-6BDB-470F-9D6F-37D56A6722FC}"/>
                  </a:ext>
                </a:extLst>
              </p:cNvPr>
              <p:cNvSpPr/>
              <p:nvPr/>
            </p:nvSpPr>
            <p:spPr>
              <a:xfrm>
                <a:off x="1442398" y="5121005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9" name="그룹 498">
                <a:extLst>
                  <a:ext uri="{FF2B5EF4-FFF2-40B4-BE49-F238E27FC236}">
                    <a16:creationId xmlns:a16="http://schemas.microsoft.com/office/drawing/2014/main" id="{530A7707-1471-48AD-89DC-EEFC469F8133}"/>
                  </a:ext>
                </a:extLst>
              </p:cNvPr>
              <p:cNvGrpSpPr/>
              <p:nvPr/>
            </p:nvGrpSpPr>
            <p:grpSpPr>
              <a:xfrm rot="16200000">
                <a:off x="1199234" y="5116643"/>
                <a:ext cx="72230" cy="205330"/>
                <a:chOff x="1540364" y="3566462"/>
                <a:chExt cx="45719" cy="205330"/>
              </a:xfrm>
            </p:grpSpPr>
            <p:sp>
              <p:nvSpPr>
                <p:cNvPr id="529" name="타원 528">
                  <a:extLst>
                    <a:ext uri="{FF2B5EF4-FFF2-40B4-BE49-F238E27FC236}">
                      <a16:creationId xmlns:a16="http://schemas.microsoft.com/office/drawing/2014/main" id="{A06BE932-E334-41D6-8F33-5181FF69754D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타원 531">
                  <a:extLst>
                    <a:ext uri="{FF2B5EF4-FFF2-40B4-BE49-F238E27FC236}">
                      <a16:creationId xmlns:a16="http://schemas.microsoft.com/office/drawing/2014/main" id="{D39CE23A-6D2B-492D-B563-CB5BC6246DF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F00B643D-FB3E-4679-A9F4-0A2354DA9647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8" name="타원 527">
                <a:extLst>
                  <a:ext uri="{FF2B5EF4-FFF2-40B4-BE49-F238E27FC236}">
                    <a16:creationId xmlns:a16="http://schemas.microsoft.com/office/drawing/2014/main" id="{87BE8526-5DF2-487C-B4FD-BB97D113D17E}"/>
                  </a:ext>
                </a:extLst>
              </p:cNvPr>
              <p:cNvSpPr/>
              <p:nvPr/>
            </p:nvSpPr>
            <p:spPr>
              <a:xfrm>
                <a:off x="542627" y="5121005"/>
                <a:ext cx="183788" cy="1836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301C4746-0093-4D5E-B8F0-2120165EA0AF}"/>
                </a:ext>
              </a:extLst>
            </p:cNvPr>
            <p:cNvGrpSpPr/>
            <p:nvPr/>
          </p:nvGrpSpPr>
          <p:grpSpPr>
            <a:xfrm>
              <a:off x="10892239" y="5110205"/>
              <a:ext cx="71562" cy="333956"/>
              <a:chOff x="1530073" y="661975"/>
              <a:chExt cx="71562" cy="333956"/>
            </a:xfrm>
          </p:grpSpPr>
          <p:sp>
            <p:nvSpPr>
              <p:cNvPr id="492" name="타원 491">
                <a:extLst>
                  <a:ext uri="{FF2B5EF4-FFF2-40B4-BE49-F238E27FC236}">
                    <a16:creationId xmlns:a16="http://schemas.microsoft.com/office/drawing/2014/main" id="{6BF83B40-A2C6-415C-8266-CE0C86FB6CE3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타원 492">
                <a:extLst>
                  <a:ext uri="{FF2B5EF4-FFF2-40B4-BE49-F238E27FC236}">
                    <a16:creationId xmlns:a16="http://schemas.microsoft.com/office/drawing/2014/main" id="{781E5F2D-81D0-44E0-8604-B0225B902EE4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타원 493">
                <a:extLst>
                  <a:ext uri="{FF2B5EF4-FFF2-40B4-BE49-F238E27FC236}">
                    <a16:creationId xmlns:a16="http://schemas.microsoft.com/office/drawing/2014/main" id="{D8DE8FE9-587F-41FA-ABA2-5232FE392487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8C9A2EF1-BE80-4E53-B96D-B6679DE88864}"/>
              </a:ext>
            </a:extLst>
          </p:cNvPr>
          <p:cNvSpPr/>
          <p:nvPr/>
        </p:nvSpPr>
        <p:spPr>
          <a:xfrm>
            <a:off x="3871323" y="320979"/>
            <a:ext cx="4449355" cy="437071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 Data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준비 과정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2B24F3CC-77B0-4526-BC38-4D880A9D1A15}"/>
              </a:ext>
            </a:extLst>
          </p:cNvPr>
          <p:cNvSpPr/>
          <p:nvPr/>
        </p:nvSpPr>
        <p:spPr>
          <a:xfrm>
            <a:off x="345056" y="902897"/>
            <a:ext cx="11507637" cy="547885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슬라이드 번호 개체 틀 4">
            <a:extLst>
              <a:ext uri="{FF2B5EF4-FFF2-40B4-BE49-F238E27FC236}">
                <a16:creationId xmlns:a16="http://schemas.microsoft.com/office/drawing/2014/main" id="{F5DD23BA-F061-4830-A695-272A1B94C4E7}"/>
              </a:ext>
            </a:extLst>
          </p:cNvPr>
          <p:cNvSpPr txBox="1">
            <a:spLocks/>
          </p:cNvSpPr>
          <p:nvPr/>
        </p:nvSpPr>
        <p:spPr>
          <a:xfrm>
            <a:off x="8330484" y="6589535"/>
            <a:ext cx="2743200" cy="2476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E8BB76B-4EF4-450A-8E6C-97D9971FC8AD}" type="slidenum"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r"/>
              <a:t>24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7" name="텍스트 개체 틀 2">
            <a:extLst>
              <a:ext uri="{FF2B5EF4-FFF2-40B4-BE49-F238E27FC236}">
                <a16:creationId xmlns:a16="http://schemas.microsoft.com/office/drawing/2014/main" id="{7081C17D-DD55-43E8-8A51-FF84E512219E}"/>
              </a:ext>
            </a:extLst>
          </p:cNvPr>
          <p:cNvSpPr txBox="1">
            <a:spLocks/>
          </p:cNvSpPr>
          <p:nvPr/>
        </p:nvSpPr>
        <p:spPr>
          <a:xfrm>
            <a:off x="360538" y="0"/>
            <a:ext cx="4299073" cy="210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Ch4:</a:t>
            </a:r>
            <a:r>
              <a:rPr lang="ko-KR" altLang="en-US" sz="1000" dirty="0"/>
              <a:t> 모델 세부 구조 </a:t>
            </a:r>
            <a:r>
              <a:rPr lang="en-US" altLang="ko-KR" sz="1000" dirty="0"/>
              <a:t>- QA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454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F568492-C684-4DAD-898C-CFC77015D4A1}"/>
              </a:ext>
            </a:extLst>
          </p:cNvPr>
          <p:cNvSpPr/>
          <p:nvPr/>
        </p:nvSpPr>
        <p:spPr>
          <a:xfrm>
            <a:off x="3871323" y="320979"/>
            <a:ext cx="4449355" cy="437071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Input Data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준비 과정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(2)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A343BAC-5359-439D-A2A5-239536728235}"/>
                  </a:ext>
                </a:extLst>
              </p:cNvPr>
              <p:cNvSpPr txBox="1"/>
              <p:nvPr/>
            </p:nvSpPr>
            <p:spPr>
              <a:xfrm>
                <a:off x="8206966" y="2717880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A343BAC-5359-439D-A2A5-239536728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66" y="2717880"/>
                <a:ext cx="75756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E3C82E0-775A-4944-B809-5B7F39335912}"/>
                  </a:ext>
                </a:extLst>
              </p:cNvPr>
              <p:cNvSpPr txBox="1"/>
              <p:nvPr/>
            </p:nvSpPr>
            <p:spPr>
              <a:xfrm>
                <a:off x="2483107" y="2695763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E3C82E0-775A-4944-B809-5B7F39335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07" y="2695763"/>
                <a:ext cx="75756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ABDD8F5-037C-4547-851E-F5DAD3E6E40A}"/>
                  </a:ext>
                </a:extLst>
              </p:cNvPr>
              <p:cNvSpPr txBox="1"/>
              <p:nvPr/>
            </p:nvSpPr>
            <p:spPr>
              <a:xfrm>
                <a:off x="5430502" y="2706311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ABDD8F5-037C-4547-851E-F5DAD3E6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502" y="2706311"/>
                <a:ext cx="7575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4AA53CD-B205-4A51-A5A0-0A5F32721F3F}"/>
                  </a:ext>
                </a:extLst>
              </p:cNvPr>
              <p:cNvSpPr txBox="1"/>
              <p:nvPr/>
            </p:nvSpPr>
            <p:spPr>
              <a:xfrm>
                <a:off x="6677697" y="2706311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4AA53CD-B205-4A51-A5A0-0A5F3272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97" y="2706311"/>
                <a:ext cx="7575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7BE85BE-0E71-4520-B8CF-FCA234FCC624}"/>
              </a:ext>
            </a:extLst>
          </p:cNvPr>
          <p:cNvGrpSpPr/>
          <p:nvPr/>
        </p:nvGrpSpPr>
        <p:grpSpPr>
          <a:xfrm>
            <a:off x="3058540" y="1226476"/>
            <a:ext cx="1453669" cy="2606980"/>
            <a:chOff x="3805770" y="1226475"/>
            <a:chExt cx="1453669" cy="2606980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354E97B-571F-4473-9505-727E5AA17AB5}"/>
                </a:ext>
              </a:extLst>
            </p:cNvPr>
            <p:cNvSpPr txBox="1"/>
            <p:nvPr/>
          </p:nvSpPr>
          <p:spPr>
            <a:xfrm>
              <a:off x="3843953" y="1226475"/>
              <a:ext cx="137730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질문과의 유사성이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반영된 정보 글 </a:t>
              </a:r>
              <a:r>
                <a:rPr lang="en-US" altLang="ko-KR" sz="1000" dirty="0"/>
                <a:t>Embed</a:t>
              </a:r>
            </a:p>
            <a:p>
              <a:pPr algn="ctr"/>
              <a:r>
                <a:rPr lang="en-US" altLang="ko-KR" sz="1000" dirty="0"/>
                <a:t>(130, 300)</a:t>
              </a:r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B03CBB95-31D7-4623-81F7-8F5AF245B954}"/>
                </a:ext>
              </a:extLst>
            </p:cNvPr>
            <p:cNvCxnSpPr>
              <a:cxnSpLocks/>
              <a:stCxn id="199" idx="2"/>
              <a:endCxn id="202" idx="3"/>
            </p:cNvCxnSpPr>
            <p:nvPr/>
          </p:nvCxnSpPr>
          <p:spPr>
            <a:xfrm>
              <a:off x="4532603" y="1780473"/>
              <a:ext cx="2" cy="22930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319083AD-8D3B-44CC-8ECE-20EAD068648B}"/>
                </a:ext>
              </a:extLst>
            </p:cNvPr>
            <p:cNvGrpSpPr/>
            <p:nvPr/>
          </p:nvGrpSpPr>
          <p:grpSpPr>
            <a:xfrm>
              <a:off x="3805770" y="2009776"/>
              <a:ext cx="1453669" cy="1823679"/>
              <a:chOff x="363782" y="3673686"/>
              <a:chExt cx="1453669" cy="1823679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2F9F6160-C803-433B-9F0B-37C541FC9561}"/>
                  </a:ext>
                </a:extLst>
              </p:cNvPr>
              <p:cNvSpPr/>
              <p:nvPr/>
            </p:nvSpPr>
            <p:spPr>
              <a:xfrm rot="16200000">
                <a:off x="178777" y="3858691"/>
                <a:ext cx="1823679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F3DD5D93-D54A-4A1C-9875-BFEF074D0E41}"/>
                  </a:ext>
                </a:extLst>
              </p:cNvPr>
              <p:cNvGrpSpPr/>
              <p:nvPr/>
            </p:nvGrpSpPr>
            <p:grpSpPr>
              <a:xfrm>
                <a:off x="469889" y="3751200"/>
                <a:ext cx="1241455" cy="388800"/>
                <a:chOff x="455463" y="3751200"/>
                <a:chExt cx="1241455" cy="388800"/>
              </a:xfrm>
            </p:grpSpPr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4994E24-DCED-45A7-9EF0-B22F24EF272E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E3889A57-4E40-4FC6-ACCB-6D839106A3B3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5992E6DF-CB6D-464A-8A85-25175BBC43CC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9" name="그룹 228">
                  <a:extLst>
                    <a:ext uri="{FF2B5EF4-FFF2-40B4-BE49-F238E27FC236}">
                      <a16:creationId xmlns:a16="http://schemas.microsoft.com/office/drawing/2014/main" id="{8F1269DC-429C-42B6-8242-8C1FF8B883B0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231" name="타원 230">
                    <a:extLst>
                      <a:ext uri="{FF2B5EF4-FFF2-40B4-BE49-F238E27FC236}">
                        <a16:creationId xmlns:a16="http://schemas.microsoft.com/office/drawing/2014/main" id="{1E026D20-9523-47A8-AB9F-90C91BF235E5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E5A57D2C-115D-42DA-BCB7-46A32C954B8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8ED32EA3-2D8C-4824-8C06-C267D705345C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A554E9EC-3E98-421E-A110-D0DE10872D54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46809879-8DAF-445A-AB3D-4FA001A4AF41}"/>
                  </a:ext>
                </a:extLst>
              </p:cNvPr>
              <p:cNvGrpSpPr/>
              <p:nvPr/>
            </p:nvGrpSpPr>
            <p:grpSpPr>
              <a:xfrm>
                <a:off x="469887" y="4165200"/>
                <a:ext cx="1241458" cy="392400"/>
                <a:chOff x="455464" y="4165200"/>
                <a:chExt cx="1241458" cy="392400"/>
              </a:xfrm>
            </p:grpSpPr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474F7BB0-2F00-4601-9E0C-861A19C9F91E}"/>
                    </a:ext>
                  </a:extLst>
                </p:cNvPr>
                <p:cNvSpPr/>
                <p:nvPr/>
              </p:nvSpPr>
              <p:spPr>
                <a:xfrm rot="16200000">
                  <a:off x="879993" y="3740671"/>
                  <a:ext cx="3924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77AFB930-74B4-4DCD-85A6-0EE030A88340}"/>
                    </a:ext>
                  </a:extLst>
                </p:cNvPr>
                <p:cNvSpPr/>
                <p:nvPr/>
              </p:nvSpPr>
              <p:spPr>
                <a:xfrm>
                  <a:off x="830814" y="4258834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32C2FF73-90DE-4A25-ABC9-5CEAEAAAD357}"/>
                    </a:ext>
                  </a:extLst>
                </p:cNvPr>
                <p:cNvSpPr/>
                <p:nvPr/>
              </p:nvSpPr>
              <p:spPr>
                <a:xfrm>
                  <a:off x="1442398" y="4258834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1" name="그룹 220">
                  <a:extLst>
                    <a:ext uri="{FF2B5EF4-FFF2-40B4-BE49-F238E27FC236}">
                      <a16:creationId xmlns:a16="http://schemas.microsoft.com/office/drawing/2014/main" id="{C0C20F09-14B8-4777-8025-A534FFD923EA}"/>
                    </a:ext>
                  </a:extLst>
                </p:cNvPr>
                <p:cNvGrpSpPr/>
                <p:nvPr/>
              </p:nvGrpSpPr>
              <p:grpSpPr>
                <a:xfrm rot="16200000">
                  <a:off x="1198899" y="4264647"/>
                  <a:ext cx="72899" cy="205329"/>
                  <a:chOff x="1540364" y="4111591"/>
                  <a:chExt cx="45719" cy="205329"/>
                </a:xfrm>
              </p:grpSpPr>
              <p:sp>
                <p:nvSpPr>
                  <p:cNvPr id="223" name="타원 222">
                    <a:extLst>
                      <a:ext uri="{FF2B5EF4-FFF2-40B4-BE49-F238E27FC236}">
                        <a16:creationId xmlns:a16="http://schemas.microsoft.com/office/drawing/2014/main" id="{69A10C15-B84D-46F9-87B6-DF267CBC8F3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11159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타원 223">
                    <a:extLst>
                      <a:ext uri="{FF2B5EF4-FFF2-40B4-BE49-F238E27FC236}">
                        <a16:creationId xmlns:a16="http://schemas.microsoft.com/office/drawing/2014/main" id="{009A2E9E-08A1-43E2-9C8E-EB294B8F7D1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19053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5" name="타원 224">
                    <a:extLst>
                      <a:ext uri="{FF2B5EF4-FFF2-40B4-BE49-F238E27FC236}">
                        <a16:creationId xmlns:a16="http://schemas.microsoft.com/office/drawing/2014/main" id="{BECABF76-7063-4C41-85BE-0E4203C0261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27120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C5715311-5933-4A11-B7DC-6DC7F3FAA865}"/>
                    </a:ext>
                  </a:extLst>
                </p:cNvPr>
                <p:cNvSpPr/>
                <p:nvPr/>
              </p:nvSpPr>
              <p:spPr>
                <a:xfrm>
                  <a:off x="542627" y="4258834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8DF2835F-15D5-437C-9F36-2148494B0CFA}"/>
                  </a:ext>
                </a:extLst>
              </p:cNvPr>
              <p:cNvGrpSpPr/>
              <p:nvPr/>
            </p:nvGrpSpPr>
            <p:grpSpPr>
              <a:xfrm>
                <a:off x="469887" y="5027827"/>
                <a:ext cx="1241458" cy="388800"/>
                <a:chOff x="455464" y="5027827"/>
                <a:chExt cx="1241458" cy="388800"/>
              </a:xfrm>
            </p:grpSpPr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85EE1C7C-D84B-4A0E-813F-03D0D2659C83}"/>
                    </a:ext>
                  </a:extLst>
                </p:cNvPr>
                <p:cNvSpPr/>
                <p:nvPr/>
              </p:nvSpPr>
              <p:spPr>
                <a:xfrm rot="16200000">
                  <a:off x="881793" y="4601498"/>
                  <a:ext cx="3888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3C4D755C-37C7-4424-B3CF-2068B7CC5F56}"/>
                    </a:ext>
                  </a:extLst>
                </p:cNvPr>
                <p:cNvSpPr/>
                <p:nvPr/>
              </p:nvSpPr>
              <p:spPr>
                <a:xfrm>
                  <a:off x="830814" y="5121005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C500C67D-649A-497E-ADD5-4627B597E970}"/>
                    </a:ext>
                  </a:extLst>
                </p:cNvPr>
                <p:cNvSpPr/>
                <p:nvPr/>
              </p:nvSpPr>
              <p:spPr>
                <a:xfrm>
                  <a:off x="1442398" y="5121005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DF7E82DF-3B64-42B5-803E-2FB27C6CCBD0}"/>
                    </a:ext>
                  </a:extLst>
                </p:cNvPr>
                <p:cNvGrpSpPr/>
                <p:nvPr/>
              </p:nvGrpSpPr>
              <p:grpSpPr>
                <a:xfrm rot="16200000">
                  <a:off x="1199234" y="5116643"/>
                  <a:ext cx="72230" cy="205330"/>
                  <a:chOff x="1540364" y="3566462"/>
                  <a:chExt cx="45719" cy="205330"/>
                </a:xfrm>
              </p:grpSpPr>
              <p:sp>
                <p:nvSpPr>
                  <p:cNvPr id="215" name="타원 214">
                    <a:extLst>
                      <a:ext uri="{FF2B5EF4-FFF2-40B4-BE49-F238E27FC236}">
                        <a16:creationId xmlns:a16="http://schemas.microsoft.com/office/drawing/2014/main" id="{D3159879-E564-49FF-A321-EB0432658145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6646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타원 215">
                    <a:extLst>
                      <a:ext uri="{FF2B5EF4-FFF2-40B4-BE49-F238E27FC236}">
                        <a16:creationId xmlns:a16="http://schemas.microsoft.com/office/drawing/2014/main" id="{5D6644B9-318C-4FE0-8A21-63E177C3545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4540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" name="타원 216">
                    <a:extLst>
                      <a:ext uri="{FF2B5EF4-FFF2-40B4-BE49-F238E27FC236}">
                        <a16:creationId xmlns:a16="http://schemas.microsoft.com/office/drawing/2014/main" id="{7779672F-E3B9-413B-999A-FD919B61CF9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726073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F59883CA-0E20-4026-9C53-0BF317C1D231}"/>
                    </a:ext>
                  </a:extLst>
                </p:cNvPr>
                <p:cNvSpPr/>
                <p:nvPr/>
              </p:nvSpPr>
              <p:spPr>
                <a:xfrm>
                  <a:off x="542627" y="5121005"/>
                  <a:ext cx="183788" cy="183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6689ED04-2D32-48B5-A150-31DF8B7FA34C}"/>
                  </a:ext>
                </a:extLst>
              </p:cNvPr>
              <p:cNvGrpSpPr/>
              <p:nvPr/>
            </p:nvGrpSpPr>
            <p:grpSpPr>
              <a:xfrm>
                <a:off x="1054835" y="4624592"/>
                <a:ext cx="71562" cy="333956"/>
                <a:chOff x="1530073" y="661975"/>
                <a:chExt cx="71562" cy="333956"/>
              </a:xfrm>
            </p:grpSpPr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326F9139-99A6-4F06-B8A4-9AD0F1ABDB29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700F6620-EDC4-41A0-A501-8E4E70679406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3DEC1223-1D91-4258-8893-DF10B48AE68A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1D97F238-0610-4129-8090-826AAE4BF42B}"/>
              </a:ext>
            </a:extLst>
          </p:cNvPr>
          <p:cNvGrpSpPr/>
          <p:nvPr/>
        </p:nvGrpSpPr>
        <p:grpSpPr>
          <a:xfrm>
            <a:off x="1190046" y="1396936"/>
            <a:ext cx="1453669" cy="2436520"/>
            <a:chOff x="1828415" y="1396936"/>
            <a:chExt cx="1453669" cy="243652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746163CF-68B7-407C-BF54-82AE5E5FF572}"/>
                </a:ext>
              </a:extLst>
            </p:cNvPr>
            <p:cNvGrpSpPr/>
            <p:nvPr/>
          </p:nvGrpSpPr>
          <p:grpSpPr>
            <a:xfrm>
              <a:off x="1828415" y="2009777"/>
              <a:ext cx="1453669" cy="1823679"/>
              <a:chOff x="363782" y="3673686"/>
              <a:chExt cx="1453669" cy="1823679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DE0F2052-99F1-498F-A694-9E15FCBFE8B8}"/>
                  </a:ext>
                </a:extLst>
              </p:cNvPr>
              <p:cNvSpPr/>
              <p:nvPr/>
            </p:nvSpPr>
            <p:spPr>
              <a:xfrm rot="16200000">
                <a:off x="178777" y="3858691"/>
                <a:ext cx="1823679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744AE8C0-C2F2-4B29-AD91-59426964A711}"/>
                  </a:ext>
                </a:extLst>
              </p:cNvPr>
              <p:cNvGrpSpPr/>
              <p:nvPr/>
            </p:nvGrpSpPr>
            <p:grpSpPr>
              <a:xfrm>
                <a:off x="469889" y="3751200"/>
                <a:ext cx="1241455" cy="388800"/>
                <a:chOff x="455463" y="3751200"/>
                <a:chExt cx="1241455" cy="388800"/>
              </a:xfrm>
            </p:grpSpPr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11616ABC-B750-44A5-85BF-E2B1D8772A7D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13ECBCA9-B32E-496C-A242-5F7A231E090F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D0497128-9BCA-4393-852E-681E4B4FB0A6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13" name="그룹 312">
                  <a:extLst>
                    <a:ext uri="{FF2B5EF4-FFF2-40B4-BE49-F238E27FC236}">
                      <a16:creationId xmlns:a16="http://schemas.microsoft.com/office/drawing/2014/main" id="{E9C3868D-E9E2-475A-A771-2A3988A03B64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318" name="타원 317">
                    <a:extLst>
                      <a:ext uri="{FF2B5EF4-FFF2-40B4-BE49-F238E27FC236}">
                        <a16:creationId xmlns:a16="http://schemas.microsoft.com/office/drawing/2014/main" id="{D5B451A4-BAB1-464E-8937-9189D574493D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9" name="타원 318">
                    <a:extLst>
                      <a:ext uri="{FF2B5EF4-FFF2-40B4-BE49-F238E27FC236}">
                        <a16:creationId xmlns:a16="http://schemas.microsoft.com/office/drawing/2014/main" id="{F8126D8F-D5E1-47C2-AC4A-8743C51E320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0" name="타원 319">
                    <a:extLst>
                      <a:ext uri="{FF2B5EF4-FFF2-40B4-BE49-F238E27FC236}">
                        <a16:creationId xmlns:a16="http://schemas.microsoft.com/office/drawing/2014/main" id="{E9F9379E-40A9-48EB-A630-B9D0C811A5B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6D5F11E5-346F-4071-81BE-B2B29A3FCA0F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33F4AC6E-4FA5-4465-8514-53A750332D29}"/>
                  </a:ext>
                </a:extLst>
              </p:cNvPr>
              <p:cNvGrpSpPr/>
              <p:nvPr/>
            </p:nvGrpSpPr>
            <p:grpSpPr>
              <a:xfrm>
                <a:off x="469887" y="4165200"/>
                <a:ext cx="1241458" cy="392400"/>
                <a:chOff x="455464" y="4165200"/>
                <a:chExt cx="1241458" cy="392400"/>
              </a:xfrm>
            </p:grpSpPr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87D46458-E202-4A69-AC89-FD55211E0231}"/>
                    </a:ext>
                  </a:extLst>
                </p:cNvPr>
                <p:cNvSpPr/>
                <p:nvPr/>
              </p:nvSpPr>
              <p:spPr>
                <a:xfrm rot="16200000">
                  <a:off x="879993" y="3740671"/>
                  <a:ext cx="3924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02" name="타원 301">
                  <a:extLst>
                    <a:ext uri="{FF2B5EF4-FFF2-40B4-BE49-F238E27FC236}">
                      <a16:creationId xmlns:a16="http://schemas.microsoft.com/office/drawing/2014/main" id="{19228C1A-74C5-4B67-8AC9-251A6A68FC3B}"/>
                    </a:ext>
                  </a:extLst>
                </p:cNvPr>
                <p:cNvSpPr/>
                <p:nvPr/>
              </p:nvSpPr>
              <p:spPr>
                <a:xfrm>
                  <a:off x="830814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8B6CE532-704E-4ED6-9594-00BD61EF87CA}"/>
                    </a:ext>
                  </a:extLst>
                </p:cNvPr>
                <p:cNvSpPr/>
                <p:nvPr/>
              </p:nvSpPr>
              <p:spPr>
                <a:xfrm>
                  <a:off x="1442398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2F1B1EFB-25BF-40AD-A00A-29DF26B33262}"/>
                    </a:ext>
                  </a:extLst>
                </p:cNvPr>
                <p:cNvGrpSpPr/>
                <p:nvPr/>
              </p:nvGrpSpPr>
              <p:grpSpPr>
                <a:xfrm rot="16200000">
                  <a:off x="1198899" y="4264647"/>
                  <a:ext cx="72899" cy="205329"/>
                  <a:chOff x="1540364" y="4111591"/>
                  <a:chExt cx="45719" cy="205329"/>
                </a:xfrm>
              </p:grpSpPr>
              <p:sp>
                <p:nvSpPr>
                  <p:cNvPr id="306" name="타원 305">
                    <a:extLst>
                      <a:ext uri="{FF2B5EF4-FFF2-40B4-BE49-F238E27FC236}">
                        <a16:creationId xmlns:a16="http://schemas.microsoft.com/office/drawing/2014/main" id="{F8E7C3BD-9EB2-431C-9C14-67F72E6EAC90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11159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7" name="타원 306">
                    <a:extLst>
                      <a:ext uri="{FF2B5EF4-FFF2-40B4-BE49-F238E27FC236}">
                        <a16:creationId xmlns:a16="http://schemas.microsoft.com/office/drawing/2014/main" id="{FF2F9FF9-929C-4709-AC75-BCE10241BBF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19053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타원 307">
                    <a:extLst>
                      <a:ext uri="{FF2B5EF4-FFF2-40B4-BE49-F238E27FC236}">
                        <a16:creationId xmlns:a16="http://schemas.microsoft.com/office/drawing/2014/main" id="{840E2C50-C465-4DC9-A0FC-3B125AED4B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4271201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73B0F68C-786C-4787-AC2C-8E50654C399A}"/>
                    </a:ext>
                  </a:extLst>
                </p:cNvPr>
                <p:cNvSpPr/>
                <p:nvPr/>
              </p:nvSpPr>
              <p:spPr>
                <a:xfrm>
                  <a:off x="542627" y="4258834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996AF680-5983-4D9E-91D7-0F46BB92B6F6}"/>
                  </a:ext>
                </a:extLst>
              </p:cNvPr>
              <p:cNvGrpSpPr/>
              <p:nvPr/>
            </p:nvGrpSpPr>
            <p:grpSpPr>
              <a:xfrm>
                <a:off x="469887" y="5027827"/>
                <a:ext cx="1241458" cy="388800"/>
                <a:chOff x="455464" y="5027827"/>
                <a:chExt cx="1241458" cy="388800"/>
              </a:xfrm>
            </p:grpSpPr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CAD67FB6-DEF1-4C42-8249-EC992D562FF6}"/>
                    </a:ext>
                  </a:extLst>
                </p:cNvPr>
                <p:cNvSpPr/>
                <p:nvPr/>
              </p:nvSpPr>
              <p:spPr>
                <a:xfrm rot="16200000">
                  <a:off x="881793" y="4601498"/>
                  <a:ext cx="3888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593225BE-1176-443D-9CD2-7B688305632E}"/>
                    </a:ext>
                  </a:extLst>
                </p:cNvPr>
                <p:cNvSpPr/>
                <p:nvPr/>
              </p:nvSpPr>
              <p:spPr>
                <a:xfrm>
                  <a:off x="830814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1A46A0E4-A795-4B43-9E52-4EDF7CC4CDBD}"/>
                    </a:ext>
                  </a:extLst>
                </p:cNvPr>
                <p:cNvSpPr/>
                <p:nvPr/>
              </p:nvSpPr>
              <p:spPr>
                <a:xfrm>
                  <a:off x="1442398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5" name="그룹 294">
                  <a:extLst>
                    <a:ext uri="{FF2B5EF4-FFF2-40B4-BE49-F238E27FC236}">
                      <a16:creationId xmlns:a16="http://schemas.microsoft.com/office/drawing/2014/main" id="{EEFE4C09-AC91-4B37-87CB-6A15DFF56B6E}"/>
                    </a:ext>
                  </a:extLst>
                </p:cNvPr>
                <p:cNvGrpSpPr/>
                <p:nvPr/>
              </p:nvGrpSpPr>
              <p:grpSpPr>
                <a:xfrm rot="16200000">
                  <a:off x="1199234" y="5116643"/>
                  <a:ext cx="72230" cy="205330"/>
                  <a:chOff x="1540364" y="3566462"/>
                  <a:chExt cx="45719" cy="205330"/>
                </a:xfrm>
              </p:grpSpPr>
              <p:sp>
                <p:nvSpPr>
                  <p:cNvPr id="297" name="타원 296">
                    <a:extLst>
                      <a:ext uri="{FF2B5EF4-FFF2-40B4-BE49-F238E27FC236}">
                        <a16:creationId xmlns:a16="http://schemas.microsoft.com/office/drawing/2014/main" id="{B7D237E8-47DF-461B-9045-12CBCE5958AD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6646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타원 298">
                    <a:extLst>
                      <a:ext uri="{FF2B5EF4-FFF2-40B4-BE49-F238E27FC236}">
                        <a16:creationId xmlns:a16="http://schemas.microsoft.com/office/drawing/2014/main" id="{E6FFEB61-737B-419A-A158-1B001783B50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4540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0" name="타원 299">
                    <a:extLst>
                      <a:ext uri="{FF2B5EF4-FFF2-40B4-BE49-F238E27FC236}">
                        <a16:creationId xmlns:a16="http://schemas.microsoft.com/office/drawing/2014/main" id="{6F960938-1962-448A-8893-F163B9203BBE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726073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6925FB11-B3BB-4A7C-9329-16A79B83DEDA}"/>
                    </a:ext>
                  </a:extLst>
                </p:cNvPr>
                <p:cNvSpPr/>
                <p:nvPr/>
              </p:nvSpPr>
              <p:spPr>
                <a:xfrm>
                  <a:off x="542627" y="5121005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33F62DEC-3EAD-4128-8F41-94101FCBED7A}"/>
                  </a:ext>
                </a:extLst>
              </p:cNvPr>
              <p:cNvGrpSpPr/>
              <p:nvPr/>
            </p:nvGrpSpPr>
            <p:grpSpPr>
              <a:xfrm>
                <a:off x="1054835" y="4624592"/>
                <a:ext cx="71562" cy="333956"/>
                <a:chOff x="1530073" y="661975"/>
                <a:chExt cx="71562" cy="333956"/>
              </a:xfrm>
            </p:grpSpPr>
            <p:sp>
              <p:nvSpPr>
                <p:cNvPr id="287" name="타원 286">
                  <a:extLst>
                    <a:ext uri="{FF2B5EF4-FFF2-40B4-BE49-F238E27FC236}">
                      <a16:creationId xmlns:a16="http://schemas.microsoft.com/office/drawing/2014/main" id="{06C66992-DE32-44E8-AA45-1E098EC99119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EDEAAE81-51DB-4964-AC8C-8EF89F554E3B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50E0BF88-65B9-439B-BC6E-898A3166FB89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D255F5C-9C81-4B6A-9EFC-21641D7B8EDD}"/>
                </a:ext>
              </a:extLst>
            </p:cNvPr>
            <p:cNvSpPr txBox="1"/>
            <p:nvPr/>
          </p:nvSpPr>
          <p:spPr>
            <a:xfrm>
              <a:off x="2053348" y="1396936"/>
              <a:ext cx="10038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Embed</a:t>
              </a:r>
            </a:p>
            <a:p>
              <a:pPr algn="ctr"/>
              <a:r>
                <a:rPr lang="en-US" altLang="ko-KR" sz="1000" dirty="0"/>
                <a:t>(130, 300)</a:t>
              </a:r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C1E548EB-CF73-4736-AC9E-C4C61B9C5620}"/>
                </a:ext>
              </a:extLst>
            </p:cNvPr>
            <p:cNvCxnSpPr>
              <a:cxnSpLocks/>
              <a:stCxn id="274" idx="2"/>
              <a:endCxn id="276" idx="3"/>
            </p:cNvCxnSpPr>
            <p:nvPr/>
          </p:nvCxnSpPr>
          <p:spPr>
            <a:xfrm>
              <a:off x="2555249" y="1797046"/>
              <a:ext cx="1" cy="21273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762E9752-8068-4896-A1CE-37248E76539F}"/>
              </a:ext>
            </a:extLst>
          </p:cNvPr>
          <p:cNvGrpSpPr/>
          <p:nvPr/>
        </p:nvGrpSpPr>
        <p:grpSpPr>
          <a:xfrm>
            <a:off x="6030079" y="1396936"/>
            <a:ext cx="757561" cy="2443675"/>
            <a:chOff x="5616022" y="1396936"/>
            <a:chExt cx="757561" cy="2443675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36904F7F-CCC7-42CF-A26A-21BE377FAAFC}"/>
                </a:ext>
              </a:extLst>
            </p:cNvPr>
            <p:cNvGrpSpPr/>
            <p:nvPr/>
          </p:nvGrpSpPr>
          <p:grpSpPr>
            <a:xfrm>
              <a:off x="5616022" y="2030166"/>
              <a:ext cx="757561" cy="1810445"/>
              <a:chOff x="3956469" y="1140501"/>
              <a:chExt cx="757561" cy="1810445"/>
            </a:xfrm>
          </p:grpSpPr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851FC759-8F12-4C05-A198-1571E7194E3F}"/>
                  </a:ext>
                </a:extLst>
              </p:cNvPr>
              <p:cNvSpPr/>
              <p:nvPr/>
            </p:nvSpPr>
            <p:spPr>
              <a:xfrm rot="16200000">
                <a:off x="3430027" y="1666943"/>
                <a:ext cx="1810445" cy="75756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81" name="그룹 380">
                <a:extLst>
                  <a:ext uri="{FF2B5EF4-FFF2-40B4-BE49-F238E27FC236}">
                    <a16:creationId xmlns:a16="http://schemas.microsoft.com/office/drawing/2014/main" id="{2380AFF7-7934-4FC8-80B5-52BFC5700129}"/>
                  </a:ext>
                </a:extLst>
              </p:cNvPr>
              <p:cNvGrpSpPr/>
              <p:nvPr/>
            </p:nvGrpSpPr>
            <p:grpSpPr>
              <a:xfrm>
                <a:off x="4002197" y="1218017"/>
                <a:ext cx="656508" cy="388800"/>
                <a:chOff x="4002197" y="1218017"/>
                <a:chExt cx="656508" cy="388800"/>
              </a:xfrm>
            </p:grpSpPr>
            <p:sp>
              <p:nvSpPr>
                <p:cNvPr id="397" name="직사각형 396">
                  <a:extLst>
                    <a:ext uri="{FF2B5EF4-FFF2-40B4-BE49-F238E27FC236}">
                      <a16:creationId xmlns:a16="http://schemas.microsoft.com/office/drawing/2014/main" id="{A4E8914F-ACB4-4101-B980-9D702F2E7F4B}"/>
                    </a:ext>
                  </a:extLst>
                </p:cNvPr>
                <p:cNvSpPr/>
                <p:nvPr/>
              </p:nvSpPr>
              <p:spPr>
                <a:xfrm rot="16200000">
                  <a:off x="4136051" y="1084163"/>
                  <a:ext cx="388800" cy="65650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073299AC-FF9B-4C99-B5E8-33C9FD234E56}"/>
                    </a:ext>
                  </a:extLst>
                </p:cNvPr>
                <p:cNvSpPr/>
                <p:nvPr/>
              </p:nvSpPr>
              <p:spPr>
                <a:xfrm>
                  <a:off x="4419786" y="1311195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3FCA87C4-7C54-4589-BC6D-9F53FC91CC29}"/>
                    </a:ext>
                  </a:extLst>
                </p:cNvPr>
                <p:cNvSpPr/>
                <p:nvPr/>
              </p:nvSpPr>
              <p:spPr>
                <a:xfrm flipH="1" flipV="1">
                  <a:off x="4273980" y="1382205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4A0B7617-8FFF-4343-9718-6E2779BEBF6A}"/>
                    </a:ext>
                  </a:extLst>
                </p:cNvPr>
                <p:cNvSpPr/>
                <p:nvPr/>
              </p:nvSpPr>
              <p:spPr>
                <a:xfrm flipH="1" flipV="1">
                  <a:off x="4352920" y="1382205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0BCC2D79-5CB3-49EB-A8E7-A563BE64ECF8}"/>
                    </a:ext>
                  </a:extLst>
                </p:cNvPr>
                <p:cNvSpPr/>
                <p:nvPr/>
              </p:nvSpPr>
              <p:spPr>
                <a:xfrm>
                  <a:off x="4063480" y="1311195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2" name="타원 381">
                <a:extLst>
                  <a:ext uri="{FF2B5EF4-FFF2-40B4-BE49-F238E27FC236}">
                    <a16:creationId xmlns:a16="http://schemas.microsoft.com/office/drawing/2014/main" id="{3FB64213-0F9C-4280-95EA-8301E2AE69DB}"/>
                  </a:ext>
                </a:extLst>
              </p:cNvPr>
              <p:cNvSpPr/>
              <p:nvPr/>
            </p:nvSpPr>
            <p:spPr>
              <a:xfrm rot="5400000">
                <a:off x="4302473" y="209140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2AECD9B2-68A0-42BE-89C9-F42A312C4B8B}"/>
                  </a:ext>
                </a:extLst>
              </p:cNvPr>
              <p:cNvSpPr/>
              <p:nvPr/>
            </p:nvSpPr>
            <p:spPr>
              <a:xfrm rot="5400000">
                <a:off x="4302473" y="2222606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34018650-4D17-4B0F-9B58-E48C84C43C8F}"/>
                  </a:ext>
                </a:extLst>
              </p:cNvPr>
              <p:cNvSpPr/>
              <p:nvPr/>
            </p:nvSpPr>
            <p:spPr>
              <a:xfrm rot="5400000">
                <a:off x="4302473" y="2353803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5" name="그룹 384">
                <a:extLst>
                  <a:ext uri="{FF2B5EF4-FFF2-40B4-BE49-F238E27FC236}">
                    <a16:creationId xmlns:a16="http://schemas.microsoft.com/office/drawing/2014/main" id="{68F28D63-A211-4350-B6D8-9C60DC905BA8}"/>
                  </a:ext>
                </a:extLst>
              </p:cNvPr>
              <p:cNvGrpSpPr/>
              <p:nvPr/>
            </p:nvGrpSpPr>
            <p:grpSpPr>
              <a:xfrm>
                <a:off x="4002197" y="1618782"/>
                <a:ext cx="656508" cy="388800"/>
                <a:chOff x="4002197" y="1618782"/>
                <a:chExt cx="656508" cy="388800"/>
              </a:xfrm>
            </p:grpSpPr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FCB9EC27-61FE-40FA-83AC-CD98507D8DA5}"/>
                    </a:ext>
                  </a:extLst>
                </p:cNvPr>
                <p:cNvSpPr/>
                <p:nvPr/>
              </p:nvSpPr>
              <p:spPr>
                <a:xfrm rot="16200000">
                  <a:off x="4136051" y="1484928"/>
                  <a:ext cx="388800" cy="65650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61EA03F2-7AAB-462C-AF57-8116804E9C4C}"/>
                    </a:ext>
                  </a:extLst>
                </p:cNvPr>
                <p:cNvSpPr/>
                <p:nvPr/>
              </p:nvSpPr>
              <p:spPr>
                <a:xfrm>
                  <a:off x="4419786" y="1711960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4" name="타원 393">
                  <a:extLst>
                    <a:ext uri="{FF2B5EF4-FFF2-40B4-BE49-F238E27FC236}">
                      <a16:creationId xmlns:a16="http://schemas.microsoft.com/office/drawing/2014/main" id="{B279FA2A-280D-43F1-A8DE-8E489E57A4B8}"/>
                    </a:ext>
                  </a:extLst>
                </p:cNvPr>
                <p:cNvSpPr/>
                <p:nvPr/>
              </p:nvSpPr>
              <p:spPr>
                <a:xfrm flipH="1" flipV="1">
                  <a:off x="4273980" y="1782970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1C4846E8-05C5-4292-82EA-4AD0C18A8AE2}"/>
                    </a:ext>
                  </a:extLst>
                </p:cNvPr>
                <p:cNvSpPr/>
                <p:nvPr/>
              </p:nvSpPr>
              <p:spPr>
                <a:xfrm flipH="1" flipV="1">
                  <a:off x="4352920" y="1782970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타원 395">
                  <a:extLst>
                    <a:ext uri="{FF2B5EF4-FFF2-40B4-BE49-F238E27FC236}">
                      <a16:creationId xmlns:a16="http://schemas.microsoft.com/office/drawing/2014/main" id="{8B7A39C5-F4FE-4F6F-9B8F-8369E066F3FF}"/>
                    </a:ext>
                  </a:extLst>
                </p:cNvPr>
                <p:cNvSpPr/>
                <p:nvPr/>
              </p:nvSpPr>
              <p:spPr>
                <a:xfrm>
                  <a:off x="4063480" y="1711960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6" name="그룹 385">
                <a:extLst>
                  <a:ext uri="{FF2B5EF4-FFF2-40B4-BE49-F238E27FC236}">
                    <a16:creationId xmlns:a16="http://schemas.microsoft.com/office/drawing/2014/main" id="{494AC395-54FC-498C-9168-CAFF77345FC8}"/>
                  </a:ext>
                </a:extLst>
              </p:cNvPr>
              <p:cNvGrpSpPr/>
              <p:nvPr/>
            </p:nvGrpSpPr>
            <p:grpSpPr>
              <a:xfrm>
                <a:off x="4002197" y="2481409"/>
                <a:ext cx="656508" cy="388800"/>
                <a:chOff x="4002197" y="2481409"/>
                <a:chExt cx="656508" cy="388800"/>
              </a:xfrm>
            </p:grpSpPr>
            <p:sp>
              <p:nvSpPr>
                <p:cNvPr id="387" name="직사각형 386">
                  <a:extLst>
                    <a:ext uri="{FF2B5EF4-FFF2-40B4-BE49-F238E27FC236}">
                      <a16:creationId xmlns:a16="http://schemas.microsoft.com/office/drawing/2014/main" id="{AF1E7A91-5E03-4642-A4DD-758BEB6DB8C2}"/>
                    </a:ext>
                  </a:extLst>
                </p:cNvPr>
                <p:cNvSpPr/>
                <p:nvPr/>
              </p:nvSpPr>
              <p:spPr>
                <a:xfrm rot="16200000">
                  <a:off x="4136051" y="2347555"/>
                  <a:ext cx="388800" cy="65650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EDAF0B6C-5C54-4B1A-9BFC-2A75A8FD7DDB}"/>
                    </a:ext>
                  </a:extLst>
                </p:cNvPr>
                <p:cNvSpPr/>
                <p:nvPr/>
              </p:nvSpPr>
              <p:spPr>
                <a:xfrm>
                  <a:off x="4419786" y="2574587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>
                  <a:extLst>
                    <a:ext uri="{FF2B5EF4-FFF2-40B4-BE49-F238E27FC236}">
                      <a16:creationId xmlns:a16="http://schemas.microsoft.com/office/drawing/2014/main" id="{97699D04-F613-40F6-8837-2153AAFA79B9}"/>
                    </a:ext>
                  </a:extLst>
                </p:cNvPr>
                <p:cNvSpPr/>
                <p:nvPr/>
              </p:nvSpPr>
              <p:spPr>
                <a:xfrm flipH="1" flipV="1">
                  <a:off x="4273980" y="2645597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타원 389">
                  <a:extLst>
                    <a:ext uri="{FF2B5EF4-FFF2-40B4-BE49-F238E27FC236}">
                      <a16:creationId xmlns:a16="http://schemas.microsoft.com/office/drawing/2014/main" id="{220B6A54-85B5-4003-9417-25C5CF36BB95}"/>
                    </a:ext>
                  </a:extLst>
                </p:cNvPr>
                <p:cNvSpPr/>
                <p:nvPr/>
              </p:nvSpPr>
              <p:spPr>
                <a:xfrm flipH="1" flipV="1">
                  <a:off x="4352920" y="2645597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타원 390">
                  <a:extLst>
                    <a:ext uri="{FF2B5EF4-FFF2-40B4-BE49-F238E27FC236}">
                      <a16:creationId xmlns:a16="http://schemas.microsoft.com/office/drawing/2014/main" id="{178B84EB-E603-44EF-AF45-806D916CFCBF}"/>
                    </a:ext>
                  </a:extLst>
                </p:cNvPr>
                <p:cNvSpPr/>
                <p:nvPr/>
              </p:nvSpPr>
              <p:spPr>
                <a:xfrm>
                  <a:off x="4063480" y="2574587"/>
                  <a:ext cx="183788" cy="18360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07100E19-7149-4061-AEF6-AAD743071F56}"/>
                </a:ext>
              </a:extLst>
            </p:cNvPr>
            <p:cNvSpPr txBox="1"/>
            <p:nvPr/>
          </p:nvSpPr>
          <p:spPr>
            <a:xfrm>
              <a:off x="5664901" y="1396936"/>
              <a:ext cx="628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Entity</a:t>
              </a:r>
            </a:p>
            <a:p>
              <a:pPr algn="ctr"/>
              <a:r>
                <a:rPr lang="en-US" altLang="ko-KR" sz="1000" dirty="0"/>
                <a:t>(130, 7)</a:t>
              </a:r>
            </a:p>
          </p:txBody>
        </p: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BCD00EDE-62C0-4A5F-B243-9B4548D49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4802" y="1797046"/>
              <a:ext cx="1" cy="21273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C2F769C2-1A27-42B1-869C-E1FFE3B58F79}"/>
              </a:ext>
            </a:extLst>
          </p:cNvPr>
          <p:cNvGrpSpPr/>
          <p:nvPr/>
        </p:nvGrpSpPr>
        <p:grpSpPr>
          <a:xfrm>
            <a:off x="7297458" y="1396936"/>
            <a:ext cx="757561" cy="2443675"/>
            <a:chOff x="6883401" y="1396936"/>
            <a:chExt cx="757561" cy="2443675"/>
          </a:xfrm>
        </p:grpSpPr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4BDDCB2B-4344-4D31-81C5-868564D71D76}"/>
                </a:ext>
              </a:extLst>
            </p:cNvPr>
            <p:cNvGrpSpPr/>
            <p:nvPr/>
          </p:nvGrpSpPr>
          <p:grpSpPr>
            <a:xfrm>
              <a:off x="6883401" y="2030166"/>
              <a:ext cx="757561" cy="1810445"/>
              <a:chOff x="4944214" y="1140501"/>
              <a:chExt cx="757561" cy="1810445"/>
            </a:xfrm>
          </p:grpSpPr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BA968364-5FCE-4ACF-8505-64B5C6A7AC09}"/>
                  </a:ext>
                </a:extLst>
              </p:cNvPr>
              <p:cNvSpPr/>
              <p:nvPr/>
            </p:nvSpPr>
            <p:spPr>
              <a:xfrm rot="16200000">
                <a:off x="4417772" y="1666943"/>
                <a:ext cx="1810445" cy="75756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407" name="그룹 406">
                <a:extLst>
                  <a:ext uri="{FF2B5EF4-FFF2-40B4-BE49-F238E27FC236}">
                    <a16:creationId xmlns:a16="http://schemas.microsoft.com/office/drawing/2014/main" id="{48E63919-2847-4FC9-AB8E-AD9F5F7EDA90}"/>
                  </a:ext>
                </a:extLst>
              </p:cNvPr>
              <p:cNvGrpSpPr/>
              <p:nvPr/>
            </p:nvGrpSpPr>
            <p:grpSpPr>
              <a:xfrm>
                <a:off x="4989942" y="1218017"/>
                <a:ext cx="656508" cy="388800"/>
                <a:chOff x="4989942" y="1218017"/>
                <a:chExt cx="656508" cy="388800"/>
              </a:xfrm>
            </p:grpSpPr>
            <p:sp>
              <p:nvSpPr>
                <p:cNvPr id="423" name="직사각형 422">
                  <a:extLst>
                    <a:ext uri="{FF2B5EF4-FFF2-40B4-BE49-F238E27FC236}">
                      <a16:creationId xmlns:a16="http://schemas.microsoft.com/office/drawing/2014/main" id="{1F9B9114-8BDA-416A-8BBA-14342725C310}"/>
                    </a:ext>
                  </a:extLst>
                </p:cNvPr>
                <p:cNvSpPr/>
                <p:nvPr/>
              </p:nvSpPr>
              <p:spPr>
                <a:xfrm rot="16200000">
                  <a:off x="5123796" y="1084163"/>
                  <a:ext cx="388800" cy="65650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24" name="타원 423">
                  <a:extLst>
                    <a:ext uri="{FF2B5EF4-FFF2-40B4-BE49-F238E27FC236}">
                      <a16:creationId xmlns:a16="http://schemas.microsoft.com/office/drawing/2014/main" id="{97EBB898-42DB-47FC-809D-40D71CC018FA}"/>
                    </a:ext>
                  </a:extLst>
                </p:cNvPr>
                <p:cNvSpPr/>
                <p:nvPr/>
              </p:nvSpPr>
              <p:spPr>
                <a:xfrm>
                  <a:off x="5407531" y="1311195"/>
                  <a:ext cx="183788" cy="1836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타원 424">
                  <a:extLst>
                    <a:ext uri="{FF2B5EF4-FFF2-40B4-BE49-F238E27FC236}">
                      <a16:creationId xmlns:a16="http://schemas.microsoft.com/office/drawing/2014/main" id="{96FB3B75-3376-4DB3-98E1-299E27A747F6}"/>
                    </a:ext>
                  </a:extLst>
                </p:cNvPr>
                <p:cNvSpPr/>
                <p:nvPr/>
              </p:nvSpPr>
              <p:spPr>
                <a:xfrm flipH="1" flipV="1">
                  <a:off x="5261725" y="1382205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타원 425">
                  <a:extLst>
                    <a:ext uri="{FF2B5EF4-FFF2-40B4-BE49-F238E27FC236}">
                      <a16:creationId xmlns:a16="http://schemas.microsoft.com/office/drawing/2014/main" id="{65DBE48F-3762-4AD1-A0E4-9E4F1681E37F}"/>
                    </a:ext>
                  </a:extLst>
                </p:cNvPr>
                <p:cNvSpPr/>
                <p:nvPr/>
              </p:nvSpPr>
              <p:spPr>
                <a:xfrm flipH="1" flipV="1">
                  <a:off x="5340665" y="1382205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>
                  <a:extLst>
                    <a:ext uri="{FF2B5EF4-FFF2-40B4-BE49-F238E27FC236}">
                      <a16:creationId xmlns:a16="http://schemas.microsoft.com/office/drawing/2014/main" id="{8D40A81E-B0A0-419D-953C-DAA4F0F905C7}"/>
                    </a:ext>
                  </a:extLst>
                </p:cNvPr>
                <p:cNvSpPr/>
                <p:nvPr/>
              </p:nvSpPr>
              <p:spPr>
                <a:xfrm>
                  <a:off x="5051225" y="1311195"/>
                  <a:ext cx="183788" cy="1836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8" name="타원 407">
                <a:extLst>
                  <a:ext uri="{FF2B5EF4-FFF2-40B4-BE49-F238E27FC236}">
                    <a16:creationId xmlns:a16="http://schemas.microsoft.com/office/drawing/2014/main" id="{6A1FAB45-CBD8-4E1F-B836-F0CE8F3CFBB8}"/>
                  </a:ext>
                </a:extLst>
              </p:cNvPr>
              <p:cNvSpPr/>
              <p:nvPr/>
            </p:nvSpPr>
            <p:spPr>
              <a:xfrm rot="5400000">
                <a:off x="5290218" y="209140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타원 408">
                <a:extLst>
                  <a:ext uri="{FF2B5EF4-FFF2-40B4-BE49-F238E27FC236}">
                    <a16:creationId xmlns:a16="http://schemas.microsoft.com/office/drawing/2014/main" id="{1D6AC1EE-4B65-485C-9E7E-36BCEE1FE3B7}"/>
                  </a:ext>
                </a:extLst>
              </p:cNvPr>
              <p:cNvSpPr/>
              <p:nvPr/>
            </p:nvSpPr>
            <p:spPr>
              <a:xfrm rot="5400000">
                <a:off x="5290218" y="2222606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타원 409">
                <a:extLst>
                  <a:ext uri="{FF2B5EF4-FFF2-40B4-BE49-F238E27FC236}">
                    <a16:creationId xmlns:a16="http://schemas.microsoft.com/office/drawing/2014/main" id="{7B599BED-2E72-432A-A9E9-C52466DDBCDE}"/>
                  </a:ext>
                </a:extLst>
              </p:cNvPr>
              <p:cNvSpPr/>
              <p:nvPr/>
            </p:nvSpPr>
            <p:spPr>
              <a:xfrm rot="5400000">
                <a:off x="5290218" y="2353803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1" name="그룹 410">
                <a:extLst>
                  <a:ext uri="{FF2B5EF4-FFF2-40B4-BE49-F238E27FC236}">
                    <a16:creationId xmlns:a16="http://schemas.microsoft.com/office/drawing/2014/main" id="{7E804983-E381-4C6C-82AB-6CB48F0DF9F9}"/>
                  </a:ext>
                </a:extLst>
              </p:cNvPr>
              <p:cNvGrpSpPr/>
              <p:nvPr/>
            </p:nvGrpSpPr>
            <p:grpSpPr>
              <a:xfrm>
                <a:off x="4989942" y="1618782"/>
                <a:ext cx="656508" cy="388800"/>
                <a:chOff x="4989942" y="1618782"/>
                <a:chExt cx="656508" cy="388800"/>
              </a:xfrm>
            </p:grpSpPr>
            <p:sp>
              <p:nvSpPr>
                <p:cNvPr id="418" name="직사각형 417">
                  <a:extLst>
                    <a:ext uri="{FF2B5EF4-FFF2-40B4-BE49-F238E27FC236}">
                      <a16:creationId xmlns:a16="http://schemas.microsoft.com/office/drawing/2014/main" id="{70D0F8DE-5B7E-4A51-B672-F958861C36D6}"/>
                    </a:ext>
                  </a:extLst>
                </p:cNvPr>
                <p:cNvSpPr/>
                <p:nvPr/>
              </p:nvSpPr>
              <p:spPr>
                <a:xfrm rot="16200000">
                  <a:off x="5123796" y="1484928"/>
                  <a:ext cx="388800" cy="65650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9" name="타원 418">
                  <a:extLst>
                    <a:ext uri="{FF2B5EF4-FFF2-40B4-BE49-F238E27FC236}">
                      <a16:creationId xmlns:a16="http://schemas.microsoft.com/office/drawing/2014/main" id="{AF45624C-5343-4435-A908-56DBBB117BA3}"/>
                    </a:ext>
                  </a:extLst>
                </p:cNvPr>
                <p:cNvSpPr/>
                <p:nvPr/>
              </p:nvSpPr>
              <p:spPr>
                <a:xfrm>
                  <a:off x="5407531" y="1711960"/>
                  <a:ext cx="183788" cy="1836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>
                  <a:extLst>
                    <a:ext uri="{FF2B5EF4-FFF2-40B4-BE49-F238E27FC236}">
                      <a16:creationId xmlns:a16="http://schemas.microsoft.com/office/drawing/2014/main" id="{C58317FA-B5FB-4271-8018-27BC339AC17B}"/>
                    </a:ext>
                  </a:extLst>
                </p:cNvPr>
                <p:cNvSpPr/>
                <p:nvPr/>
              </p:nvSpPr>
              <p:spPr>
                <a:xfrm flipH="1" flipV="1">
                  <a:off x="5261725" y="1782970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C0A47B0E-0B56-4B70-B28D-450BF71656E3}"/>
                    </a:ext>
                  </a:extLst>
                </p:cNvPr>
                <p:cNvSpPr/>
                <p:nvPr/>
              </p:nvSpPr>
              <p:spPr>
                <a:xfrm flipH="1" flipV="1">
                  <a:off x="5340665" y="1782970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CAF7A816-49CA-42C8-8E27-BC308C855416}"/>
                    </a:ext>
                  </a:extLst>
                </p:cNvPr>
                <p:cNvSpPr/>
                <p:nvPr/>
              </p:nvSpPr>
              <p:spPr>
                <a:xfrm>
                  <a:off x="5051225" y="1711960"/>
                  <a:ext cx="183788" cy="1836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12" name="그룹 411">
                <a:extLst>
                  <a:ext uri="{FF2B5EF4-FFF2-40B4-BE49-F238E27FC236}">
                    <a16:creationId xmlns:a16="http://schemas.microsoft.com/office/drawing/2014/main" id="{82D529B5-A681-4910-9BB8-F11E7E618335}"/>
                  </a:ext>
                </a:extLst>
              </p:cNvPr>
              <p:cNvGrpSpPr/>
              <p:nvPr/>
            </p:nvGrpSpPr>
            <p:grpSpPr>
              <a:xfrm>
                <a:off x="4989942" y="2481409"/>
                <a:ext cx="656508" cy="388800"/>
                <a:chOff x="4989942" y="2481409"/>
                <a:chExt cx="656508" cy="388800"/>
              </a:xfrm>
            </p:grpSpPr>
            <p:sp>
              <p:nvSpPr>
                <p:cNvPr id="413" name="직사각형 412">
                  <a:extLst>
                    <a:ext uri="{FF2B5EF4-FFF2-40B4-BE49-F238E27FC236}">
                      <a16:creationId xmlns:a16="http://schemas.microsoft.com/office/drawing/2014/main" id="{86EE895C-1B04-48E3-BE95-F2995CD6DF23}"/>
                    </a:ext>
                  </a:extLst>
                </p:cNvPr>
                <p:cNvSpPr/>
                <p:nvPr/>
              </p:nvSpPr>
              <p:spPr>
                <a:xfrm rot="16200000">
                  <a:off x="5123796" y="2347555"/>
                  <a:ext cx="388800" cy="65650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14" name="타원 413">
                  <a:extLst>
                    <a:ext uri="{FF2B5EF4-FFF2-40B4-BE49-F238E27FC236}">
                      <a16:creationId xmlns:a16="http://schemas.microsoft.com/office/drawing/2014/main" id="{4220D046-9660-4D03-B4A4-957CD093C7E1}"/>
                    </a:ext>
                  </a:extLst>
                </p:cNvPr>
                <p:cNvSpPr/>
                <p:nvPr/>
              </p:nvSpPr>
              <p:spPr>
                <a:xfrm>
                  <a:off x="5407531" y="2574587"/>
                  <a:ext cx="183788" cy="1836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5" name="타원 414">
                  <a:extLst>
                    <a:ext uri="{FF2B5EF4-FFF2-40B4-BE49-F238E27FC236}">
                      <a16:creationId xmlns:a16="http://schemas.microsoft.com/office/drawing/2014/main" id="{284AA7D1-25E1-44F1-BBE2-90BADC319544}"/>
                    </a:ext>
                  </a:extLst>
                </p:cNvPr>
                <p:cNvSpPr/>
                <p:nvPr/>
              </p:nvSpPr>
              <p:spPr>
                <a:xfrm flipH="1" flipV="1">
                  <a:off x="5261725" y="2645597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타원 415">
                  <a:extLst>
                    <a:ext uri="{FF2B5EF4-FFF2-40B4-BE49-F238E27FC236}">
                      <a16:creationId xmlns:a16="http://schemas.microsoft.com/office/drawing/2014/main" id="{0E2764E1-1647-450A-BF49-0ACCEC88004B}"/>
                    </a:ext>
                  </a:extLst>
                </p:cNvPr>
                <p:cNvSpPr/>
                <p:nvPr/>
              </p:nvSpPr>
              <p:spPr>
                <a:xfrm flipH="1" flipV="1">
                  <a:off x="5340665" y="2645597"/>
                  <a:ext cx="45719" cy="7223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타원 416">
                  <a:extLst>
                    <a:ext uri="{FF2B5EF4-FFF2-40B4-BE49-F238E27FC236}">
                      <a16:creationId xmlns:a16="http://schemas.microsoft.com/office/drawing/2014/main" id="{861C0DAC-5475-409B-BA9B-D575E52B51A9}"/>
                    </a:ext>
                  </a:extLst>
                </p:cNvPr>
                <p:cNvSpPr/>
                <p:nvPr/>
              </p:nvSpPr>
              <p:spPr>
                <a:xfrm>
                  <a:off x="5051225" y="2574587"/>
                  <a:ext cx="183788" cy="18360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7DF11CD0-01E6-4464-A66E-6182DAC1E95C}"/>
                </a:ext>
              </a:extLst>
            </p:cNvPr>
            <p:cNvSpPr txBox="1"/>
            <p:nvPr/>
          </p:nvSpPr>
          <p:spPr>
            <a:xfrm>
              <a:off x="6911763" y="1396936"/>
              <a:ext cx="700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POS</a:t>
              </a:r>
            </a:p>
            <a:p>
              <a:pPr algn="ctr"/>
              <a:r>
                <a:rPr lang="en-US" altLang="ko-KR" sz="1000" dirty="0"/>
                <a:t>(130, 18)</a:t>
              </a:r>
            </a:p>
          </p:txBody>
        </p: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428143F5-40CB-4B4B-86F1-60CADFC2FA9C}"/>
                </a:ext>
              </a:extLst>
            </p:cNvPr>
            <p:cNvCxnSpPr>
              <a:cxnSpLocks/>
            </p:cNvCxnSpPr>
            <p:nvPr/>
          </p:nvCxnSpPr>
          <p:spPr>
            <a:xfrm>
              <a:off x="7262181" y="1797046"/>
              <a:ext cx="0" cy="21273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9F6FEC48-ECB0-42AA-8BDC-651BB906BC55}"/>
              </a:ext>
            </a:extLst>
          </p:cNvPr>
          <p:cNvGrpSpPr/>
          <p:nvPr/>
        </p:nvGrpSpPr>
        <p:grpSpPr>
          <a:xfrm>
            <a:off x="9136377" y="1380749"/>
            <a:ext cx="1797417" cy="2473096"/>
            <a:chOff x="8592905" y="1380749"/>
            <a:chExt cx="1797417" cy="2473096"/>
          </a:xfrm>
        </p:grpSpPr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1C6A16BC-E092-4F19-AEE7-0C227375EF83}"/>
                </a:ext>
              </a:extLst>
            </p:cNvPr>
            <p:cNvGrpSpPr/>
            <p:nvPr/>
          </p:nvGrpSpPr>
          <p:grpSpPr>
            <a:xfrm>
              <a:off x="8592905" y="2030166"/>
              <a:ext cx="1797417" cy="1823679"/>
              <a:chOff x="8592905" y="2030166"/>
              <a:chExt cx="1797417" cy="1823679"/>
            </a:xfrm>
          </p:grpSpPr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576A8E54-BBCC-475F-BEB5-901AC883C5A4}"/>
                  </a:ext>
                </a:extLst>
              </p:cNvPr>
              <p:cNvSpPr/>
              <p:nvPr/>
            </p:nvSpPr>
            <p:spPr>
              <a:xfrm rot="16200000">
                <a:off x="8579774" y="2043297"/>
                <a:ext cx="1823679" cy="17974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433" name="그룹 432">
                <a:extLst>
                  <a:ext uri="{FF2B5EF4-FFF2-40B4-BE49-F238E27FC236}">
                    <a16:creationId xmlns:a16="http://schemas.microsoft.com/office/drawing/2014/main" id="{12DF6542-2FDC-4E93-9C76-DFB1A88E6B45}"/>
                  </a:ext>
                </a:extLst>
              </p:cNvPr>
              <p:cNvGrpSpPr/>
              <p:nvPr/>
            </p:nvGrpSpPr>
            <p:grpSpPr>
              <a:xfrm>
                <a:off x="9446916" y="2981073"/>
                <a:ext cx="71562" cy="333956"/>
                <a:chOff x="1530073" y="661975"/>
                <a:chExt cx="71562" cy="333956"/>
              </a:xfrm>
            </p:grpSpPr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2D1130C3-2BC6-4D67-8935-C052E14A0559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208D02DD-F260-47AB-90FA-E4CB70575026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6" name="타원 465">
                  <a:extLst>
                    <a:ext uri="{FF2B5EF4-FFF2-40B4-BE49-F238E27FC236}">
                      <a16:creationId xmlns:a16="http://schemas.microsoft.com/office/drawing/2014/main" id="{1EDCCF2C-EB29-4A3A-91C7-6030A22D01D7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4" name="그룹 433">
                <a:extLst>
                  <a:ext uri="{FF2B5EF4-FFF2-40B4-BE49-F238E27FC236}">
                    <a16:creationId xmlns:a16="http://schemas.microsoft.com/office/drawing/2014/main" id="{ACEF4033-94F0-4360-ADC6-10D70695707E}"/>
                  </a:ext>
                </a:extLst>
              </p:cNvPr>
              <p:cNvGrpSpPr/>
              <p:nvPr/>
            </p:nvGrpSpPr>
            <p:grpSpPr>
              <a:xfrm>
                <a:off x="8699013" y="21076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455" name="직사각형 454">
                  <a:extLst>
                    <a:ext uri="{FF2B5EF4-FFF2-40B4-BE49-F238E27FC236}">
                      <a16:creationId xmlns:a16="http://schemas.microsoft.com/office/drawing/2014/main" id="{803E5423-B37B-47FE-8069-4E8A1991F2F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6" name="타원 455">
                  <a:extLst>
                    <a:ext uri="{FF2B5EF4-FFF2-40B4-BE49-F238E27FC236}">
                      <a16:creationId xmlns:a16="http://schemas.microsoft.com/office/drawing/2014/main" id="{CC6EE6EC-564B-433A-94CB-02034C880432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7" name="타원 456">
                  <a:extLst>
                    <a:ext uri="{FF2B5EF4-FFF2-40B4-BE49-F238E27FC236}">
                      <a16:creationId xmlns:a16="http://schemas.microsoft.com/office/drawing/2014/main" id="{05C66B83-9E26-4842-BA1F-A24FA9570C8D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58" name="그룹 457">
                  <a:extLst>
                    <a:ext uri="{FF2B5EF4-FFF2-40B4-BE49-F238E27FC236}">
                      <a16:creationId xmlns:a16="http://schemas.microsoft.com/office/drawing/2014/main" id="{A5710CD4-CFE8-415C-A556-2E0342DFC239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461" name="타원 460">
                    <a:extLst>
                      <a:ext uri="{FF2B5EF4-FFF2-40B4-BE49-F238E27FC236}">
                        <a16:creationId xmlns:a16="http://schemas.microsoft.com/office/drawing/2014/main" id="{D2C12B4A-E8D0-45E8-85BF-EDC2F1CABDF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2" name="타원 461">
                    <a:extLst>
                      <a:ext uri="{FF2B5EF4-FFF2-40B4-BE49-F238E27FC236}">
                        <a16:creationId xmlns:a16="http://schemas.microsoft.com/office/drawing/2014/main" id="{52A8934F-DCA4-4032-80E0-97DDDE3CE31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3" name="타원 462">
                    <a:extLst>
                      <a:ext uri="{FF2B5EF4-FFF2-40B4-BE49-F238E27FC236}">
                        <a16:creationId xmlns:a16="http://schemas.microsoft.com/office/drawing/2014/main" id="{8FB088DD-559C-424D-8EEC-9B1F4291C631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9" name="타원 458">
                  <a:extLst>
                    <a:ext uri="{FF2B5EF4-FFF2-40B4-BE49-F238E27FC236}">
                      <a16:creationId xmlns:a16="http://schemas.microsoft.com/office/drawing/2014/main" id="{CC183EBE-4382-481F-8180-C15D2FE62D22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>
                  <a:extLst>
                    <a:ext uri="{FF2B5EF4-FFF2-40B4-BE49-F238E27FC236}">
                      <a16:creationId xmlns:a16="http://schemas.microsoft.com/office/drawing/2014/main" id="{4B9BBA31-A355-41EB-A6C1-781B4C7A934C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5" name="그룹 434">
                <a:extLst>
                  <a:ext uri="{FF2B5EF4-FFF2-40B4-BE49-F238E27FC236}">
                    <a16:creationId xmlns:a16="http://schemas.microsoft.com/office/drawing/2014/main" id="{8DFC7B7F-19A3-4417-B533-587E7A990AA3}"/>
                  </a:ext>
                </a:extLst>
              </p:cNvPr>
              <p:cNvGrpSpPr/>
              <p:nvPr/>
            </p:nvGrpSpPr>
            <p:grpSpPr>
              <a:xfrm>
                <a:off x="8698842" y="2522023"/>
                <a:ext cx="1573614" cy="388800"/>
                <a:chOff x="418151" y="3905625"/>
                <a:chExt cx="1573614" cy="388800"/>
              </a:xfrm>
            </p:grpSpPr>
            <p:sp>
              <p:nvSpPr>
                <p:cNvPr id="446" name="직사각형 445">
                  <a:extLst>
                    <a:ext uri="{FF2B5EF4-FFF2-40B4-BE49-F238E27FC236}">
                      <a16:creationId xmlns:a16="http://schemas.microsoft.com/office/drawing/2014/main" id="{67B76DBE-9E75-4D1F-9B7C-8CBFE2649483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BF82417C-20E1-4D7D-8F6A-E2DE69F946FD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>
                  <a:extLst>
                    <a:ext uri="{FF2B5EF4-FFF2-40B4-BE49-F238E27FC236}">
                      <a16:creationId xmlns:a16="http://schemas.microsoft.com/office/drawing/2014/main" id="{AAEFC3F4-9803-40EF-8471-5F5B98C080A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DEFF01B-06A5-4349-810D-382C5C0E4580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452" name="타원 451">
                    <a:extLst>
                      <a:ext uri="{FF2B5EF4-FFF2-40B4-BE49-F238E27FC236}">
                        <a16:creationId xmlns:a16="http://schemas.microsoft.com/office/drawing/2014/main" id="{D11ACD45-0B8B-41FB-9EC9-BF8B002BF24C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3" name="타원 452">
                    <a:extLst>
                      <a:ext uri="{FF2B5EF4-FFF2-40B4-BE49-F238E27FC236}">
                        <a16:creationId xmlns:a16="http://schemas.microsoft.com/office/drawing/2014/main" id="{3E0E4F37-A19E-4471-A3BF-04F7A65499A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4" name="타원 453">
                    <a:extLst>
                      <a:ext uri="{FF2B5EF4-FFF2-40B4-BE49-F238E27FC236}">
                        <a16:creationId xmlns:a16="http://schemas.microsoft.com/office/drawing/2014/main" id="{9B1A8D0B-C181-4473-8852-32AB0CAE02B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0" name="타원 449">
                  <a:extLst>
                    <a:ext uri="{FF2B5EF4-FFF2-40B4-BE49-F238E27FC236}">
                      <a16:creationId xmlns:a16="http://schemas.microsoft.com/office/drawing/2014/main" id="{5613A5E4-DC9E-4CE5-920A-F9F6EE8E2EC4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타원 450">
                  <a:extLst>
                    <a:ext uri="{FF2B5EF4-FFF2-40B4-BE49-F238E27FC236}">
                      <a16:creationId xmlns:a16="http://schemas.microsoft.com/office/drawing/2014/main" id="{63C39386-5C80-4CBD-896A-9A27753128C5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36" name="그룹 435">
                <a:extLst>
                  <a:ext uri="{FF2B5EF4-FFF2-40B4-BE49-F238E27FC236}">
                    <a16:creationId xmlns:a16="http://schemas.microsoft.com/office/drawing/2014/main" id="{ED0B9D18-284F-430F-9E9C-34FA08D0F2E2}"/>
                  </a:ext>
                </a:extLst>
              </p:cNvPr>
              <p:cNvGrpSpPr/>
              <p:nvPr/>
            </p:nvGrpSpPr>
            <p:grpSpPr>
              <a:xfrm>
                <a:off x="8702747" y="33813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437" name="직사각형 436">
                  <a:extLst>
                    <a:ext uri="{FF2B5EF4-FFF2-40B4-BE49-F238E27FC236}">
                      <a16:creationId xmlns:a16="http://schemas.microsoft.com/office/drawing/2014/main" id="{27A22ED7-FBC3-4FE7-90D8-7323684BAE9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917E7E01-0AC5-4C76-80EA-E66AC6F31DE2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1C71C91B-D726-40A4-90A1-9505B320EDD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40" name="그룹 439">
                  <a:extLst>
                    <a:ext uri="{FF2B5EF4-FFF2-40B4-BE49-F238E27FC236}">
                      <a16:creationId xmlns:a16="http://schemas.microsoft.com/office/drawing/2014/main" id="{961F2161-F87D-4D8F-8A1C-91FACD830D43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443" name="타원 442">
                    <a:extLst>
                      <a:ext uri="{FF2B5EF4-FFF2-40B4-BE49-F238E27FC236}">
                        <a16:creationId xmlns:a16="http://schemas.microsoft.com/office/drawing/2014/main" id="{EE9F8021-E023-4777-8491-0231519831B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4" name="타원 443">
                    <a:extLst>
                      <a:ext uri="{FF2B5EF4-FFF2-40B4-BE49-F238E27FC236}">
                        <a16:creationId xmlns:a16="http://schemas.microsoft.com/office/drawing/2014/main" id="{A1E58B99-0EFC-48E8-9AAB-94625E0637C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5" name="타원 444">
                    <a:extLst>
                      <a:ext uri="{FF2B5EF4-FFF2-40B4-BE49-F238E27FC236}">
                        <a16:creationId xmlns:a16="http://schemas.microsoft.com/office/drawing/2014/main" id="{16AE8019-A27A-4639-B398-3521715A179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220070C9-B380-426A-A86B-C6758AA2A40F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852B2576-D0E5-48F4-99A8-BBAC271CC50D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22E2716-EF20-4D6D-AD8A-2C8C6032CA0F}"/>
                </a:ext>
              </a:extLst>
            </p:cNvPr>
            <p:cNvSpPr txBox="1"/>
            <p:nvPr/>
          </p:nvSpPr>
          <p:spPr>
            <a:xfrm>
              <a:off x="9045818" y="1380749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(130, 629)</a:t>
              </a:r>
            </a:p>
          </p:txBody>
        </p: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5ECD8AB8-8091-4312-B1B6-6F6D9446CD6F}"/>
                </a:ext>
              </a:extLst>
            </p:cNvPr>
            <p:cNvCxnSpPr>
              <a:cxnSpLocks/>
            </p:cNvCxnSpPr>
            <p:nvPr/>
          </p:nvCxnSpPr>
          <p:spPr>
            <a:xfrm>
              <a:off x="9491613" y="1780859"/>
              <a:ext cx="1" cy="24930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14BF9729-4AF5-41A8-B2E7-B730D666A39F}"/>
              </a:ext>
            </a:extLst>
          </p:cNvPr>
          <p:cNvGrpSpPr/>
          <p:nvPr/>
        </p:nvGrpSpPr>
        <p:grpSpPr>
          <a:xfrm>
            <a:off x="9317360" y="4106943"/>
            <a:ext cx="1453669" cy="2069476"/>
            <a:chOff x="1937278" y="4219081"/>
            <a:chExt cx="1453669" cy="2069476"/>
          </a:xfrm>
        </p:grpSpPr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4297F630-4313-4647-9A1E-076748017C36}"/>
                </a:ext>
              </a:extLst>
            </p:cNvPr>
            <p:cNvGrpSpPr/>
            <p:nvPr/>
          </p:nvGrpSpPr>
          <p:grpSpPr>
            <a:xfrm>
              <a:off x="1937278" y="4839466"/>
              <a:ext cx="1453669" cy="1449091"/>
              <a:chOff x="441300" y="3838775"/>
              <a:chExt cx="1453669" cy="1449091"/>
            </a:xfrm>
          </p:grpSpPr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4907AB7-782B-4613-83BA-3F040F691710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472" name="그룹 471">
                <a:extLst>
                  <a:ext uri="{FF2B5EF4-FFF2-40B4-BE49-F238E27FC236}">
                    <a16:creationId xmlns:a16="http://schemas.microsoft.com/office/drawing/2014/main" id="{4AFA3341-C4AA-40A0-AC77-F39B7D499419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505" name="직사각형 504">
                  <a:extLst>
                    <a:ext uri="{FF2B5EF4-FFF2-40B4-BE49-F238E27FC236}">
                      <a16:creationId xmlns:a16="http://schemas.microsoft.com/office/drawing/2014/main" id="{BB0DC1C7-47B1-4A6D-B647-1096A4B606EE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06" name="타원 505">
                  <a:extLst>
                    <a:ext uri="{FF2B5EF4-FFF2-40B4-BE49-F238E27FC236}">
                      <a16:creationId xmlns:a16="http://schemas.microsoft.com/office/drawing/2014/main" id="{CD9BB38F-A8DB-45A9-92F5-F17F5E71F536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타원 506">
                  <a:extLst>
                    <a:ext uri="{FF2B5EF4-FFF2-40B4-BE49-F238E27FC236}">
                      <a16:creationId xmlns:a16="http://schemas.microsoft.com/office/drawing/2014/main" id="{9D6E60E9-95BA-4D9C-BDCD-8E217EB23818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D74B98CD-6444-4658-8B2D-809296C2F541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510" name="타원 509">
                    <a:extLst>
                      <a:ext uri="{FF2B5EF4-FFF2-40B4-BE49-F238E27FC236}">
                        <a16:creationId xmlns:a16="http://schemas.microsoft.com/office/drawing/2014/main" id="{5B376132-F27B-4231-A3BB-AA767BBB663C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1" name="타원 510">
                    <a:extLst>
                      <a:ext uri="{FF2B5EF4-FFF2-40B4-BE49-F238E27FC236}">
                        <a16:creationId xmlns:a16="http://schemas.microsoft.com/office/drawing/2014/main" id="{24F9802B-6A3B-41F5-B39D-0BF83454C03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2" name="타원 511">
                    <a:extLst>
                      <a:ext uri="{FF2B5EF4-FFF2-40B4-BE49-F238E27FC236}">
                        <a16:creationId xmlns:a16="http://schemas.microsoft.com/office/drawing/2014/main" id="{877EB19E-12F0-4F94-BFFC-14FABA5FECF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09" name="타원 508">
                  <a:extLst>
                    <a:ext uri="{FF2B5EF4-FFF2-40B4-BE49-F238E27FC236}">
                      <a16:creationId xmlns:a16="http://schemas.microsoft.com/office/drawing/2014/main" id="{ED172B0E-B125-442E-B62C-ADD9FA6FC31D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99C67CD7-DD95-4F57-AFFE-9D7BCF231E96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5" name="타원 474">
                <a:extLst>
                  <a:ext uri="{FF2B5EF4-FFF2-40B4-BE49-F238E27FC236}">
                    <a16:creationId xmlns:a16="http://schemas.microsoft.com/office/drawing/2014/main" id="{A2BDF4A2-1703-4AD8-A823-CD78E2AC25D8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타원 476">
                <a:extLst>
                  <a:ext uri="{FF2B5EF4-FFF2-40B4-BE49-F238E27FC236}">
                    <a16:creationId xmlns:a16="http://schemas.microsoft.com/office/drawing/2014/main" id="{833BFE8B-46D8-4E10-8524-4A352821EB2D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1" name="그룹 480">
                <a:extLst>
                  <a:ext uri="{FF2B5EF4-FFF2-40B4-BE49-F238E27FC236}">
                    <a16:creationId xmlns:a16="http://schemas.microsoft.com/office/drawing/2014/main" id="{9ED6EF5B-A349-4791-98F3-D9B1E16389A2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502" name="타원 501">
                  <a:extLst>
                    <a:ext uri="{FF2B5EF4-FFF2-40B4-BE49-F238E27FC236}">
                      <a16:creationId xmlns:a16="http://schemas.microsoft.com/office/drawing/2014/main" id="{9A839BB1-6F21-4A19-A977-2F9906B81B2C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타원 502">
                  <a:extLst>
                    <a:ext uri="{FF2B5EF4-FFF2-40B4-BE49-F238E27FC236}">
                      <a16:creationId xmlns:a16="http://schemas.microsoft.com/office/drawing/2014/main" id="{0F78CBF9-A62F-48B3-9549-6B089EA8DEB3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>
                  <a:extLst>
                    <a:ext uri="{FF2B5EF4-FFF2-40B4-BE49-F238E27FC236}">
                      <a16:creationId xmlns:a16="http://schemas.microsoft.com/office/drawing/2014/main" id="{B295414E-E5E1-4AEA-A5AA-01403DF168D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82" name="타원 481">
                <a:extLst>
                  <a:ext uri="{FF2B5EF4-FFF2-40B4-BE49-F238E27FC236}">
                    <a16:creationId xmlns:a16="http://schemas.microsoft.com/office/drawing/2014/main" id="{3D1B5D65-8B28-4666-8A96-FAE222472E7D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4EEEA92B-86F5-4E29-ABED-3DFD6EB9FD4B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496" name="타원 495">
                  <a:extLst>
                    <a:ext uri="{FF2B5EF4-FFF2-40B4-BE49-F238E27FC236}">
                      <a16:creationId xmlns:a16="http://schemas.microsoft.com/office/drawing/2014/main" id="{A8781BA3-C7B7-4536-AD8D-2D4ABBAA5E1F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>
                  <a:extLst>
                    <a:ext uri="{FF2B5EF4-FFF2-40B4-BE49-F238E27FC236}">
                      <a16:creationId xmlns:a16="http://schemas.microsoft.com/office/drawing/2014/main" id="{1DD76ABC-4485-40FA-B186-82CB01E42238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>
                  <a:extLst>
                    <a:ext uri="{FF2B5EF4-FFF2-40B4-BE49-F238E27FC236}">
                      <a16:creationId xmlns:a16="http://schemas.microsoft.com/office/drawing/2014/main" id="{F1DF9223-D6D4-4444-8C1B-A36EFC9E1A4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A1817CEA-B26F-4967-BA4A-CDFAFA03F623}"/>
                </a:ext>
              </a:extLst>
            </p:cNvPr>
            <p:cNvSpPr txBox="1"/>
            <p:nvPr/>
          </p:nvSpPr>
          <p:spPr>
            <a:xfrm>
              <a:off x="2218313" y="4219081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(19, 300)</a:t>
              </a:r>
            </a:p>
          </p:txBody>
        </p:sp>
        <p:cxnSp>
          <p:nvCxnSpPr>
            <p:cNvPr id="470" name="직선 연결선 469">
              <a:extLst>
                <a:ext uri="{FF2B5EF4-FFF2-40B4-BE49-F238E27FC236}">
                  <a16:creationId xmlns:a16="http://schemas.microsoft.com/office/drawing/2014/main" id="{990DD46C-D6FC-4A94-9893-F503A24B8A91}"/>
                </a:ext>
              </a:extLst>
            </p:cNvPr>
            <p:cNvCxnSpPr>
              <a:cxnSpLocks/>
            </p:cNvCxnSpPr>
            <p:nvPr/>
          </p:nvCxnSpPr>
          <p:spPr>
            <a:xfrm>
              <a:off x="2664112" y="4619191"/>
              <a:ext cx="1" cy="22027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EE673066-51FA-4CED-A3E7-C7C233D0ED47}"/>
              </a:ext>
            </a:extLst>
          </p:cNvPr>
          <p:cNvSpPr/>
          <p:nvPr/>
        </p:nvSpPr>
        <p:spPr>
          <a:xfrm>
            <a:off x="345056" y="902897"/>
            <a:ext cx="11507637" cy="547885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33195DC1-022D-4B1B-8727-62C2AB74861D}"/>
                  </a:ext>
                </a:extLst>
              </p:cNvPr>
              <p:cNvSpPr txBox="1"/>
              <p:nvPr/>
            </p:nvSpPr>
            <p:spPr>
              <a:xfrm>
                <a:off x="4332186" y="2706310"/>
                <a:ext cx="757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sz="1400" dirty="0" err="1"/>
              </a:p>
            </p:txBody>
          </p:sp>
        </mc:Choice>
        <mc:Fallback xmlns=""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33195DC1-022D-4B1B-8727-62C2AB748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186" y="2706310"/>
                <a:ext cx="7575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5" name="그룹 514">
            <a:extLst>
              <a:ext uri="{FF2B5EF4-FFF2-40B4-BE49-F238E27FC236}">
                <a16:creationId xmlns:a16="http://schemas.microsoft.com/office/drawing/2014/main" id="{DB2A22F1-48AC-4F3E-8F1A-F2DF5D31BBF6}"/>
              </a:ext>
            </a:extLst>
          </p:cNvPr>
          <p:cNvGrpSpPr/>
          <p:nvPr/>
        </p:nvGrpSpPr>
        <p:grpSpPr>
          <a:xfrm>
            <a:off x="4908911" y="1404302"/>
            <a:ext cx="698249" cy="2436307"/>
            <a:chOff x="4494854" y="1404302"/>
            <a:chExt cx="698249" cy="2436307"/>
          </a:xfrm>
        </p:grpSpPr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8C6EC57D-0D88-4ED6-A962-970973016A3C}"/>
                </a:ext>
              </a:extLst>
            </p:cNvPr>
            <p:cNvSpPr/>
            <p:nvPr/>
          </p:nvSpPr>
          <p:spPr>
            <a:xfrm rot="16200000">
              <a:off x="3950182" y="2597689"/>
              <a:ext cx="1810445" cy="675396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648E2FA5-E01C-4C09-9D71-29FD604BC10F}"/>
                </a:ext>
              </a:extLst>
            </p:cNvPr>
            <p:cNvGrpSpPr/>
            <p:nvPr/>
          </p:nvGrpSpPr>
          <p:grpSpPr>
            <a:xfrm>
              <a:off x="4563434" y="2107681"/>
              <a:ext cx="566697" cy="388800"/>
              <a:chOff x="4563434" y="2107681"/>
              <a:chExt cx="566697" cy="388800"/>
            </a:xfrm>
          </p:grpSpPr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1282CBDB-734E-48C4-A57C-C4277314AF4D}"/>
                  </a:ext>
                </a:extLst>
              </p:cNvPr>
              <p:cNvSpPr/>
              <p:nvPr/>
            </p:nvSpPr>
            <p:spPr>
              <a:xfrm rot="16200000">
                <a:off x="4652383" y="2018732"/>
                <a:ext cx="388800" cy="566697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134C45A0-6A25-46D8-8211-842E5DA6BDB4}"/>
                  </a:ext>
                </a:extLst>
              </p:cNvPr>
              <p:cNvSpPr/>
              <p:nvPr/>
            </p:nvSpPr>
            <p:spPr>
              <a:xfrm>
                <a:off x="4903389" y="2200859"/>
                <a:ext cx="183788" cy="183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8" name="타원 537">
                <a:extLst>
                  <a:ext uri="{FF2B5EF4-FFF2-40B4-BE49-F238E27FC236}">
                    <a16:creationId xmlns:a16="http://schemas.microsoft.com/office/drawing/2014/main" id="{3DB631C2-89B8-4EFE-9C4F-4B3765DEAAF3}"/>
                  </a:ext>
                </a:extLst>
              </p:cNvPr>
              <p:cNvSpPr/>
              <p:nvPr/>
            </p:nvSpPr>
            <p:spPr>
              <a:xfrm flipH="1" flipV="1">
                <a:off x="4835217" y="2271869"/>
                <a:ext cx="45719" cy="7223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344FE188-D966-463C-8DA6-D6273CAA9B29}"/>
                  </a:ext>
                </a:extLst>
              </p:cNvPr>
              <p:cNvSpPr/>
              <p:nvPr/>
            </p:nvSpPr>
            <p:spPr>
              <a:xfrm>
                <a:off x="4624717" y="2200859"/>
                <a:ext cx="183788" cy="183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D9EB76A-46FD-420F-AE82-2F413B7869D5}"/>
                </a:ext>
              </a:extLst>
            </p:cNvPr>
            <p:cNvSpPr/>
            <p:nvPr/>
          </p:nvSpPr>
          <p:spPr>
            <a:xfrm rot="5400000">
              <a:off x="4863710" y="2981073"/>
              <a:ext cx="71562" cy="7156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04987E56-0AB7-4488-A85C-E2AE5988925A}"/>
                </a:ext>
              </a:extLst>
            </p:cNvPr>
            <p:cNvSpPr/>
            <p:nvPr/>
          </p:nvSpPr>
          <p:spPr>
            <a:xfrm rot="5400000">
              <a:off x="4863710" y="3112270"/>
              <a:ext cx="71562" cy="7156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F8266DEA-590A-45B7-8D57-5E31ED32B03D}"/>
                </a:ext>
              </a:extLst>
            </p:cNvPr>
            <p:cNvSpPr/>
            <p:nvPr/>
          </p:nvSpPr>
          <p:spPr>
            <a:xfrm rot="5400000">
              <a:off x="4863710" y="3243467"/>
              <a:ext cx="71562" cy="7156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1" name="그룹 520">
              <a:extLst>
                <a:ext uri="{FF2B5EF4-FFF2-40B4-BE49-F238E27FC236}">
                  <a16:creationId xmlns:a16="http://schemas.microsoft.com/office/drawing/2014/main" id="{77C88B46-689D-4A99-8995-6F1F9B4D7FF1}"/>
                </a:ext>
              </a:extLst>
            </p:cNvPr>
            <p:cNvGrpSpPr/>
            <p:nvPr/>
          </p:nvGrpSpPr>
          <p:grpSpPr>
            <a:xfrm>
              <a:off x="4563434" y="2508446"/>
              <a:ext cx="566697" cy="388800"/>
              <a:chOff x="4563434" y="2508446"/>
              <a:chExt cx="566697" cy="388800"/>
            </a:xfrm>
          </p:grpSpPr>
          <p:sp>
            <p:nvSpPr>
              <p:cNvPr id="531" name="직사각형 530">
                <a:extLst>
                  <a:ext uri="{FF2B5EF4-FFF2-40B4-BE49-F238E27FC236}">
                    <a16:creationId xmlns:a16="http://schemas.microsoft.com/office/drawing/2014/main" id="{76790758-61CF-4B14-A5F0-4F678A6BE722}"/>
                  </a:ext>
                </a:extLst>
              </p:cNvPr>
              <p:cNvSpPr/>
              <p:nvPr/>
            </p:nvSpPr>
            <p:spPr>
              <a:xfrm rot="16200000">
                <a:off x="4652383" y="2419497"/>
                <a:ext cx="388800" cy="566697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7FA5207D-BA60-400F-A9A4-46882182463A}"/>
                  </a:ext>
                </a:extLst>
              </p:cNvPr>
              <p:cNvSpPr/>
              <p:nvPr/>
            </p:nvSpPr>
            <p:spPr>
              <a:xfrm>
                <a:off x="4903389" y="2601624"/>
                <a:ext cx="183788" cy="183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49FDFC74-0509-4BEF-B18B-1B63ABE67CC0}"/>
                  </a:ext>
                </a:extLst>
              </p:cNvPr>
              <p:cNvSpPr/>
              <p:nvPr/>
            </p:nvSpPr>
            <p:spPr>
              <a:xfrm flipH="1" flipV="1">
                <a:off x="4835217" y="2672634"/>
                <a:ext cx="45719" cy="7223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5" name="타원 534">
                <a:extLst>
                  <a:ext uri="{FF2B5EF4-FFF2-40B4-BE49-F238E27FC236}">
                    <a16:creationId xmlns:a16="http://schemas.microsoft.com/office/drawing/2014/main" id="{AA7C9508-CF63-4A88-ABB7-D683C840F6E5}"/>
                  </a:ext>
                </a:extLst>
              </p:cNvPr>
              <p:cNvSpPr/>
              <p:nvPr/>
            </p:nvSpPr>
            <p:spPr>
              <a:xfrm>
                <a:off x="4624717" y="2601624"/>
                <a:ext cx="183788" cy="183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2" name="그룹 521">
              <a:extLst>
                <a:ext uri="{FF2B5EF4-FFF2-40B4-BE49-F238E27FC236}">
                  <a16:creationId xmlns:a16="http://schemas.microsoft.com/office/drawing/2014/main" id="{707F8A38-B6E0-4909-9D26-0BFB4BF5D62E}"/>
                </a:ext>
              </a:extLst>
            </p:cNvPr>
            <p:cNvGrpSpPr/>
            <p:nvPr/>
          </p:nvGrpSpPr>
          <p:grpSpPr>
            <a:xfrm>
              <a:off x="4563434" y="3371073"/>
              <a:ext cx="566697" cy="388800"/>
              <a:chOff x="4563434" y="3371073"/>
              <a:chExt cx="566697" cy="388800"/>
            </a:xfrm>
          </p:grpSpPr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B5DC6A8D-203D-42E4-AA12-37F4713C26B9}"/>
                  </a:ext>
                </a:extLst>
              </p:cNvPr>
              <p:cNvSpPr/>
              <p:nvPr/>
            </p:nvSpPr>
            <p:spPr>
              <a:xfrm rot="16200000">
                <a:off x="4652383" y="3282124"/>
                <a:ext cx="388800" cy="566697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6" name="타원 525">
                <a:extLst>
                  <a:ext uri="{FF2B5EF4-FFF2-40B4-BE49-F238E27FC236}">
                    <a16:creationId xmlns:a16="http://schemas.microsoft.com/office/drawing/2014/main" id="{804D79A4-C7FF-43FA-AFFC-AECB709C8C09}"/>
                  </a:ext>
                </a:extLst>
              </p:cNvPr>
              <p:cNvSpPr/>
              <p:nvPr/>
            </p:nvSpPr>
            <p:spPr>
              <a:xfrm>
                <a:off x="4903389" y="3464251"/>
                <a:ext cx="183788" cy="183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D9C073F3-0767-4FF3-ADB0-795874B34EA7}"/>
                  </a:ext>
                </a:extLst>
              </p:cNvPr>
              <p:cNvSpPr/>
              <p:nvPr/>
            </p:nvSpPr>
            <p:spPr>
              <a:xfrm flipH="1" flipV="1">
                <a:off x="4835217" y="3535261"/>
                <a:ext cx="45719" cy="7223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0466266D-3436-4BBF-90DE-0AF2147F4386}"/>
                  </a:ext>
                </a:extLst>
              </p:cNvPr>
              <p:cNvSpPr/>
              <p:nvPr/>
            </p:nvSpPr>
            <p:spPr>
              <a:xfrm>
                <a:off x="4624717" y="3464251"/>
                <a:ext cx="183788" cy="1836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50345B92-6526-49EB-921D-72DFFC1638F9}"/>
                </a:ext>
              </a:extLst>
            </p:cNvPr>
            <p:cNvSpPr txBox="1"/>
            <p:nvPr/>
          </p:nvSpPr>
          <p:spPr>
            <a:xfrm>
              <a:off x="4494854" y="1404302"/>
              <a:ext cx="68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Features</a:t>
              </a:r>
            </a:p>
            <a:p>
              <a:pPr algn="ctr"/>
              <a:r>
                <a:rPr lang="en-US" altLang="ko-KR" sz="1000" dirty="0"/>
                <a:t>(130, 4)</a:t>
              </a:r>
            </a:p>
          </p:txBody>
        </p: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172412FF-F2DF-4B14-988E-258820E80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609" y="1804412"/>
              <a:ext cx="1" cy="21273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0" name="슬라이드 번호 개체 틀 4">
            <a:extLst>
              <a:ext uri="{FF2B5EF4-FFF2-40B4-BE49-F238E27FC236}">
                <a16:creationId xmlns:a16="http://schemas.microsoft.com/office/drawing/2014/main" id="{4F4C88B1-96A6-4D74-A17B-D3A3F1625FB9}"/>
              </a:ext>
            </a:extLst>
          </p:cNvPr>
          <p:cNvSpPr txBox="1">
            <a:spLocks/>
          </p:cNvSpPr>
          <p:nvPr/>
        </p:nvSpPr>
        <p:spPr>
          <a:xfrm>
            <a:off x="8330484" y="6589535"/>
            <a:ext cx="2743200" cy="2476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E8BB76B-4EF4-450A-8E6C-97D9971FC8AD}" type="slidenum"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r"/>
              <a:t>25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1" name="텍스트 개체 틀 2">
            <a:extLst>
              <a:ext uri="{FF2B5EF4-FFF2-40B4-BE49-F238E27FC236}">
                <a16:creationId xmlns:a16="http://schemas.microsoft.com/office/drawing/2014/main" id="{9A1A675E-6E7A-45C8-8126-7451CD8838E5}"/>
              </a:ext>
            </a:extLst>
          </p:cNvPr>
          <p:cNvSpPr txBox="1">
            <a:spLocks/>
          </p:cNvSpPr>
          <p:nvPr/>
        </p:nvSpPr>
        <p:spPr>
          <a:xfrm>
            <a:off x="360538" y="0"/>
            <a:ext cx="4299073" cy="210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Ch4:</a:t>
            </a:r>
            <a:r>
              <a:rPr lang="ko-KR" altLang="en-US" sz="1000" dirty="0"/>
              <a:t> 모델 세부 구조 </a:t>
            </a:r>
            <a:r>
              <a:rPr lang="en-US" altLang="ko-KR" sz="1000" dirty="0"/>
              <a:t>- QA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9252131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DD60-F808-4F81-8883-835554BB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QA </a:t>
            </a:r>
            <a:r>
              <a:rPr lang="ko-KR" altLang="en-US" dirty="0"/>
              <a:t>모델 전체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BB120-4028-460F-96E9-7C5B58A94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Ch4:</a:t>
            </a:r>
            <a:r>
              <a:rPr lang="ko-KR" altLang="en-US" dirty="0"/>
              <a:t> 모델 세부 구조 </a:t>
            </a:r>
            <a:r>
              <a:rPr lang="en-US" altLang="ko-KR" dirty="0"/>
              <a:t>- QA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9179D193-79AF-44FB-8850-225E796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C99BF82-EBFA-4F01-8E41-06A70338777B}"/>
              </a:ext>
            </a:extLst>
          </p:cNvPr>
          <p:cNvGrpSpPr/>
          <p:nvPr/>
        </p:nvGrpSpPr>
        <p:grpSpPr>
          <a:xfrm>
            <a:off x="1750587" y="1864235"/>
            <a:ext cx="1258839" cy="1816238"/>
            <a:chOff x="1750587" y="1872861"/>
            <a:chExt cx="1258839" cy="18162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AA9D50-D5B9-4D04-A103-D324F7DFDFCF}"/>
                </a:ext>
              </a:extLst>
            </p:cNvPr>
            <p:cNvGrpSpPr/>
            <p:nvPr/>
          </p:nvGrpSpPr>
          <p:grpSpPr>
            <a:xfrm>
              <a:off x="1832387" y="2577859"/>
              <a:ext cx="1095238" cy="1111240"/>
              <a:chOff x="8592905" y="2030166"/>
              <a:chExt cx="1797417" cy="18236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BB8485-4715-48BC-9A86-2C991E2C0474}"/>
                  </a:ext>
                </a:extLst>
              </p:cNvPr>
              <p:cNvSpPr/>
              <p:nvPr/>
            </p:nvSpPr>
            <p:spPr>
              <a:xfrm rot="16200000">
                <a:off x="8579774" y="2043297"/>
                <a:ext cx="1823679" cy="17974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A652579-15F6-4DFD-A7E3-D77A30E50F40}"/>
                  </a:ext>
                </a:extLst>
              </p:cNvPr>
              <p:cNvGrpSpPr/>
              <p:nvPr/>
            </p:nvGrpSpPr>
            <p:grpSpPr>
              <a:xfrm>
                <a:off x="9446916" y="2981073"/>
                <a:ext cx="71562" cy="333956"/>
                <a:chOff x="1530073" y="661975"/>
                <a:chExt cx="71562" cy="333956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6CA55C3-D5D0-4152-9B86-D49972713B70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F6A716AF-5311-48F9-9412-1CE1F26DB8BF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F03826D0-B8DD-4ABF-86ED-B82C7857CE7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46B91D4-BE6D-45B7-B908-890358481D20}"/>
                  </a:ext>
                </a:extLst>
              </p:cNvPr>
              <p:cNvGrpSpPr/>
              <p:nvPr/>
            </p:nvGrpSpPr>
            <p:grpSpPr>
              <a:xfrm>
                <a:off x="8699013" y="21076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D3ED0C4-C98D-4114-A861-F5D90EDA27D0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802D887-4367-4D8E-BB29-87DAAF63341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654D13D-20BD-4178-8E93-E6C1242720F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8B7939C-21EB-44E2-ADFF-EAF2744F399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686757FC-D9D1-4D29-89CC-9A12F8285DD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02DEE35C-7F67-4875-86F4-C1BB7BD4BE9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BA9B77A3-75CC-4D40-8DE5-92CCC43B0D5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224B2989-C62B-4413-A96A-BD4DD878EFE2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4EF65922-0923-4E0F-A2A8-E801D9A09EF6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F1AF51-7417-45FF-AAFC-5E8C5631B937}"/>
                  </a:ext>
                </a:extLst>
              </p:cNvPr>
              <p:cNvGrpSpPr/>
              <p:nvPr/>
            </p:nvGrpSpPr>
            <p:grpSpPr>
              <a:xfrm>
                <a:off x="8698842" y="2522023"/>
                <a:ext cx="1573614" cy="388800"/>
                <a:chOff x="418151" y="3905625"/>
                <a:chExt cx="1573614" cy="38880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634581E-F72F-4662-A1EB-70F77FE4E933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06E68DAE-A015-449C-ABC5-31B97AE97B88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A23FB41-580C-4D96-87FD-37957D4B50E9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2B92ED4-1900-4887-BFCC-B27FD054481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73103AE1-643D-4249-A6DC-69DBF21CB5C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9223F9F-F7E9-4449-A49D-A322AFCD126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DB26621-DB49-41EB-8A50-A2E574EA648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0D9E1F7-B9C6-4A78-B801-8E2744BEBDE3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9586727-C044-4FE6-A33C-FEA87F25BF82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24455F-5A16-40D5-B78B-BF221841FDE8}"/>
                  </a:ext>
                </a:extLst>
              </p:cNvPr>
              <p:cNvGrpSpPr/>
              <p:nvPr/>
            </p:nvGrpSpPr>
            <p:grpSpPr>
              <a:xfrm>
                <a:off x="8702747" y="33813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64D562D-3955-48F9-B15E-1D52F6B6F16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A24EC60-3470-4A13-81CD-D747CA3751B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C5D2586-C7D6-4F43-88DE-E45501D68321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B0E2624-101A-43D6-BB7B-0103BA6FADC6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21E9D24E-D5B1-4E09-8C0E-F8839B9C3D9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8FDF1252-8A5B-4399-A69B-834868F249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DE9428-2F8C-4CBF-B850-A8C65A7058E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F8C9D112-4321-4D12-A6DD-CC7D8491632C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C16A224-7294-4C61-ABA4-384159EA073A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9AF9-1D8F-462A-9795-CE5F2CA83D4F}"/>
                </a:ext>
              </a:extLst>
            </p:cNvPr>
            <p:cNvSpPr txBox="1"/>
            <p:nvPr/>
          </p:nvSpPr>
          <p:spPr>
            <a:xfrm>
              <a:off x="1750587" y="1872861"/>
              <a:ext cx="125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(130, 629)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632A00-3EF9-404C-96D4-F2122C74D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006" y="2272971"/>
              <a:ext cx="1" cy="3048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5032E14D-FC24-4B20-A4AC-12644B91C97A}"/>
              </a:ext>
            </a:extLst>
          </p:cNvPr>
          <p:cNvGrpSpPr/>
          <p:nvPr/>
        </p:nvGrpSpPr>
        <p:grpSpPr>
          <a:xfrm>
            <a:off x="1875540" y="3721730"/>
            <a:ext cx="1008933" cy="1595417"/>
            <a:chOff x="1875540" y="3721730"/>
            <a:chExt cx="1008933" cy="159541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7F798D3-2048-4617-8B43-7337A1E1C379}"/>
                </a:ext>
              </a:extLst>
            </p:cNvPr>
            <p:cNvGrpSpPr/>
            <p:nvPr/>
          </p:nvGrpSpPr>
          <p:grpSpPr>
            <a:xfrm>
              <a:off x="1875540" y="4311391"/>
              <a:ext cx="1008933" cy="1005756"/>
              <a:chOff x="441300" y="3838775"/>
              <a:chExt cx="1453669" cy="144909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C1019C7-ECC3-4987-8C74-BA43E2E3E01D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5A479F8-58D0-4AEA-8CD6-A62D6B55E99E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8521619-CEDD-40ED-91BC-9B7A35595708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70EE1D3-D2E3-4DA2-A6EB-0E92CD0C69E4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5A989C80-1290-4F29-88CD-971CDE7874D8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2106D219-7092-4292-9725-76A19F67FB8F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F168E73A-1556-406F-B73D-837BE20EDAA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A18770BF-4F5D-4E95-AF7D-EC77F27CF8AC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E8D51EED-B513-4E8D-894A-F8CAE4F3F41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A6425867-4603-4543-95DC-15F9536CA9C2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B62B0C1-6274-44F6-8DA3-58C1E8DD45DA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3914A32-345C-491F-A861-874307CBED01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A7DBCC0-5FBC-49BD-A81E-BF66B8D2EEAB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D4149B75-E657-4EF4-BAC9-C3546A564F2D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C935B08A-6A7B-465C-B43A-12F7FF5C542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33B5FE42-FE0D-42C7-B857-77F6265A01BB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8E70D220-7D25-499D-94A7-081918E000C8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8583750-87C8-4687-9D04-E7C262F715E7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B04A23A-7C73-4A09-8FE0-ABF36CC9FB17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DD82941E-ABA1-47F5-AB70-6E3B5EA717C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A2EA6BA3-BC15-4FD8-853A-93FA0CF0A22D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9C0BA0E7-4F78-4C21-812D-549313A4CB06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80519-122E-4228-9C6F-744155EE51DE}"/>
                </a:ext>
              </a:extLst>
            </p:cNvPr>
            <p:cNvSpPr txBox="1"/>
            <p:nvPr/>
          </p:nvSpPr>
          <p:spPr>
            <a:xfrm>
              <a:off x="1934211" y="372173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(19, 300)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A9AD560-A8FD-43F2-961E-A2E7990E2EBD}"/>
                </a:ext>
              </a:extLst>
            </p:cNvPr>
            <p:cNvCxnSpPr>
              <a:cxnSpLocks/>
              <a:stCxn id="46" idx="2"/>
              <a:endCxn id="48" idx="3"/>
            </p:cNvCxnSpPr>
            <p:nvPr/>
          </p:nvCxnSpPr>
          <p:spPr>
            <a:xfrm>
              <a:off x="2380007" y="4121840"/>
              <a:ext cx="1" cy="18955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4A11981-91DB-4EB2-BB83-56A991CC2FEE}"/>
              </a:ext>
            </a:extLst>
          </p:cNvPr>
          <p:cNvGrpSpPr/>
          <p:nvPr/>
        </p:nvGrpSpPr>
        <p:grpSpPr>
          <a:xfrm>
            <a:off x="3707118" y="2575895"/>
            <a:ext cx="2044842" cy="1098744"/>
            <a:chOff x="1537691" y="4321678"/>
            <a:chExt cx="3389939" cy="182149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2B855B-0E56-402F-99A7-013A10C459BF}"/>
                </a:ext>
              </a:extLst>
            </p:cNvPr>
            <p:cNvGrpSpPr/>
            <p:nvPr/>
          </p:nvGrpSpPr>
          <p:grpSpPr>
            <a:xfrm>
              <a:off x="2065476" y="5289891"/>
              <a:ext cx="71562" cy="333956"/>
              <a:chOff x="1530073" y="661975"/>
              <a:chExt cx="71562" cy="333956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076ED2-2929-4345-8FFE-0EC9AE15BAD0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E4F21E9-B568-479F-9F60-2502CAAEA08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3F1200C-0E5F-437D-801A-CEC1D666396C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85C273-10D7-4CED-B680-F77A1C1345B5}"/>
                </a:ext>
              </a:extLst>
            </p:cNvPr>
            <p:cNvGrpSpPr/>
            <p:nvPr/>
          </p:nvGrpSpPr>
          <p:grpSpPr>
            <a:xfrm>
              <a:off x="4328282" y="5289891"/>
              <a:ext cx="71562" cy="333956"/>
              <a:chOff x="1530073" y="661975"/>
              <a:chExt cx="71562" cy="333956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5747905-8E05-4E6C-901A-8829A8CC9224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0962D79-217B-4998-926C-BD4DC77454AB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3177FC6-1F41-4F33-B994-F6C83D5FD1A8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3ADEE7-6F6B-48BB-91BB-B53536FE3BE9}"/>
                </a:ext>
              </a:extLst>
            </p:cNvPr>
            <p:cNvSpPr/>
            <p:nvPr/>
          </p:nvSpPr>
          <p:spPr>
            <a:xfrm>
              <a:off x="1537691" y="4321678"/>
              <a:ext cx="3389939" cy="18214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0D375E5-ED6F-4A87-BAC6-751967E8C8E2}"/>
                </a:ext>
              </a:extLst>
            </p:cNvPr>
            <p:cNvGrpSpPr/>
            <p:nvPr/>
          </p:nvGrpSpPr>
          <p:grpSpPr>
            <a:xfrm>
              <a:off x="1631045" y="4400550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9A524A9D-413C-4D71-BF48-CCC4B9DF8204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634F83B-0F30-4733-A869-CCE479D4D24B}"/>
                </a:ext>
              </a:extLst>
            </p:cNvPr>
            <p:cNvGrpSpPr/>
            <p:nvPr/>
          </p:nvGrpSpPr>
          <p:grpSpPr>
            <a:xfrm>
              <a:off x="1631045" y="4813329"/>
              <a:ext cx="1052376" cy="388485"/>
              <a:chOff x="2791366" y="4165336"/>
              <a:chExt cx="1052376" cy="388485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3BD06E2-6358-437B-8A9B-3F020C4D4691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038DB961-48CD-4B13-8ED8-7580859DE3A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BCD3994-A62E-4B56-9E26-DEE6D3CE1CAA}"/>
                </a:ext>
              </a:extLst>
            </p:cNvPr>
            <p:cNvGrpSpPr/>
            <p:nvPr/>
          </p:nvGrpSpPr>
          <p:grpSpPr>
            <a:xfrm>
              <a:off x="1631045" y="5675820"/>
              <a:ext cx="1052376" cy="388485"/>
              <a:chOff x="2791366" y="5027827"/>
              <a:chExt cx="1052376" cy="38848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D7A92FD-6410-491D-B9A7-DAAF6039FA9B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 t="-37143" b="-20000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E31F5FA-44A0-4BE5-9854-DA620AA40C0A}"/>
                </a:ext>
              </a:extLst>
            </p:cNvPr>
            <p:cNvGrpSpPr/>
            <p:nvPr/>
          </p:nvGrpSpPr>
          <p:grpSpPr>
            <a:xfrm>
              <a:off x="2715430" y="4403483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5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231591-CA4D-4D21-AE56-1DF6A6206055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6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1927F3D-784A-4CD1-B571-AA8917BBC194}"/>
                </a:ext>
              </a:extLst>
            </p:cNvPr>
            <p:cNvGrpSpPr/>
            <p:nvPr/>
          </p:nvGrpSpPr>
          <p:grpSpPr>
            <a:xfrm>
              <a:off x="2715430" y="4816262"/>
              <a:ext cx="1052376" cy="388485"/>
              <a:chOff x="2791366" y="4165336"/>
              <a:chExt cx="1052376" cy="388485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3375112-DED9-4EB6-8AE3-7FE132C7D35D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13D61446-1FE2-4F3E-9A47-B83CD2F6213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1E904E7-29B8-45D6-AE7E-9EF9479816FF}"/>
                </a:ext>
              </a:extLst>
            </p:cNvPr>
            <p:cNvGrpSpPr/>
            <p:nvPr/>
          </p:nvGrpSpPr>
          <p:grpSpPr>
            <a:xfrm>
              <a:off x="2715430" y="5678753"/>
              <a:ext cx="1052376" cy="388485"/>
              <a:chOff x="2791366" y="5027827"/>
              <a:chExt cx="1052376" cy="388485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F381EA-486B-4026-9CA9-1ECB778DE0F5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AEFF841-D38D-499B-A4B5-6E4476401A43}"/>
                </a:ext>
              </a:extLst>
            </p:cNvPr>
            <p:cNvGrpSpPr/>
            <p:nvPr/>
          </p:nvGrpSpPr>
          <p:grpSpPr>
            <a:xfrm>
              <a:off x="3808603" y="4405174"/>
              <a:ext cx="1052376" cy="383162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84E97A0-348D-4E2A-A654-1641A580FADD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8A58E80-3937-4823-8321-060976972335}"/>
                </a:ext>
              </a:extLst>
            </p:cNvPr>
            <p:cNvGrpSpPr/>
            <p:nvPr/>
          </p:nvGrpSpPr>
          <p:grpSpPr>
            <a:xfrm>
              <a:off x="3808603" y="4815725"/>
              <a:ext cx="1052376" cy="383162"/>
              <a:chOff x="2791366" y="4165336"/>
              <a:chExt cx="1052376" cy="388485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A6444BE-AB35-41D3-BE81-71CE9D50800B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60F88E39-656B-4173-BE15-57A6C205E036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5FC0F41-288C-4360-AC62-6BBB8636B8AC}"/>
                </a:ext>
              </a:extLst>
            </p:cNvPr>
            <p:cNvGrpSpPr/>
            <p:nvPr/>
          </p:nvGrpSpPr>
          <p:grpSpPr>
            <a:xfrm>
              <a:off x="3808603" y="5672893"/>
              <a:ext cx="1052376" cy="388485"/>
              <a:chOff x="2791366" y="5027827"/>
              <a:chExt cx="1052376" cy="38848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FAF2340-088B-4FAC-83C9-72983B6F4F17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3AC52D0-47CD-4CB2-A2C8-B0B84A6D4FF3}"/>
              </a:ext>
            </a:extLst>
          </p:cNvPr>
          <p:cNvSpPr txBox="1"/>
          <p:nvPr/>
        </p:nvSpPr>
        <p:spPr>
          <a:xfrm>
            <a:off x="4041690" y="1925114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</a:t>
            </a:r>
            <a:r>
              <a:rPr lang="en-US" altLang="ko-KR" sz="1000" dirty="0"/>
              <a:t>: 3</a:t>
            </a:r>
            <a:r>
              <a:rPr lang="ko-KR" altLang="en-US" sz="1000" dirty="0"/>
              <a:t>층 </a:t>
            </a:r>
            <a:r>
              <a:rPr lang="en-US" altLang="ko-KR" sz="1000" dirty="0"/>
              <a:t>Bi-LSTM</a:t>
            </a:r>
          </a:p>
          <a:p>
            <a:pPr algn="ctr"/>
            <a:r>
              <a:rPr lang="en-US" altLang="ko-KR" sz="1000" dirty="0"/>
              <a:t>(130, 768)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A57FF5-FE48-409B-9E35-FA5C6DF07DDC}"/>
              </a:ext>
            </a:extLst>
          </p:cNvPr>
          <p:cNvCxnSpPr>
            <a:cxnSpLocks/>
            <a:stCxn id="123" idx="2"/>
            <a:endCxn id="77" idx="0"/>
          </p:cNvCxnSpPr>
          <p:nvPr/>
        </p:nvCxnSpPr>
        <p:spPr>
          <a:xfrm>
            <a:off x="4729539" y="2325224"/>
            <a:ext cx="0" cy="2506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6AFE1A2-2DFE-4618-8D3D-C17C4BF8BCF6}"/>
              </a:ext>
            </a:extLst>
          </p:cNvPr>
          <p:cNvCxnSpPr>
            <a:cxnSpLocks/>
            <a:stCxn id="9" idx="2"/>
            <a:endCxn id="77" idx="1"/>
          </p:cNvCxnSpPr>
          <p:nvPr/>
        </p:nvCxnSpPr>
        <p:spPr>
          <a:xfrm>
            <a:off x="2927625" y="3124853"/>
            <a:ext cx="779493" cy="414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7AEB553-6A03-428D-96D4-D06A41613108}"/>
              </a:ext>
            </a:extLst>
          </p:cNvPr>
          <p:cNvGrpSpPr/>
          <p:nvPr/>
        </p:nvGrpSpPr>
        <p:grpSpPr>
          <a:xfrm>
            <a:off x="3687861" y="4222048"/>
            <a:ext cx="3312891" cy="1749358"/>
            <a:chOff x="3687861" y="4222048"/>
            <a:chExt cx="3312891" cy="1749358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57597A43-2DA7-45E5-B963-231A678DE23E}"/>
                </a:ext>
              </a:extLst>
            </p:cNvPr>
            <p:cNvGrpSpPr/>
            <p:nvPr/>
          </p:nvGrpSpPr>
          <p:grpSpPr>
            <a:xfrm>
              <a:off x="3687861" y="4222048"/>
              <a:ext cx="1790102" cy="764177"/>
              <a:chOff x="2030331" y="636048"/>
              <a:chExt cx="3389939" cy="1447131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5C4D3F38-B885-42C5-9305-16483E3DF4EF}"/>
                  </a:ext>
                </a:extLst>
              </p:cNvPr>
              <p:cNvGrpSpPr/>
              <p:nvPr/>
            </p:nvGrpSpPr>
            <p:grpSpPr>
              <a:xfrm>
                <a:off x="2558116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DB6DB3D-453A-4834-95B5-906493DECFE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AF8CA8BC-DB96-4C4D-AAF4-CDCEF838B9A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DF624C0-0241-4C3B-A45C-DB28B643A98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5C8BF24-9258-454F-ABC7-7149D784FE72}"/>
                  </a:ext>
                </a:extLst>
              </p:cNvPr>
              <p:cNvGrpSpPr/>
              <p:nvPr/>
            </p:nvGrpSpPr>
            <p:grpSpPr>
              <a:xfrm>
                <a:off x="4820922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1124BDB-DA9C-43E6-938A-01483E2C6C15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B67423B-3E99-4716-9F22-9F880D07774B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FD2334CC-92F7-499D-8AEA-A8DE8C34374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F42D129-9102-4E40-94C4-042EEEE6D4EA}"/>
                  </a:ext>
                </a:extLst>
              </p:cNvPr>
              <p:cNvSpPr/>
              <p:nvPr/>
            </p:nvSpPr>
            <p:spPr>
              <a:xfrm>
                <a:off x="2030331" y="636048"/>
                <a:ext cx="3389939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7386CA4-8F7C-44B0-96E5-F49FDB4D7F9A}"/>
                  </a:ext>
                </a:extLst>
              </p:cNvPr>
              <p:cNvGrpSpPr/>
              <p:nvPr/>
            </p:nvGrpSpPr>
            <p:grpSpPr>
              <a:xfrm>
                <a:off x="2123685" y="71492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사각형: 둥근 모서리 185">
                      <a:extLst>
                        <a:ext uri="{FF2B5EF4-FFF2-40B4-BE49-F238E27FC236}">
                          <a16:creationId xmlns:a16="http://schemas.microsoft.com/office/drawing/2014/main" id="{5C093EDD-2DE1-4331-822C-550B38B03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60C39E49-D5C4-479E-87E7-331592E684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D261B0A3-0D61-4EE8-B113-6952E6FB28E0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사각형: 둥근 모서리 187">
                      <a:extLst>
                        <a:ext uri="{FF2B5EF4-FFF2-40B4-BE49-F238E27FC236}">
                          <a16:creationId xmlns:a16="http://schemas.microsoft.com/office/drawing/2014/main" id="{BB291097-F202-4EF5-BC31-756D20F3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사각형: 둥근 모서리 204">
                      <a:extLst>
                        <a:ext uri="{FF2B5EF4-FFF2-40B4-BE49-F238E27FC236}">
                          <a16:creationId xmlns:a16="http://schemas.microsoft.com/office/drawing/2014/main" id="{FB3E1AF5-E835-420B-A341-FE4923EB07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76C40D8-B053-40AF-98B8-30B71560365C}"/>
                  </a:ext>
                </a:extLst>
              </p:cNvPr>
              <p:cNvGrpSpPr/>
              <p:nvPr/>
            </p:nvGrpSpPr>
            <p:grpSpPr>
              <a:xfrm>
                <a:off x="2123685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02A9372-2353-424D-9FF2-92FEFAC0CD48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사각형: 둥근 모서리 183">
                      <a:extLst>
                        <a:ext uri="{FF2B5EF4-FFF2-40B4-BE49-F238E27FC236}">
                          <a16:creationId xmlns:a16="http://schemas.microsoft.com/office/drawing/2014/main" id="{9332AF3F-CA29-489F-B3DA-D747C4E4E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사각형: 둥근 모서리 203">
                      <a:extLst>
                        <a:ext uri="{FF2B5EF4-FFF2-40B4-BE49-F238E27FC236}">
                          <a16:creationId xmlns:a16="http://schemas.microsoft.com/office/drawing/2014/main" id="{6A6BA92B-8173-4BBE-B633-2455C1AD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사각형: 둥근 모서리 184">
                      <a:extLst>
                        <a:ext uri="{FF2B5EF4-FFF2-40B4-BE49-F238E27FC236}">
                          <a16:creationId xmlns:a16="http://schemas.microsoft.com/office/drawing/2014/main" id="{CB8ED81C-EBF6-4990-9DD3-C77AB1A0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사각형: 둥근 모서리 206">
                      <a:extLst>
                        <a:ext uri="{FF2B5EF4-FFF2-40B4-BE49-F238E27FC236}">
                          <a16:creationId xmlns:a16="http://schemas.microsoft.com/office/drawing/2014/main" id="{B9D07BFD-C5A2-447E-80F0-05D56B603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DED57B-117E-42C5-B45B-58FA9685D990}"/>
                  </a:ext>
                </a:extLst>
              </p:cNvPr>
              <p:cNvGrpSpPr/>
              <p:nvPr/>
            </p:nvGrpSpPr>
            <p:grpSpPr>
              <a:xfrm>
                <a:off x="3208070" y="71785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사각형: 둥근 모서리 179">
                      <a:extLst>
                        <a:ext uri="{FF2B5EF4-FFF2-40B4-BE49-F238E27FC236}">
                          <a16:creationId xmlns:a16="http://schemas.microsoft.com/office/drawing/2014/main" id="{45F702C3-FB5D-47A1-AD63-1CE89401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F3031C38-81BD-404B-960D-EF7CC1794B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7261933-3EEE-4F7C-911B-A7F39832C392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사각형: 둥근 모서리 181">
                      <a:extLst>
                        <a:ext uri="{FF2B5EF4-FFF2-40B4-BE49-F238E27FC236}">
                          <a16:creationId xmlns:a16="http://schemas.microsoft.com/office/drawing/2014/main" id="{9BBF877D-6170-4DB3-8A7A-E0128880D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사각형: 둥근 모서리 230">
                      <a:extLst>
                        <a:ext uri="{FF2B5EF4-FFF2-40B4-BE49-F238E27FC236}">
                          <a16:creationId xmlns:a16="http://schemas.microsoft.com/office/drawing/2014/main" id="{0A1BC27C-90E6-49E3-99CA-5C3D790375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309BDC66-400A-4749-A93E-3EF7F7030792}"/>
                  </a:ext>
                </a:extLst>
              </p:cNvPr>
              <p:cNvGrpSpPr/>
              <p:nvPr/>
            </p:nvGrpSpPr>
            <p:grpSpPr>
              <a:xfrm>
                <a:off x="3208070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B5B1AF0A-F54F-498C-BB4E-A8E3EB47C78D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사각형: 둥근 모서리 177">
                      <a:extLst>
                        <a:ext uri="{FF2B5EF4-FFF2-40B4-BE49-F238E27FC236}">
                          <a16:creationId xmlns:a16="http://schemas.microsoft.com/office/drawing/2014/main" id="{3D61AFDE-3286-49B7-89C7-8DD297E6F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사각형: 둥근 모서리 238">
                      <a:extLst>
                        <a:ext uri="{FF2B5EF4-FFF2-40B4-BE49-F238E27FC236}">
                          <a16:creationId xmlns:a16="http://schemas.microsoft.com/office/drawing/2014/main" id="{8C5BF883-555C-4C1D-B008-B9AE89F80C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사각형: 둥근 모서리 178">
                      <a:extLst>
                        <a:ext uri="{FF2B5EF4-FFF2-40B4-BE49-F238E27FC236}">
                          <a16:creationId xmlns:a16="http://schemas.microsoft.com/office/drawing/2014/main" id="{D77BF3C1-90A9-4BD1-8ED1-628129840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사각형: 둥근 모서리 239">
                      <a:extLst>
                        <a:ext uri="{FF2B5EF4-FFF2-40B4-BE49-F238E27FC236}">
                          <a16:creationId xmlns:a16="http://schemas.microsoft.com/office/drawing/2014/main" id="{F00FFFF4-0F05-4958-A1C3-3CDB76E67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7752DC1-694F-4EFF-AB89-FB7996F4C006}"/>
                  </a:ext>
                </a:extLst>
              </p:cNvPr>
              <p:cNvGrpSpPr/>
              <p:nvPr/>
            </p:nvGrpSpPr>
            <p:grpSpPr>
              <a:xfrm>
                <a:off x="4301243" y="71954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사각형: 둥근 모서리 173">
                      <a:extLst>
                        <a:ext uri="{FF2B5EF4-FFF2-40B4-BE49-F238E27FC236}">
                          <a16:creationId xmlns:a16="http://schemas.microsoft.com/office/drawing/2014/main" id="{18626472-8397-4031-A092-B5F5538CB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사각형: 둥근 모서리 241">
                      <a:extLst>
                        <a:ext uri="{FF2B5EF4-FFF2-40B4-BE49-F238E27FC236}">
                          <a16:creationId xmlns:a16="http://schemas.microsoft.com/office/drawing/2014/main" id="{CDC9AF0C-356E-4F6A-8B9D-BF34C399D7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CD932B8F-9424-4F37-886B-4D42B57CD0AB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사각형: 둥근 모서리 175">
                      <a:extLst>
                        <a:ext uri="{FF2B5EF4-FFF2-40B4-BE49-F238E27FC236}">
                          <a16:creationId xmlns:a16="http://schemas.microsoft.com/office/drawing/2014/main" id="{8A80A498-0721-4442-88DA-79C2F392E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사각형: 둥근 모서리 243">
                      <a:extLst>
                        <a:ext uri="{FF2B5EF4-FFF2-40B4-BE49-F238E27FC236}">
                          <a16:creationId xmlns:a16="http://schemas.microsoft.com/office/drawing/2014/main" id="{92D053A8-296F-43DB-8B34-42DD8146A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EC739301-7859-4509-BBC3-99641BC000E0}"/>
                  </a:ext>
                </a:extLst>
              </p:cNvPr>
              <p:cNvGrpSpPr/>
              <p:nvPr/>
            </p:nvGrpSpPr>
            <p:grpSpPr>
              <a:xfrm>
                <a:off x="4301243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A09A56B6-BB94-4B30-AE3A-A271B4AC92E4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사각형: 둥근 모서리 171">
                      <a:extLst>
                        <a:ext uri="{FF2B5EF4-FFF2-40B4-BE49-F238E27FC236}">
                          <a16:creationId xmlns:a16="http://schemas.microsoft.com/office/drawing/2014/main" id="{181B5B36-38DF-421C-9AD7-356054D8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사각형: 둥근 모서리 251">
                      <a:extLst>
                        <a:ext uri="{FF2B5EF4-FFF2-40B4-BE49-F238E27FC236}">
                          <a16:creationId xmlns:a16="http://schemas.microsoft.com/office/drawing/2014/main" id="{2311464B-7D76-41E3-97E9-A64B61783A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사각형: 둥근 모서리 172">
                      <a:extLst>
                        <a:ext uri="{FF2B5EF4-FFF2-40B4-BE49-F238E27FC236}">
                          <a16:creationId xmlns:a16="http://schemas.microsoft.com/office/drawing/2014/main" id="{2A93C0F2-F8CA-416B-A279-E8C087D4D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사각형: 둥근 모서리 252">
                      <a:extLst>
                        <a:ext uri="{FF2B5EF4-FFF2-40B4-BE49-F238E27FC236}">
                          <a16:creationId xmlns:a16="http://schemas.microsoft.com/office/drawing/2014/main" id="{D80300C7-675A-4346-8C37-8087E81BDF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7BC87C-3304-4FD9-8F4D-33D7D03B5864}"/>
                </a:ext>
              </a:extLst>
            </p:cNvPr>
            <p:cNvSpPr txBox="1"/>
            <p:nvPr/>
          </p:nvSpPr>
          <p:spPr>
            <a:xfrm>
              <a:off x="5711756" y="4398293"/>
              <a:ext cx="1251339" cy="40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E1665FE-E8A9-47BC-B125-F7219D8661AF}"/>
                </a:ext>
              </a:extLst>
            </p:cNvPr>
            <p:cNvCxnSpPr>
              <a:cxnSpLocks/>
              <a:stCxn id="132" idx="1"/>
              <a:endCxn id="164" idx="3"/>
            </p:cNvCxnSpPr>
            <p:nvPr/>
          </p:nvCxnSpPr>
          <p:spPr>
            <a:xfrm flipH="1">
              <a:off x="5477963" y="4602380"/>
              <a:ext cx="233793" cy="175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67DB96A-BCCB-4286-8EF6-828801DC7C59}"/>
                </a:ext>
              </a:extLst>
            </p:cNvPr>
            <p:cNvGrpSpPr/>
            <p:nvPr/>
          </p:nvGrpSpPr>
          <p:grpSpPr>
            <a:xfrm rot="16200000">
              <a:off x="3920474" y="4926974"/>
              <a:ext cx="324903" cy="764177"/>
              <a:chOff x="6124692" y="638008"/>
              <a:chExt cx="615272" cy="1447131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79A5EBB-A2D4-4D90-A46C-262877C24D3F}"/>
                  </a:ext>
                </a:extLst>
              </p:cNvPr>
              <p:cNvSpPr/>
              <p:nvPr/>
            </p:nvSpPr>
            <p:spPr>
              <a:xfrm>
                <a:off x="6124692" y="638008"/>
                <a:ext cx="615272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C6C5FC4-F0F1-4D91-B67D-4525C2A8463D}"/>
                  </a:ext>
                </a:extLst>
              </p:cNvPr>
              <p:cNvSpPr/>
              <p:nvPr/>
            </p:nvSpPr>
            <p:spPr>
              <a:xfrm>
                <a:off x="6246048" y="715522"/>
                <a:ext cx="351961" cy="12691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684D9B2-91D3-4880-B62B-6847FA53B7DB}"/>
                  </a:ext>
                </a:extLst>
              </p:cNvPr>
              <p:cNvSpPr/>
              <p:nvPr/>
            </p:nvSpPr>
            <p:spPr>
              <a:xfrm rot="5400000">
                <a:off x="6317356" y="1689179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8E69650-874A-49E5-BC11-75CDA40B64B4}"/>
                  </a:ext>
                </a:extLst>
              </p:cNvPr>
              <p:cNvSpPr/>
              <p:nvPr/>
            </p:nvSpPr>
            <p:spPr>
              <a:xfrm rot="5400000">
                <a:off x="6317356" y="80860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E8A2BFD-0618-4F38-9EE2-970E2DB2CE3D}"/>
                  </a:ext>
                </a:extLst>
              </p:cNvPr>
              <p:cNvGrpSpPr/>
              <p:nvPr/>
            </p:nvGrpSpPr>
            <p:grpSpPr>
              <a:xfrm>
                <a:off x="6380375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3FF132A5-2096-4A6F-9E69-D40C413EA28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EC609D2A-6C60-4330-9DDF-EACB6C5724B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DDC3E519-E633-4940-9199-50B62928C4B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5BD85-6F22-41D5-8801-F25761845C0D}"/>
                </a:ext>
              </a:extLst>
            </p:cNvPr>
            <p:cNvSpPr txBox="1"/>
            <p:nvPr/>
          </p:nvSpPr>
          <p:spPr>
            <a:xfrm>
              <a:off x="5674097" y="5702440"/>
              <a:ext cx="132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과정</a:t>
              </a:r>
              <a:endParaRPr lang="en-US" altLang="ko-KR" sz="10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5762DF-C965-41BB-9540-0AC5E4D94A65}"/>
                </a:ext>
              </a:extLst>
            </p:cNvPr>
            <p:cNvCxnSpPr>
              <a:cxnSpLocks/>
              <a:stCxn id="135" idx="1"/>
              <a:endCxn id="146" idx="3"/>
            </p:cNvCxnSpPr>
            <p:nvPr/>
          </p:nvCxnSpPr>
          <p:spPr>
            <a:xfrm flipH="1">
              <a:off x="5477963" y="5825551"/>
              <a:ext cx="19613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6ACBA4F-5E15-4D16-97A1-E3AD2566EA5B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>
              <a:off x="4082926" y="5001701"/>
              <a:ext cx="0" cy="14491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1605A67-CFB9-438C-8B7F-62065AC8221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5265808" y="5001701"/>
              <a:ext cx="0" cy="22232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3892C1D-5A1A-40A4-977E-E3D4D0F9D179}"/>
                </a:ext>
              </a:extLst>
            </p:cNvPr>
            <p:cNvSpPr/>
            <p:nvPr/>
          </p:nvSpPr>
          <p:spPr>
            <a:xfrm>
              <a:off x="5177739" y="5224022"/>
              <a:ext cx="176137" cy="176137"/>
            </a:xfrm>
            <a:prstGeom prst="ellipse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/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 err="1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/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blipFill>
                  <a:blip r:embed="rId15"/>
                  <a:stretch>
                    <a:fillRect l="-600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852CBB2-EBC9-4F89-B9F1-0077B8EFAA89}"/>
                </a:ext>
              </a:extLst>
            </p:cNvPr>
            <p:cNvGrpSpPr/>
            <p:nvPr/>
          </p:nvGrpSpPr>
          <p:grpSpPr>
            <a:xfrm>
              <a:off x="3687861" y="5679695"/>
              <a:ext cx="1790102" cy="291711"/>
              <a:chOff x="7515642" y="5721247"/>
              <a:chExt cx="3389939" cy="552416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73A4B3E-4D02-4C06-906B-83A658B96973}"/>
                  </a:ext>
                </a:extLst>
              </p:cNvPr>
              <p:cNvSpPr/>
              <p:nvPr/>
            </p:nvSpPr>
            <p:spPr>
              <a:xfrm>
                <a:off x="7515642" y="5721247"/>
                <a:ext cx="3389939" cy="55241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4631D1F-2080-4B80-AD40-E3A72399F1D5}"/>
                  </a:ext>
                </a:extLst>
              </p:cNvPr>
              <p:cNvSpPr/>
              <p:nvPr/>
            </p:nvSpPr>
            <p:spPr>
              <a:xfrm>
                <a:off x="765913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C501F20B-EEB2-49AA-8BF7-03C51A0BAC58}"/>
                  </a:ext>
                </a:extLst>
              </p:cNvPr>
              <p:cNvSpPr/>
              <p:nvPr/>
            </p:nvSpPr>
            <p:spPr>
              <a:xfrm>
                <a:off x="819378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20DC81AB-18A0-4721-BD7C-C6DD32326B81}"/>
                  </a:ext>
                </a:extLst>
              </p:cNvPr>
              <p:cNvSpPr/>
              <p:nvPr/>
            </p:nvSpPr>
            <p:spPr>
              <a:xfrm>
                <a:off x="872843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FBB022-A1B5-47B4-8693-E7B17B36DC6C}"/>
                  </a:ext>
                </a:extLst>
              </p:cNvPr>
              <p:cNvSpPr/>
              <p:nvPr/>
            </p:nvSpPr>
            <p:spPr>
              <a:xfrm>
                <a:off x="926308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0245F1BA-128C-4F00-BE1F-A91F3A1590D4}"/>
                  </a:ext>
                </a:extLst>
              </p:cNvPr>
              <p:cNvSpPr/>
              <p:nvPr/>
            </p:nvSpPr>
            <p:spPr>
              <a:xfrm>
                <a:off x="9797735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B498F40B-CCF5-4612-8119-19B41CF31586}"/>
                  </a:ext>
                </a:extLst>
              </p:cNvPr>
              <p:cNvSpPr/>
              <p:nvPr/>
            </p:nvSpPr>
            <p:spPr>
              <a:xfrm>
                <a:off x="10332383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3DF675D3-4C77-401A-820B-A46DC3ED2FE7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>
              <a:xfrm flipH="1" flipV="1">
                <a:off x="7515642" y="5997456"/>
                <a:ext cx="18068" cy="2479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98D8EE5-FFFD-479C-935A-42EDF59BDDD5}"/>
              </a:ext>
            </a:extLst>
          </p:cNvPr>
          <p:cNvCxnSpPr>
            <a:cxnSpLocks/>
          </p:cNvCxnSpPr>
          <p:nvPr/>
        </p:nvCxnSpPr>
        <p:spPr>
          <a:xfrm>
            <a:off x="2884474" y="4624490"/>
            <a:ext cx="803387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BE42BD6-DCD7-4047-AFCE-51AD2246FE7A}"/>
              </a:ext>
            </a:extLst>
          </p:cNvPr>
          <p:cNvCxnSpPr>
            <a:cxnSpLocks/>
          </p:cNvCxnSpPr>
          <p:nvPr/>
        </p:nvCxnSpPr>
        <p:spPr>
          <a:xfrm>
            <a:off x="7224207" y="4263697"/>
            <a:ext cx="5030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EFA78E6-B27C-4B7C-A01A-0FC7B713D7AA}"/>
              </a:ext>
            </a:extLst>
          </p:cNvPr>
          <p:cNvCxnSpPr>
            <a:cxnSpLocks/>
          </p:cNvCxnSpPr>
          <p:nvPr/>
        </p:nvCxnSpPr>
        <p:spPr>
          <a:xfrm flipH="1">
            <a:off x="6807200" y="5395967"/>
            <a:ext cx="41700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667E268-00A9-4F89-B859-1BC775CD78AC}"/>
              </a:ext>
            </a:extLst>
          </p:cNvPr>
          <p:cNvCxnSpPr>
            <a:cxnSpLocks/>
          </p:cNvCxnSpPr>
          <p:nvPr/>
        </p:nvCxnSpPr>
        <p:spPr>
          <a:xfrm flipV="1">
            <a:off x="7224208" y="3125267"/>
            <a:ext cx="13099" cy="227070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816BD2C-A369-4488-A9CA-2BC34271FB1C}"/>
              </a:ext>
            </a:extLst>
          </p:cNvPr>
          <p:cNvCxnSpPr>
            <a:cxnSpLocks/>
          </p:cNvCxnSpPr>
          <p:nvPr/>
        </p:nvCxnSpPr>
        <p:spPr>
          <a:xfrm flipH="1">
            <a:off x="5766911" y="3125267"/>
            <a:ext cx="147039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DFFB0C1-654A-4351-BBED-1B81041B60EA}"/>
              </a:ext>
            </a:extLst>
          </p:cNvPr>
          <p:cNvGrpSpPr/>
          <p:nvPr/>
        </p:nvGrpSpPr>
        <p:grpSpPr>
          <a:xfrm>
            <a:off x="7848439" y="3125267"/>
            <a:ext cx="211632" cy="2282154"/>
            <a:chOff x="8231044" y="2956296"/>
            <a:chExt cx="231395" cy="2429254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9DF6EA49-B436-4408-B3EC-C081F60A4F19}"/>
                </a:ext>
              </a:extLst>
            </p:cNvPr>
            <p:cNvGrpSpPr/>
            <p:nvPr/>
          </p:nvGrpSpPr>
          <p:grpSpPr>
            <a:xfrm flipH="1">
              <a:off x="8231044" y="2956296"/>
              <a:ext cx="231395" cy="1111735"/>
              <a:chOff x="4217084" y="2563317"/>
              <a:chExt cx="379124" cy="1821498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896B82A8-E7D1-49EC-8798-E091779C9B0E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E5E3048-47E2-4026-B653-1427D7AE8B92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43A32157-89EF-446B-8C55-AE830293FC09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992B537E-D1E7-426A-AD83-D4587D913A6D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49A5AD1F-6AD4-4BD9-A196-A2C48BFD4E81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9CBD3989-3755-424F-8E63-7FD0B8B6A7D1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AAB927ED-6805-448F-9AFA-7FD95C85B890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EBCE225C-0526-4548-9B5D-1D2AA4EDDCAE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2D0E2A09-ED0A-47B8-8082-F9EB69592B20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3F814D9-FAF2-416E-A6B9-A66B20BD9D2B}"/>
                </a:ext>
              </a:extLst>
            </p:cNvPr>
            <p:cNvGrpSpPr/>
            <p:nvPr/>
          </p:nvGrpSpPr>
          <p:grpSpPr>
            <a:xfrm flipH="1">
              <a:off x="8231044" y="4273815"/>
              <a:ext cx="231395" cy="1111735"/>
              <a:chOff x="4217084" y="2563317"/>
              <a:chExt cx="379124" cy="1821498"/>
            </a:xfrm>
          </p:grpSpPr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2C73756-CC0A-45D8-B378-C7C5D5CA9DE6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90920FD-A236-46D3-B5D6-8A7DA48E994F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A932B40B-1134-4B6B-84FE-60AC3F7295B2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011BFAF3-E909-4CDE-8D37-CD9982AD0136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958416A2-79B0-479B-ABE6-92D7A3564F1E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537CE9AD-03FF-47AB-884E-B47CDD9FCAB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A5DBE118-E4F4-42C2-BDBC-81414F151C0D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22B0D58-3B78-4D34-97BB-81ABF0FE7E52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AD125FE-B720-4D50-B09A-7AAD3FF470CE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F94B2F2B-41EB-471A-9598-DD49AAF37B2A}"/>
              </a:ext>
            </a:extLst>
          </p:cNvPr>
          <p:cNvGrpSpPr/>
          <p:nvPr/>
        </p:nvGrpSpPr>
        <p:grpSpPr>
          <a:xfrm>
            <a:off x="8060071" y="3494315"/>
            <a:ext cx="804622" cy="306319"/>
            <a:chOff x="8060071" y="3494315"/>
            <a:chExt cx="804622" cy="306319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FECA7E0C-9791-4E1D-A076-BAFC8F7ABBCF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solidFill>
              <a:srgbClr val="9FD7BF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1B20D344-E589-40A2-A2F2-370756EB8CBD}"/>
                </a:ext>
              </a:extLst>
            </p:cNvPr>
            <p:cNvCxnSpPr>
              <a:cxnSpLocks/>
              <a:stCxn id="305" idx="1"/>
              <a:endCxn id="27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0E58C54-273C-46AB-AB35-14A7E00CB53D}"/>
              </a:ext>
            </a:extLst>
          </p:cNvPr>
          <p:cNvGrpSpPr/>
          <p:nvPr/>
        </p:nvGrpSpPr>
        <p:grpSpPr>
          <a:xfrm>
            <a:off x="8060071" y="4712353"/>
            <a:ext cx="804622" cy="306319"/>
            <a:chOff x="8060071" y="3494315"/>
            <a:chExt cx="804622" cy="306319"/>
          </a:xfrm>
          <a:solidFill>
            <a:srgbClr val="FFF2CC"/>
          </a:solidFill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23CDC3F-2A3F-463C-A297-83FDB91F4B50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D9DCA00-C0E6-46A3-AEF8-827C5E7ECACC}"/>
                </a:ext>
              </a:extLst>
            </p:cNvPr>
            <p:cNvCxnSpPr>
              <a:cxnSpLocks/>
              <a:stCxn id="31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811368C2-6686-4C06-9EDC-5BDC1AF441A9}"/>
              </a:ext>
            </a:extLst>
          </p:cNvPr>
          <p:cNvSpPr txBox="1"/>
          <p:nvPr/>
        </p:nvSpPr>
        <p:spPr>
          <a:xfrm>
            <a:off x="8715149" y="3945049"/>
            <a:ext cx="2033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글의 토큰 정보와</a:t>
            </a:r>
            <a:endParaRPr lang="en-US" altLang="ko-KR" sz="1000" dirty="0"/>
          </a:p>
          <a:p>
            <a:pPr algn="l"/>
            <a:r>
              <a:rPr lang="ko-KR" altLang="en-US" sz="1000" dirty="0"/>
              <a:t>질문의 </a:t>
            </a:r>
            <a:r>
              <a:rPr lang="en-US" altLang="ko-KR" sz="1000" dirty="0"/>
              <a:t>“</a:t>
            </a:r>
            <a:r>
              <a:rPr lang="ko-KR" altLang="en-US" sz="1000" dirty="0"/>
              <a:t>강조된</a:t>
            </a:r>
            <a:r>
              <a:rPr lang="en-US" altLang="ko-KR" sz="1000" dirty="0"/>
              <a:t>” </a:t>
            </a:r>
            <a:r>
              <a:rPr lang="ko-KR" altLang="en-US" sz="1000" dirty="0"/>
              <a:t>토큰 정보를 결합함</a:t>
            </a:r>
            <a:endParaRPr lang="en-US" altLang="ko-KR" sz="1000" dirty="0"/>
          </a:p>
          <a:p>
            <a:pPr algn="l"/>
            <a:r>
              <a:rPr lang="ko-KR" altLang="ko-KR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/>
              <a:t>정답의 시작</a:t>
            </a:r>
            <a:r>
              <a:rPr lang="en-US" altLang="ko-KR" sz="1000" dirty="0"/>
              <a:t>/</a:t>
            </a:r>
            <a:r>
              <a:rPr lang="ko-KR" altLang="en-US" sz="1000" dirty="0"/>
              <a:t>끝 위치 도출</a:t>
            </a:r>
          </a:p>
        </p:txBody>
      </p:sp>
    </p:spTree>
    <p:extLst>
      <p:ext uri="{BB962C8B-B14F-4D97-AF65-F5344CB8AC3E}">
        <p14:creationId xmlns:p14="http://schemas.microsoft.com/office/powerpoint/2010/main" val="220206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DD60-F808-4F81-8883-835554BB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연구에서 적용한 </a:t>
            </a:r>
            <a:r>
              <a:rPr lang="en-US" altLang="ko-KR" dirty="0" err="1"/>
              <a:t>DrQA</a:t>
            </a:r>
            <a:r>
              <a:rPr lang="en-US" altLang="ko-KR" dirty="0"/>
              <a:t> </a:t>
            </a:r>
            <a:r>
              <a:rPr lang="ko-KR" altLang="en-US" dirty="0"/>
              <a:t>모델의 전체적인 구조는 아래와 같음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BB120-4028-460F-96E9-7C5B58A94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Part2:</a:t>
            </a:r>
            <a:r>
              <a:rPr lang="ko-KR" altLang="en-US" dirty="0"/>
              <a:t> 모델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9179D193-79AF-44FB-8850-225E796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C99BF82-EBFA-4F01-8E41-06A70338777B}"/>
              </a:ext>
            </a:extLst>
          </p:cNvPr>
          <p:cNvGrpSpPr/>
          <p:nvPr/>
        </p:nvGrpSpPr>
        <p:grpSpPr>
          <a:xfrm>
            <a:off x="1750587" y="1872861"/>
            <a:ext cx="1258839" cy="1816238"/>
            <a:chOff x="1750587" y="1872861"/>
            <a:chExt cx="1258839" cy="18162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AA9D50-D5B9-4D04-A103-D324F7DFDFCF}"/>
                </a:ext>
              </a:extLst>
            </p:cNvPr>
            <p:cNvGrpSpPr/>
            <p:nvPr/>
          </p:nvGrpSpPr>
          <p:grpSpPr>
            <a:xfrm>
              <a:off x="1832387" y="2577859"/>
              <a:ext cx="1095238" cy="1111240"/>
              <a:chOff x="8592905" y="2030166"/>
              <a:chExt cx="1797417" cy="18236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BB8485-4715-48BC-9A86-2C991E2C0474}"/>
                  </a:ext>
                </a:extLst>
              </p:cNvPr>
              <p:cNvSpPr/>
              <p:nvPr/>
            </p:nvSpPr>
            <p:spPr>
              <a:xfrm rot="16200000">
                <a:off x="8579774" y="2043297"/>
                <a:ext cx="1823679" cy="17974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A652579-15F6-4DFD-A7E3-D77A30E50F40}"/>
                  </a:ext>
                </a:extLst>
              </p:cNvPr>
              <p:cNvGrpSpPr/>
              <p:nvPr/>
            </p:nvGrpSpPr>
            <p:grpSpPr>
              <a:xfrm>
                <a:off x="9446916" y="2981073"/>
                <a:ext cx="71562" cy="333956"/>
                <a:chOff x="1530073" y="661975"/>
                <a:chExt cx="71562" cy="333956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6CA55C3-D5D0-4152-9B86-D49972713B70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F6A716AF-5311-48F9-9412-1CE1F26DB8BF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F03826D0-B8DD-4ABF-86ED-B82C7857CE7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46B91D4-BE6D-45B7-B908-890358481D20}"/>
                  </a:ext>
                </a:extLst>
              </p:cNvPr>
              <p:cNvGrpSpPr/>
              <p:nvPr/>
            </p:nvGrpSpPr>
            <p:grpSpPr>
              <a:xfrm>
                <a:off x="8699013" y="21076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D3ED0C4-C98D-4114-A861-F5D90EDA27D0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802D887-4367-4D8E-BB29-87DAAF63341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654D13D-20BD-4178-8E93-E6C1242720F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8B7939C-21EB-44E2-ADFF-EAF2744F399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686757FC-D9D1-4D29-89CC-9A12F8285DD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02DEE35C-7F67-4875-86F4-C1BB7BD4BE9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BA9B77A3-75CC-4D40-8DE5-92CCC43B0D5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224B2989-C62B-4413-A96A-BD4DD878EFE2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4EF65922-0923-4E0F-A2A8-E801D9A09EF6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F1AF51-7417-45FF-AAFC-5E8C5631B937}"/>
                  </a:ext>
                </a:extLst>
              </p:cNvPr>
              <p:cNvGrpSpPr/>
              <p:nvPr/>
            </p:nvGrpSpPr>
            <p:grpSpPr>
              <a:xfrm>
                <a:off x="8698842" y="2522023"/>
                <a:ext cx="1573614" cy="388800"/>
                <a:chOff x="418151" y="3905625"/>
                <a:chExt cx="1573614" cy="38880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634581E-F72F-4662-A1EB-70F77FE4E933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06E68DAE-A015-449C-ABC5-31B97AE97B88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A23FB41-580C-4D96-87FD-37957D4B50E9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2B92ED4-1900-4887-BFCC-B27FD054481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73103AE1-643D-4249-A6DC-69DBF21CB5C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9223F9F-F7E9-4449-A49D-A322AFCD126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DB26621-DB49-41EB-8A50-A2E574EA648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0D9E1F7-B9C6-4A78-B801-8E2744BEBDE3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9586727-C044-4FE6-A33C-FEA87F25BF82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24455F-5A16-40D5-B78B-BF221841FDE8}"/>
                  </a:ext>
                </a:extLst>
              </p:cNvPr>
              <p:cNvGrpSpPr/>
              <p:nvPr/>
            </p:nvGrpSpPr>
            <p:grpSpPr>
              <a:xfrm>
                <a:off x="8702747" y="33813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64D562D-3955-48F9-B15E-1D52F6B6F16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A24EC60-3470-4A13-81CD-D747CA3751B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C5D2586-C7D6-4F43-88DE-E45501D68321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B0E2624-101A-43D6-BB7B-0103BA6FADC6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21E9D24E-D5B1-4E09-8C0E-F8839B9C3D9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8FDF1252-8A5B-4399-A69B-834868F249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DE9428-2F8C-4CBF-B850-A8C65A7058E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F8C9D112-4321-4D12-A6DD-CC7D8491632C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C16A224-7294-4C61-ABA4-384159EA073A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9AF9-1D8F-462A-9795-CE5F2CA83D4F}"/>
                </a:ext>
              </a:extLst>
            </p:cNvPr>
            <p:cNvSpPr txBox="1"/>
            <p:nvPr/>
          </p:nvSpPr>
          <p:spPr>
            <a:xfrm>
              <a:off x="1750587" y="1872861"/>
              <a:ext cx="125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(130, 629)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632A00-3EF9-404C-96D4-F2122C74D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006" y="2272971"/>
              <a:ext cx="1" cy="3048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4A11981-91DB-4EB2-BB83-56A991CC2FEE}"/>
              </a:ext>
            </a:extLst>
          </p:cNvPr>
          <p:cNvGrpSpPr/>
          <p:nvPr/>
        </p:nvGrpSpPr>
        <p:grpSpPr>
          <a:xfrm>
            <a:off x="3707118" y="2575895"/>
            <a:ext cx="2044842" cy="1098744"/>
            <a:chOff x="1537691" y="4321678"/>
            <a:chExt cx="3389939" cy="182149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2B855B-0E56-402F-99A7-013A10C459BF}"/>
                </a:ext>
              </a:extLst>
            </p:cNvPr>
            <p:cNvGrpSpPr/>
            <p:nvPr/>
          </p:nvGrpSpPr>
          <p:grpSpPr>
            <a:xfrm>
              <a:off x="2065476" y="5289891"/>
              <a:ext cx="71562" cy="333956"/>
              <a:chOff x="1530073" y="661975"/>
              <a:chExt cx="71562" cy="333956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076ED2-2929-4345-8FFE-0EC9AE15BAD0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E4F21E9-B568-479F-9F60-2502CAAEA08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3F1200C-0E5F-437D-801A-CEC1D666396C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85C273-10D7-4CED-B680-F77A1C1345B5}"/>
                </a:ext>
              </a:extLst>
            </p:cNvPr>
            <p:cNvGrpSpPr/>
            <p:nvPr/>
          </p:nvGrpSpPr>
          <p:grpSpPr>
            <a:xfrm>
              <a:off x="4328282" y="5289891"/>
              <a:ext cx="71562" cy="333956"/>
              <a:chOff x="1530073" y="661975"/>
              <a:chExt cx="71562" cy="333956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5747905-8E05-4E6C-901A-8829A8CC9224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0962D79-217B-4998-926C-BD4DC77454AB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3177FC6-1F41-4F33-B994-F6C83D5FD1A8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3ADEE7-6F6B-48BB-91BB-B53536FE3BE9}"/>
                </a:ext>
              </a:extLst>
            </p:cNvPr>
            <p:cNvSpPr/>
            <p:nvPr/>
          </p:nvSpPr>
          <p:spPr>
            <a:xfrm>
              <a:off x="1537691" y="4321678"/>
              <a:ext cx="3389939" cy="18214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0D375E5-ED6F-4A87-BAC6-751967E8C8E2}"/>
                </a:ext>
              </a:extLst>
            </p:cNvPr>
            <p:cNvGrpSpPr/>
            <p:nvPr/>
          </p:nvGrpSpPr>
          <p:grpSpPr>
            <a:xfrm>
              <a:off x="1631045" y="4400550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9A524A9D-413C-4D71-BF48-CCC4B9DF8204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634F83B-0F30-4733-A869-CCE479D4D24B}"/>
                </a:ext>
              </a:extLst>
            </p:cNvPr>
            <p:cNvGrpSpPr/>
            <p:nvPr/>
          </p:nvGrpSpPr>
          <p:grpSpPr>
            <a:xfrm>
              <a:off x="1631045" y="4813329"/>
              <a:ext cx="1052376" cy="388485"/>
              <a:chOff x="2791366" y="4165336"/>
              <a:chExt cx="1052376" cy="388485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3BD06E2-6358-437B-8A9B-3F020C4D4691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038DB961-48CD-4B13-8ED8-7580859DE3A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BCD3994-A62E-4B56-9E26-DEE6D3CE1CAA}"/>
                </a:ext>
              </a:extLst>
            </p:cNvPr>
            <p:cNvGrpSpPr/>
            <p:nvPr/>
          </p:nvGrpSpPr>
          <p:grpSpPr>
            <a:xfrm>
              <a:off x="1631045" y="5675820"/>
              <a:ext cx="1052376" cy="388485"/>
              <a:chOff x="2791366" y="5027827"/>
              <a:chExt cx="1052376" cy="38848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D7A92FD-6410-491D-B9A7-DAAF6039FA9B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 t="-37143" b="-20000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E31F5FA-44A0-4BE5-9854-DA620AA40C0A}"/>
                </a:ext>
              </a:extLst>
            </p:cNvPr>
            <p:cNvGrpSpPr/>
            <p:nvPr/>
          </p:nvGrpSpPr>
          <p:grpSpPr>
            <a:xfrm>
              <a:off x="2715430" y="4403483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5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231591-CA4D-4D21-AE56-1DF6A6206055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6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1927F3D-784A-4CD1-B571-AA8917BBC194}"/>
                </a:ext>
              </a:extLst>
            </p:cNvPr>
            <p:cNvGrpSpPr/>
            <p:nvPr/>
          </p:nvGrpSpPr>
          <p:grpSpPr>
            <a:xfrm>
              <a:off x="2715430" y="4816262"/>
              <a:ext cx="1052376" cy="388485"/>
              <a:chOff x="2791366" y="4165336"/>
              <a:chExt cx="1052376" cy="388485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3375112-DED9-4EB6-8AE3-7FE132C7D35D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13D61446-1FE2-4F3E-9A47-B83CD2F6213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1E904E7-29B8-45D6-AE7E-9EF9479816FF}"/>
                </a:ext>
              </a:extLst>
            </p:cNvPr>
            <p:cNvGrpSpPr/>
            <p:nvPr/>
          </p:nvGrpSpPr>
          <p:grpSpPr>
            <a:xfrm>
              <a:off x="2715430" y="5678753"/>
              <a:ext cx="1052376" cy="388485"/>
              <a:chOff x="2791366" y="5027827"/>
              <a:chExt cx="1052376" cy="388485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F381EA-486B-4026-9CA9-1ECB778DE0F5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AEFF841-D38D-499B-A4B5-6E4476401A43}"/>
                </a:ext>
              </a:extLst>
            </p:cNvPr>
            <p:cNvGrpSpPr/>
            <p:nvPr/>
          </p:nvGrpSpPr>
          <p:grpSpPr>
            <a:xfrm>
              <a:off x="3808603" y="4405174"/>
              <a:ext cx="1052376" cy="383162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84E97A0-348D-4E2A-A654-1641A580FADD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8A58E80-3937-4823-8321-060976972335}"/>
                </a:ext>
              </a:extLst>
            </p:cNvPr>
            <p:cNvGrpSpPr/>
            <p:nvPr/>
          </p:nvGrpSpPr>
          <p:grpSpPr>
            <a:xfrm>
              <a:off x="3808603" y="4815725"/>
              <a:ext cx="1052376" cy="383162"/>
              <a:chOff x="2791366" y="4165336"/>
              <a:chExt cx="1052376" cy="388485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A6444BE-AB35-41D3-BE81-71CE9D50800B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60F88E39-656B-4173-BE15-57A6C205E036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5FC0F41-288C-4360-AC62-6BBB8636B8AC}"/>
                </a:ext>
              </a:extLst>
            </p:cNvPr>
            <p:cNvGrpSpPr/>
            <p:nvPr/>
          </p:nvGrpSpPr>
          <p:grpSpPr>
            <a:xfrm>
              <a:off x="3808603" y="5672893"/>
              <a:ext cx="1052376" cy="388485"/>
              <a:chOff x="2791366" y="5027827"/>
              <a:chExt cx="1052376" cy="38848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FAF2340-088B-4FAC-83C9-72983B6F4F17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3AC52D0-47CD-4CB2-A2C8-B0B84A6D4FF3}"/>
              </a:ext>
            </a:extLst>
          </p:cNvPr>
          <p:cNvSpPr txBox="1"/>
          <p:nvPr/>
        </p:nvSpPr>
        <p:spPr>
          <a:xfrm>
            <a:off x="4041690" y="1925114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</a:t>
            </a:r>
            <a:r>
              <a:rPr lang="en-US" altLang="ko-KR" sz="1000" dirty="0"/>
              <a:t>: 3</a:t>
            </a:r>
            <a:r>
              <a:rPr lang="ko-KR" altLang="en-US" sz="1000" dirty="0"/>
              <a:t>층 </a:t>
            </a:r>
            <a:r>
              <a:rPr lang="en-US" altLang="ko-KR" sz="1000" dirty="0"/>
              <a:t>Bi-LSTM</a:t>
            </a:r>
          </a:p>
          <a:p>
            <a:pPr algn="ctr"/>
            <a:r>
              <a:rPr lang="en-US" altLang="ko-KR" sz="1000" dirty="0"/>
              <a:t>(130, 768)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A57FF5-FE48-409B-9E35-FA5C6DF07DDC}"/>
              </a:ext>
            </a:extLst>
          </p:cNvPr>
          <p:cNvCxnSpPr>
            <a:cxnSpLocks/>
            <a:stCxn id="123" idx="2"/>
            <a:endCxn id="77" idx="0"/>
          </p:cNvCxnSpPr>
          <p:nvPr/>
        </p:nvCxnSpPr>
        <p:spPr>
          <a:xfrm>
            <a:off x="4729539" y="2325224"/>
            <a:ext cx="0" cy="2506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6AFE1A2-2DFE-4618-8D3D-C17C4BF8BCF6}"/>
              </a:ext>
            </a:extLst>
          </p:cNvPr>
          <p:cNvCxnSpPr>
            <a:cxnSpLocks/>
            <a:stCxn id="9" idx="2"/>
            <a:endCxn id="77" idx="1"/>
          </p:cNvCxnSpPr>
          <p:nvPr/>
        </p:nvCxnSpPr>
        <p:spPr>
          <a:xfrm flipV="1">
            <a:off x="2927625" y="3125267"/>
            <a:ext cx="779493" cy="8212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7AEB553-6A03-428D-96D4-D06A41613108}"/>
              </a:ext>
            </a:extLst>
          </p:cNvPr>
          <p:cNvGrpSpPr/>
          <p:nvPr/>
        </p:nvGrpSpPr>
        <p:grpSpPr>
          <a:xfrm>
            <a:off x="3687861" y="4222048"/>
            <a:ext cx="3312891" cy="1749358"/>
            <a:chOff x="3687861" y="4222048"/>
            <a:chExt cx="3312891" cy="1749358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57597A43-2DA7-45E5-B963-231A678DE23E}"/>
                </a:ext>
              </a:extLst>
            </p:cNvPr>
            <p:cNvGrpSpPr/>
            <p:nvPr/>
          </p:nvGrpSpPr>
          <p:grpSpPr>
            <a:xfrm>
              <a:off x="3687861" y="4222048"/>
              <a:ext cx="1790102" cy="764177"/>
              <a:chOff x="2030331" y="636048"/>
              <a:chExt cx="3389939" cy="1447131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5C4D3F38-B885-42C5-9305-16483E3DF4EF}"/>
                  </a:ext>
                </a:extLst>
              </p:cNvPr>
              <p:cNvGrpSpPr/>
              <p:nvPr/>
            </p:nvGrpSpPr>
            <p:grpSpPr>
              <a:xfrm>
                <a:off x="2558116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DB6DB3D-453A-4834-95B5-906493DECFE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AF8CA8BC-DB96-4C4D-AAF4-CDCEF838B9A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DF624C0-0241-4C3B-A45C-DB28B643A98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5C8BF24-9258-454F-ABC7-7149D784FE72}"/>
                  </a:ext>
                </a:extLst>
              </p:cNvPr>
              <p:cNvGrpSpPr/>
              <p:nvPr/>
            </p:nvGrpSpPr>
            <p:grpSpPr>
              <a:xfrm>
                <a:off x="4820922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1124BDB-DA9C-43E6-938A-01483E2C6C15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B67423B-3E99-4716-9F22-9F880D07774B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FD2334CC-92F7-499D-8AEA-A8DE8C34374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F42D129-9102-4E40-94C4-042EEEE6D4EA}"/>
                  </a:ext>
                </a:extLst>
              </p:cNvPr>
              <p:cNvSpPr/>
              <p:nvPr/>
            </p:nvSpPr>
            <p:spPr>
              <a:xfrm>
                <a:off x="2030331" y="636048"/>
                <a:ext cx="3389939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7386CA4-8F7C-44B0-96E5-F49FDB4D7F9A}"/>
                  </a:ext>
                </a:extLst>
              </p:cNvPr>
              <p:cNvGrpSpPr/>
              <p:nvPr/>
            </p:nvGrpSpPr>
            <p:grpSpPr>
              <a:xfrm>
                <a:off x="2123685" y="71492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사각형: 둥근 모서리 185">
                      <a:extLst>
                        <a:ext uri="{FF2B5EF4-FFF2-40B4-BE49-F238E27FC236}">
                          <a16:creationId xmlns:a16="http://schemas.microsoft.com/office/drawing/2014/main" id="{5C093EDD-2DE1-4331-822C-550B38B03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60C39E49-D5C4-479E-87E7-331592E684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D261B0A3-0D61-4EE8-B113-6952E6FB28E0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사각형: 둥근 모서리 187">
                      <a:extLst>
                        <a:ext uri="{FF2B5EF4-FFF2-40B4-BE49-F238E27FC236}">
                          <a16:creationId xmlns:a16="http://schemas.microsoft.com/office/drawing/2014/main" id="{BB291097-F202-4EF5-BC31-756D20F3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사각형: 둥근 모서리 204">
                      <a:extLst>
                        <a:ext uri="{FF2B5EF4-FFF2-40B4-BE49-F238E27FC236}">
                          <a16:creationId xmlns:a16="http://schemas.microsoft.com/office/drawing/2014/main" id="{FB3E1AF5-E835-420B-A341-FE4923EB07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76C40D8-B053-40AF-98B8-30B71560365C}"/>
                  </a:ext>
                </a:extLst>
              </p:cNvPr>
              <p:cNvGrpSpPr/>
              <p:nvPr/>
            </p:nvGrpSpPr>
            <p:grpSpPr>
              <a:xfrm>
                <a:off x="2123685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02A9372-2353-424D-9FF2-92FEFAC0CD48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사각형: 둥근 모서리 183">
                      <a:extLst>
                        <a:ext uri="{FF2B5EF4-FFF2-40B4-BE49-F238E27FC236}">
                          <a16:creationId xmlns:a16="http://schemas.microsoft.com/office/drawing/2014/main" id="{9332AF3F-CA29-489F-B3DA-D747C4E4E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사각형: 둥근 모서리 203">
                      <a:extLst>
                        <a:ext uri="{FF2B5EF4-FFF2-40B4-BE49-F238E27FC236}">
                          <a16:creationId xmlns:a16="http://schemas.microsoft.com/office/drawing/2014/main" id="{6A6BA92B-8173-4BBE-B633-2455C1AD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사각형: 둥근 모서리 184">
                      <a:extLst>
                        <a:ext uri="{FF2B5EF4-FFF2-40B4-BE49-F238E27FC236}">
                          <a16:creationId xmlns:a16="http://schemas.microsoft.com/office/drawing/2014/main" id="{CB8ED81C-EBF6-4990-9DD3-C77AB1A0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사각형: 둥근 모서리 206">
                      <a:extLst>
                        <a:ext uri="{FF2B5EF4-FFF2-40B4-BE49-F238E27FC236}">
                          <a16:creationId xmlns:a16="http://schemas.microsoft.com/office/drawing/2014/main" id="{B9D07BFD-C5A2-447E-80F0-05D56B603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DED57B-117E-42C5-B45B-58FA9685D990}"/>
                  </a:ext>
                </a:extLst>
              </p:cNvPr>
              <p:cNvGrpSpPr/>
              <p:nvPr/>
            </p:nvGrpSpPr>
            <p:grpSpPr>
              <a:xfrm>
                <a:off x="3208070" y="71785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사각형: 둥근 모서리 179">
                      <a:extLst>
                        <a:ext uri="{FF2B5EF4-FFF2-40B4-BE49-F238E27FC236}">
                          <a16:creationId xmlns:a16="http://schemas.microsoft.com/office/drawing/2014/main" id="{45F702C3-FB5D-47A1-AD63-1CE89401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F3031C38-81BD-404B-960D-EF7CC1794B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7261933-3EEE-4F7C-911B-A7F39832C392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사각형: 둥근 모서리 181">
                      <a:extLst>
                        <a:ext uri="{FF2B5EF4-FFF2-40B4-BE49-F238E27FC236}">
                          <a16:creationId xmlns:a16="http://schemas.microsoft.com/office/drawing/2014/main" id="{9BBF877D-6170-4DB3-8A7A-E0128880D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사각형: 둥근 모서리 230">
                      <a:extLst>
                        <a:ext uri="{FF2B5EF4-FFF2-40B4-BE49-F238E27FC236}">
                          <a16:creationId xmlns:a16="http://schemas.microsoft.com/office/drawing/2014/main" id="{0A1BC27C-90E6-49E3-99CA-5C3D790375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309BDC66-400A-4749-A93E-3EF7F7030792}"/>
                  </a:ext>
                </a:extLst>
              </p:cNvPr>
              <p:cNvGrpSpPr/>
              <p:nvPr/>
            </p:nvGrpSpPr>
            <p:grpSpPr>
              <a:xfrm>
                <a:off x="3208070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B5B1AF0A-F54F-498C-BB4E-A8E3EB47C78D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사각형: 둥근 모서리 177">
                      <a:extLst>
                        <a:ext uri="{FF2B5EF4-FFF2-40B4-BE49-F238E27FC236}">
                          <a16:creationId xmlns:a16="http://schemas.microsoft.com/office/drawing/2014/main" id="{3D61AFDE-3286-49B7-89C7-8DD297E6F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사각형: 둥근 모서리 238">
                      <a:extLst>
                        <a:ext uri="{FF2B5EF4-FFF2-40B4-BE49-F238E27FC236}">
                          <a16:creationId xmlns:a16="http://schemas.microsoft.com/office/drawing/2014/main" id="{8C5BF883-555C-4C1D-B008-B9AE89F80C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사각형: 둥근 모서리 178">
                      <a:extLst>
                        <a:ext uri="{FF2B5EF4-FFF2-40B4-BE49-F238E27FC236}">
                          <a16:creationId xmlns:a16="http://schemas.microsoft.com/office/drawing/2014/main" id="{D77BF3C1-90A9-4BD1-8ED1-628129840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사각형: 둥근 모서리 239">
                      <a:extLst>
                        <a:ext uri="{FF2B5EF4-FFF2-40B4-BE49-F238E27FC236}">
                          <a16:creationId xmlns:a16="http://schemas.microsoft.com/office/drawing/2014/main" id="{F00FFFF4-0F05-4958-A1C3-3CDB76E67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7752DC1-694F-4EFF-AB89-FB7996F4C006}"/>
                  </a:ext>
                </a:extLst>
              </p:cNvPr>
              <p:cNvGrpSpPr/>
              <p:nvPr/>
            </p:nvGrpSpPr>
            <p:grpSpPr>
              <a:xfrm>
                <a:off x="4301243" y="71954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사각형: 둥근 모서리 173">
                      <a:extLst>
                        <a:ext uri="{FF2B5EF4-FFF2-40B4-BE49-F238E27FC236}">
                          <a16:creationId xmlns:a16="http://schemas.microsoft.com/office/drawing/2014/main" id="{18626472-8397-4031-A092-B5F5538CB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사각형: 둥근 모서리 241">
                      <a:extLst>
                        <a:ext uri="{FF2B5EF4-FFF2-40B4-BE49-F238E27FC236}">
                          <a16:creationId xmlns:a16="http://schemas.microsoft.com/office/drawing/2014/main" id="{CDC9AF0C-356E-4F6A-8B9D-BF34C399D7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CD932B8F-9424-4F37-886B-4D42B57CD0AB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사각형: 둥근 모서리 175">
                      <a:extLst>
                        <a:ext uri="{FF2B5EF4-FFF2-40B4-BE49-F238E27FC236}">
                          <a16:creationId xmlns:a16="http://schemas.microsoft.com/office/drawing/2014/main" id="{8A80A498-0721-4442-88DA-79C2F392E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사각형: 둥근 모서리 243">
                      <a:extLst>
                        <a:ext uri="{FF2B5EF4-FFF2-40B4-BE49-F238E27FC236}">
                          <a16:creationId xmlns:a16="http://schemas.microsoft.com/office/drawing/2014/main" id="{92D053A8-296F-43DB-8B34-42DD8146A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EC739301-7859-4509-BBC3-99641BC000E0}"/>
                  </a:ext>
                </a:extLst>
              </p:cNvPr>
              <p:cNvGrpSpPr/>
              <p:nvPr/>
            </p:nvGrpSpPr>
            <p:grpSpPr>
              <a:xfrm>
                <a:off x="4301243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A09A56B6-BB94-4B30-AE3A-A271B4AC92E4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사각형: 둥근 모서리 171">
                      <a:extLst>
                        <a:ext uri="{FF2B5EF4-FFF2-40B4-BE49-F238E27FC236}">
                          <a16:creationId xmlns:a16="http://schemas.microsoft.com/office/drawing/2014/main" id="{181B5B36-38DF-421C-9AD7-356054D8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사각형: 둥근 모서리 251">
                      <a:extLst>
                        <a:ext uri="{FF2B5EF4-FFF2-40B4-BE49-F238E27FC236}">
                          <a16:creationId xmlns:a16="http://schemas.microsoft.com/office/drawing/2014/main" id="{2311464B-7D76-41E3-97E9-A64B61783A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사각형: 둥근 모서리 172">
                      <a:extLst>
                        <a:ext uri="{FF2B5EF4-FFF2-40B4-BE49-F238E27FC236}">
                          <a16:creationId xmlns:a16="http://schemas.microsoft.com/office/drawing/2014/main" id="{2A93C0F2-F8CA-416B-A279-E8C087D4D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사각형: 둥근 모서리 252">
                      <a:extLst>
                        <a:ext uri="{FF2B5EF4-FFF2-40B4-BE49-F238E27FC236}">
                          <a16:creationId xmlns:a16="http://schemas.microsoft.com/office/drawing/2014/main" id="{D80300C7-675A-4346-8C37-8087E81BDF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7BC87C-3304-4FD9-8F4D-33D7D03B5864}"/>
                </a:ext>
              </a:extLst>
            </p:cNvPr>
            <p:cNvSpPr txBox="1"/>
            <p:nvPr/>
          </p:nvSpPr>
          <p:spPr>
            <a:xfrm>
              <a:off x="5711756" y="4398293"/>
              <a:ext cx="1251339" cy="40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E1665FE-E8A9-47BC-B125-F7219D8661AF}"/>
                </a:ext>
              </a:extLst>
            </p:cNvPr>
            <p:cNvCxnSpPr>
              <a:cxnSpLocks/>
              <a:stCxn id="132" idx="1"/>
              <a:endCxn id="164" idx="3"/>
            </p:cNvCxnSpPr>
            <p:nvPr/>
          </p:nvCxnSpPr>
          <p:spPr>
            <a:xfrm flipH="1">
              <a:off x="5477963" y="4602380"/>
              <a:ext cx="233793" cy="175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67DB96A-BCCB-4286-8EF6-828801DC7C59}"/>
                </a:ext>
              </a:extLst>
            </p:cNvPr>
            <p:cNvGrpSpPr/>
            <p:nvPr/>
          </p:nvGrpSpPr>
          <p:grpSpPr>
            <a:xfrm rot="16200000">
              <a:off x="3920474" y="4926974"/>
              <a:ext cx="324903" cy="764177"/>
              <a:chOff x="6124692" y="638008"/>
              <a:chExt cx="615272" cy="1447131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79A5EBB-A2D4-4D90-A46C-262877C24D3F}"/>
                  </a:ext>
                </a:extLst>
              </p:cNvPr>
              <p:cNvSpPr/>
              <p:nvPr/>
            </p:nvSpPr>
            <p:spPr>
              <a:xfrm>
                <a:off x="6124692" y="638008"/>
                <a:ext cx="615272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C6C5FC4-F0F1-4D91-B67D-4525C2A8463D}"/>
                  </a:ext>
                </a:extLst>
              </p:cNvPr>
              <p:cNvSpPr/>
              <p:nvPr/>
            </p:nvSpPr>
            <p:spPr>
              <a:xfrm>
                <a:off x="6246048" y="715522"/>
                <a:ext cx="351961" cy="12691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684D9B2-91D3-4880-B62B-6847FA53B7DB}"/>
                  </a:ext>
                </a:extLst>
              </p:cNvPr>
              <p:cNvSpPr/>
              <p:nvPr/>
            </p:nvSpPr>
            <p:spPr>
              <a:xfrm rot="5400000">
                <a:off x="6317356" y="1689179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8E69650-874A-49E5-BC11-75CDA40B64B4}"/>
                  </a:ext>
                </a:extLst>
              </p:cNvPr>
              <p:cNvSpPr/>
              <p:nvPr/>
            </p:nvSpPr>
            <p:spPr>
              <a:xfrm rot="5400000">
                <a:off x="6317356" y="80860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E8A2BFD-0618-4F38-9EE2-970E2DB2CE3D}"/>
                  </a:ext>
                </a:extLst>
              </p:cNvPr>
              <p:cNvGrpSpPr/>
              <p:nvPr/>
            </p:nvGrpSpPr>
            <p:grpSpPr>
              <a:xfrm>
                <a:off x="6380375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3FF132A5-2096-4A6F-9E69-D40C413EA28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EC609D2A-6C60-4330-9DDF-EACB6C5724B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DDC3E519-E633-4940-9199-50B62928C4B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5BD85-6F22-41D5-8801-F25761845C0D}"/>
                </a:ext>
              </a:extLst>
            </p:cNvPr>
            <p:cNvSpPr txBox="1"/>
            <p:nvPr/>
          </p:nvSpPr>
          <p:spPr>
            <a:xfrm>
              <a:off x="5674097" y="5702440"/>
              <a:ext cx="132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과정</a:t>
              </a:r>
              <a:endParaRPr lang="en-US" altLang="ko-KR" sz="10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5762DF-C965-41BB-9540-0AC5E4D94A65}"/>
                </a:ext>
              </a:extLst>
            </p:cNvPr>
            <p:cNvCxnSpPr>
              <a:cxnSpLocks/>
              <a:stCxn id="135" idx="1"/>
              <a:endCxn id="146" idx="3"/>
            </p:cNvCxnSpPr>
            <p:nvPr/>
          </p:nvCxnSpPr>
          <p:spPr>
            <a:xfrm flipH="1">
              <a:off x="5477963" y="5825551"/>
              <a:ext cx="19613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6ACBA4F-5E15-4D16-97A1-E3AD2566EA5B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>
              <a:off x="4082926" y="5001701"/>
              <a:ext cx="0" cy="14491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1605A67-CFB9-438C-8B7F-62065AC8221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5265808" y="5001701"/>
              <a:ext cx="0" cy="22232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3892C1D-5A1A-40A4-977E-E3D4D0F9D179}"/>
                </a:ext>
              </a:extLst>
            </p:cNvPr>
            <p:cNvSpPr/>
            <p:nvPr/>
          </p:nvSpPr>
          <p:spPr>
            <a:xfrm>
              <a:off x="5177739" y="5224022"/>
              <a:ext cx="176137" cy="176137"/>
            </a:xfrm>
            <a:prstGeom prst="ellipse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/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 err="1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/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blipFill>
                  <a:blip r:embed="rId15"/>
                  <a:stretch>
                    <a:fillRect l="-600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852CBB2-EBC9-4F89-B9F1-0077B8EFAA89}"/>
                </a:ext>
              </a:extLst>
            </p:cNvPr>
            <p:cNvGrpSpPr/>
            <p:nvPr/>
          </p:nvGrpSpPr>
          <p:grpSpPr>
            <a:xfrm>
              <a:off x="3687861" y="5679695"/>
              <a:ext cx="1790102" cy="291711"/>
              <a:chOff x="7515642" y="5721247"/>
              <a:chExt cx="3389939" cy="552416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73A4B3E-4D02-4C06-906B-83A658B96973}"/>
                  </a:ext>
                </a:extLst>
              </p:cNvPr>
              <p:cNvSpPr/>
              <p:nvPr/>
            </p:nvSpPr>
            <p:spPr>
              <a:xfrm>
                <a:off x="7515642" y="5721247"/>
                <a:ext cx="3389939" cy="55241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4631D1F-2080-4B80-AD40-E3A72399F1D5}"/>
                  </a:ext>
                </a:extLst>
              </p:cNvPr>
              <p:cNvSpPr/>
              <p:nvPr/>
            </p:nvSpPr>
            <p:spPr>
              <a:xfrm>
                <a:off x="765913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C501F20B-EEB2-49AA-8BF7-03C51A0BAC58}"/>
                  </a:ext>
                </a:extLst>
              </p:cNvPr>
              <p:cNvSpPr/>
              <p:nvPr/>
            </p:nvSpPr>
            <p:spPr>
              <a:xfrm>
                <a:off x="819378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20DC81AB-18A0-4721-BD7C-C6DD32326B81}"/>
                  </a:ext>
                </a:extLst>
              </p:cNvPr>
              <p:cNvSpPr/>
              <p:nvPr/>
            </p:nvSpPr>
            <p:spPr>
              <a:xfrm>
                <a:off x="872843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FBB022-A1B5-47B4-8693-E7B17B36DC6C}"/>
                  </a:ext>
                </a:extLst>
              </p:cNvPr>
              <p:cNvSpPr/>
              <p:nvPr/>
            </p:nvSpPr>
            <p:spPr>
              <a:xfrm>
                <a:off x="926308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0245F1BA-128C-4F00-BE1F-A91F3A1590D4}"/>
                  </a:ext>
                </a:extLst>
              </p:cNvPr>
              <p:cNvSpPr/>
              <p:nvPr/>
            </p:nvSpPr>
            <p:spPr>
              <a:xfrm>
                <a:off x="9797735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B498F40B-CCF5-4612-8119-19B41CF31586}"/>
                  </a:ext>
                </a:extLst>
              </p:cNvPr>
              <p:cNvSpPr/>
              <p:nvPr/>
            </p:nvSpPr>
            <p:spPr>
              <a:xfrm>
                <a:off x="10332383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3DF675D3-4C77-401A-820B-A46DC3ED2FE7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>
              <a:xfrm flipH="1" flipV="1">
                <a:off x="7515642" y="5997456"/>
                <a:ext cx="18068" cy="2479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BE42BD6-DCD7-4047-AFCE-51AD2246FE7A}"/>
              </a:ext>
            </a:extLst>
          </p:cNvPr>
          <p:cNvCxnSpPr>
            <a:cxnSpLocks/>
          </p:cNvCxnSpPr>
          <p:nvPr/>
        </p:nvCxnSpPr>
        <p:spPr>
          <a:xfrm>
            <a:off x="7224207" y="4263697"/>
            <a:ext cx="5030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EFA78E6-B27C-4B7C-A01A-0FC7B713D7AA}"/>
              </a:ext>
            </a:extLst>
          </p:cNvPr>
          <p:cNvCxnSpPr>
            <a:cxnSpLocks/>
          </p:cNvCxnSpPr>
          <p:nvPr/>
        </p:nvCxnSpPr>
        <p:spPr>
          <a:xfrm flipH="1">
            <a:off x="6807200" y="5395967"/>
            <a:ext cx="41700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667E268-00A9-4F89-B859-1BC775CD78AC}"/>
              </a:ext>
            </a:extLst>
          </p:cNvPr>
          <p:cNvCxnSpPr>
            <a:cxnSpLocks/>
          </p:cNvCxnSpPr>
          <p:nvPr/>
        </p:nvCxnSpPr>
        <p:spPr>
          <a:xfrm flipV="1">
            <a:off x="7224208" y="3125267"/>
            <a:ext cx="13099" cy="227070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816BD2C-A369-4488-A9CA-2BC34271FB1C}"/>
              </a:ext>
            </a:extLst>
          </p:cNvPr>
          <p:cNvCxnSpPr>
            <a:cxnSpLocks/>
          </p:cNvCxnSpPr>
          <p:nvPr/>
        </p:nvCxnSpPr>
        <p:spPr>
          <a:xfrm flipH="1">
            <a:off x="5766911" y="3125267"/>
            <a:ext cx="147039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DFFB0C1-654A-4351-BBED-1B81041B60EA}"/>
              </a:ext>
            </a:extLst>
          </p:cNvPr>
          <p:cNvGrpSpPr/>
          <p:nvPr/>
        </p:nvGrpSpPr>
        <p:grpSpPr>
          <a:xfrm>
            <a:off x="7848439" y="3125267"/>
            <a:ext cx="211632" cy="2282154"/>
            <a:chOff x="8231044" y="2956296"/>
            <a:chExt cx="231395" cy="2429254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9DF6EA49-B436-4408-B3EC-C081F60A4F19}"/>
                </a:ext>
              </a:extLst>
            </p:cNvPr>
            <p:cNvGrpSpPr/>
            <p:nvPr/>
          </p:nvGrpSpPr>
          <p:grpSpPr>
            <a:xfrm flipH="1">
              <a:off x="8231044" y="2956296"/>
              <a:ext cx="231395" cy="1111735"/>
              <a:chOff x="4217084" y="2563317"/>
              <a:chExt cx="379124" cy="1821498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896B82A8-E7D1-49EC-8798-E091779C9B0E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E5E3048-47E2-4026-B653-1427D7AE8B92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43A32157-89EF-446B-8C55-AE830293FC09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992B537E-D1E7-426A-AD83-D4587D913A6D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49A5AD1F-6AD4-4BD9-A196-A2C48BFD4E81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9CBD3989-3755-424F-8E63-7FD0B8B6A7D1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AAB927ED-6805-448F-9AFA-7FD95C85B890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EBCE225C-0526-4548-9B5D-1D2AA4EDDCAE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2D0E2A09-ED0A-47B8-8082-F9EB69592B20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3F814D9-FAF2-416E-A6B9-A66B20BD9D2B}"/>
                </a:ext>
              </a:extLst>
            </p:cNvPr>
            <p:cNvGrpSpPr/>
            <p:nvPr/>
          </p:nvGrpSpPr>
          <p:grpSpPr>
            <a:xfrm flipH="1">
              <a:off x="8231044" y="4273815"/>
              <a:ext cx="231395" cy="1111735"/>
              <a:chOff x="4217084" y="2563317"/>
              <a:chExt cx="379124" cy="1821498"/>
            </a:xfrm>
          </p:grpSpPr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2C73756-CC0A-45D8-B378-C7C5D5CA9DE6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90920FD-A236-46D3-B5D6-8A7DA48E994F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A932B40B-1134-4B6B-84FE-60AC3F7295B2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011BFAF3-E909-4CDE-8D37-CD9982AD0136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958416A2-79B0-479B-ABE6-92D7A3564F1E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537CE9AD-03FF-47AB-884E-B47CDD9FCAB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A5DBE118-E4F4-42C2-BDBC-81414F151C0D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22B0D58-3B78-4D34-97BB-81ABF0FE7E52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AD125FE-B720-4D50-B09A-7AAD3FF470CE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F94B2F2B-41EB-471A-9598-DD49AAF37B2A}"/>
              </a:ext>
            </a:extLst>
          </p:cNvPr>
          <p:cNvGrpSpPr/>
          <p:nvPr/>
        </p:nvGrpSpPr>
        <p:grpSpPr>
          <a:xfrm>
            <a:off x="8060071" y="3494315"/>
            <a:ext cx="804622" cy="306319"/>
            <a:chOff x="8060071" y="3494315"/>
            <a:chExt cx="804622" cy="306319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FECA7E0C-9791-4E1D-A076-BAFC8F7ABBCF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solidFill>
              <a:srgbClr val="9FD7BF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1B20D344-E589-40A2-A2F2-370756EB8CBD}"/>
                </a:ext>
              </a:extLst>
            </p:cNvPr>
            <p:cNvCxnSpPr>
              <a:cxnSpLocks/>
              <a:stCxn id="305" idx="1"/>
              <a:endCxn id="27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0E58C54-273C-46AB-AB35-14A7E00CB53D}"/>
              </a:ext>
            </a:extLst>
          </p:cNvPr>
          <p:cNvGrpSpPr/>
          <p:nvPr/>
        </p:nvGrpSpPr>
        <p:grpSpPr>
          <a:xfrm>
            <a:off x="8060071" y="4712353"/>
            <a:ext cx="804622" cy="306319"/>
            <a:chOff x="8060071" y="3494315"/>
            <a:chExt cx="804622" cy="306319"/>
          </a:xfrm>
          <a:solidFill>
            <a:srgbClr val="FFF2CC"/>
          </a:solidFill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23CDC3F-2A3F-463C-A297-83FDB91F4B50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D9DCA00-C0E6-46A3-AEF8-827C5E7ECACC}"/>
                </a:ext>
              </a:extLst>
            </p:cNvPr>
            <p:cNvCxnSpPr>
              <a:cxnSpLocks/>
              <a:stCxn id="31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811368C2-6686-4C06-9EDC-5BDC1AF441A9}"/>
              </a:ext>
            </a:extLst>
          </p:cNvPr>
          <p:cNvSpPr txBox="1"/>
          <p:nvPr/>
        </p:nvSpPr>
        <p:spPr>
          <a:xfrm>
            <a:off x="8715149" y="3945049"/>
            <a:ext cx="2033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글의 토큰 정보와</a:t>
            </a:r>
            <a:endParaRPr lang="en-US" altLang="ko-KR" sz="1000" dirty="0"/>
          </a:p>
          <a:p>
            <a:pPr algn="l"/>
            <a:r>
              <a:rPr lang="ko-KR" altLang="en-US" sz="1000" dirty="0"/>
              <a:t>질문의 </a:t>
            </a:r>
            <a:r>
              <a:rPr lang="en-US" altLang="ko-KR" sz="1000" dirty="0"/>
              <a:t>“</a:t>
            </a:r>
            <a:r>
              <a:rPr lang="ko-KR" altLang="en-US" sz="1000" dirty="0"/>
              <a:t>강조된</a:t>
            </a:r>
            <a:r>
              <a:rPr lang="en-US" altLang="ko-KR" sz="1000" dirty="0"/>
              <a:t>” </a:t>
            </a:r>
            <a:r>
              <a:rPr lang="ko-KR" altLang="en-US" sz="1000" dirty="0"/>
              <a:t>토큰 정보를 결합함</a:t>
            </a:r>
            <a:endParaRPr lang="en-US" altLang="ko-KR" sz="1000" dirty="0"/>
          </a:p>
          <a:p>
            <a:pPr algn="l"/>
            <a:r>
              <a:rPr lang="ko-KR" altLang="ko-KR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/>
              <a:t>정답의 시작</a:t>
            </a:r>
            <a:r>
              <a:rPr lang="en-US" altLang="ko-KR" sz="1000" dirty="0"/>
              <a:t>/</a:t>
            </a:r>
            <a:r>
              <a:rPr lang="ko-KR" altLang="en-US" sz="1000" dirty="0"/>
              <a:t>끝 위치 도출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3E1DE53-5A43-4038-A24E-6A9FAD624A3D}"/>
              </a:ext>
            </a:extLst>
          </p:cNvPr>
          <p:cNvSpPr/>
          <p:nvPr/>
        </p:nvSpPr>
        <p:spPr>
          <a:xfrm>
            <a:off x="-4410" y="-40448"/>
            <a:ext cx="1603740" cy="689844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1B3683C-A113-48E3-968A-CA5D8B870F00}"/>
              </a:ext>
            </a:extLst>
          </p:cNvPr>
          <p:cNvSpPr/>
          <p:nvPr/>
        </p:nvSpPr>
        <p:spPr>
          <a:xfrm>
            <a:off x="7069352" y="-40447"/>
            <a:ext cx="5117211" cy="689844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768A8F4-9B1C-4C86-98DE-E930757C2AC4}"/>
              </a:ext>
            </a:extLst>
          </p:cNvPr>
          <p:cNvSpPr/>
          <p:nvPr/>
        </p:nvSpPr>
        <p:spPr>
          <a:xfrm>
            <a:off x="1592598" y="-40447"/>
            <a:ext cx="5476754" cy="1682272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7C3B24A3-D3E6-47D2-B1B3-323032A7F5D0}"/>
              </a:ext>
            </a:extLst>
          </p:cNvPr>
          <p:cNvSpPr/>
          <p:nvPr/>
        </p:nvSpPr>
        <p:spPr>
          <a:xfrm>
            <a:off x="1597582" y="6039851"/>
            <a:ext cx="5471770" cy="811046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7D1915-8E2A-45F1-9AC6-BC574DDC279C}"/>
              </a:ext>
            </a:extLst>
          </p:cNvPr>
          <p:cNvSpPr/>
          <p:nvPr/>
        </p:nvSpPr>
        <p:spPr>
          <a:xfrm>
            <a:off x="1618632" y="1655575"/>
            <a:ext cx="5466530" cy="4377172"/>
          </a:xfrm>
          <a:prstGeom prst="rect">
            <a:avLst/>
          </a:prstGeom>
          <a:noFill/>
          <a:ln w="57150">
            <a:solidFill>
              <a:srgbClr val="FF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928C67C-3D5F-4898-84BE-773FE40D2DBB}"/>
              </a:ext>
            </a:extLst>
          </p:cNvPr>
          <p:cNvSpPr/>
          <p:nvPr/>
        </p:nvSpPr>
        <p:spPr>
          <a:xfrm>
            <a:off x="3180095" y="1164275"/>
            <a:ext cx="22885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Main Process</a:t>
            </a:r>
          </a:p>
        </p:txBody>
      </p: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989C2C6E-F3F4-4455-9C7C-938C9E4E388B}"/>
              </a:ext>
            </a:extLst>
          </p:cNvPr>
          <p:cNvGrpSpPr/>
          <p:nvPr/>
        </p:nvGrpSpPr>
        <p:grpSpPr>
          <a:xfrm>
            <a:off x="1875540" y="3721730"/>
            <a:ext cx="1008933" cy="1595417"/>
            <a:chOff x="1875540" y="3721730"/>
            <a:chExt cx="1008933" cy="1595417"/>
          </a:xfrm>
        </p:grpSpPr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3B3B5768-EC29-4EF5-9A5A-82DEF9CEDC2B}"/>
                </a:ext>
              </a:extLst>
            </p:cNvPr>
            <p:cNvGrpSpPr/>
            <p:nvPr/>
          </p:nvGrpSpPr>
          <p:grpSpPr>
            <a:xfrm>
              <a:off x="1875540" y="4311391"/>
              <a:ext cx="1008933" cy="1005756"/>
              <a:chOff x="441300" y="3838775"/>
              <a:chExt cx="1453669" cy="1449091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69EED420-61A4-48FA-A6CC-B2A7B740DF20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22BC3561-EE52-4B4D-B150-937B680E90AF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81D0A4A0-BD3D-460E-882E-DA0B520784E8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7A7F1300-2814-476A-BE5D-26F2DC8352DD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30D5EBA1-6ED1-4556-9B5B-BA082BE7866B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832B74E2-7683-4F5B-90B7-96E06977CD1A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298" name="타원 297">
                    <a:extLst>
                      <a:ext uri="{FF2B5EF4-FFF2-40B4-BE49-F238E27FC236}">
                        <a16:creationId xmlns:a16="http://schemas.microsoft.com/office/drawing/2014/main" id="{033DBED3-7B5E-49E8-88CA-3766A8AA4ED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타원 298">
                    <a:extLst>
                      <a:ext uri="{FF2B5EF4-FFF2-40B4-BE49-F238E27FC236}">
                        <a16:creationId xmlns:a16="http://schemas.microsoft.com/office/drawing/2014/main" id="{636A6B2D-A1FF-4FB3-B048-C0148B0EE1D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0" name="타원 299">
                    <a:extLst>
                      <a:ext uri="{FF2B5EF4-FFF2-40B4-BE49-F238E27FC236}">
                        <a16:creationId xmlns:a16="http://schemas.microsoft.com/office/drawing/2014/main" id="{76DA8E05-65F0-4496-A4B9-C353CB20AA0D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CF2F6C38-9541-43B9-BF1B-FF5168BB256A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DB0DAAE0-D55C-42CE-99D4-74D3B9133335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47786D4F-F04A-45F8-8AA4-FE6C638CE4EB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타원 261">
                <a:extLst>
                  <a:ext uri="{FF2B5EF4-FFF2-40B4-BE49-F238E27FC236}">
                    <a16:creationId xmlns:a16="http://schemas.microsoft.com/office/drawing/2014/main" id="{BB061D58-861E-4D49-BB26-DE32E10E6582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B2330923-0523-467F-A6E7-3AC77E33A035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CE4EB3C1-FEB6-4AAA-A7D5-0A8FC847F687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66D395BC-417D-45ED-8BD1-875E05368B6D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3E000C77-0D28-435D-8550-B368837C9B7F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BBBDA5C7-1ED0-4728-A920-6A17E96AD8B7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5" name="그룹 264">
                <a:extLst>
                  <a:ext uri="{FF2B5EF4-FFF2-40B4-BE49-F238E27FC236}">
                    <a16:creationId xmlns:a16="http://schemas.microsoft.com/office/drawing/2014/main" id="{2E564369-D7E1-4AC0-A705-0EEDA36D2EED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EE59CD87-44CF-4A63-B98C-882938AA3197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7998AE59-A5BA-4987-80E9-1E4CB0AD1B7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0798453F-79C5-4365-A1F3-971982B76BF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4836B9C-AC0C-469C-9368-EA6321D251CF}"/>
                </a:ext>
              </a:extLst>
            </p:cNvPr>
            <p:cNvSpPr txBox="1"/>
            <p:nvPr/>
          </p:nvSpPr>
          <p:spPr>
            <a:xfrm>
              <a:off x="1934211" y="372173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(19, 300)</a:t>
              </a:r>
            </a:p>
          </p:txBody>
        </p: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892FF4CF-F631-4F9D-B020-8A6CD9D2DAFA}"/>
                </a:ext>
              </a:extLst>
            </p:cNvPr>
            <p:cNvCxnSpPr>
              <a:cxnSpLocks/>
              <a:stCxn id="256" idx="2"/>
              <a:endCxn id="258" idx="3"/>
            </p:cNvCxnSpPr>
            <p:nvPr/>
          </p:nvCxnSpPr>
          <p:spPr>
            <a:xfrm>
              <a:off x="2380007" y="4121840"/>
              <a:ext cx="1" cy="18955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99FA1780-C6B5-46EE-84FF-C7208640E701}"/>
              </a:ext>
            </a:extLst>
          </p:cNvPr>
          <p:cNvCxnSpPr>
            <a:cxnSpLocks/>
          </p:cNvCxnSpPr>
          <p:nvPr/>
        </p:nvCxnSpPr>
        <p:spPr>
          <a:xfrm>
            <a:off x="2884474" y="4624490"/>
            <a:ext cx="803387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8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DC19CB94-4216-4A17-B555-6FFBB1EA90B7}"/>
              </a:ext>
            </a:extLst>
          </p:cNvPr>
          <p:cNvGrpSpPr/>
          <p:nvPr/>
        </p:nvGrpSpPr>
        <p:grpSpPr>
          <a:xfrm>
            <a:off x="6259000" y="958009"/>
            <a:ext cx="5300001" cy="5317236"/>
            <a:chOff x="6259000" y="958009"/>
            <a:chExt cx="5300001" cy="531723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ED57083-B1D3-4265-B528-3B638148300F}"/>
                </a:ext>
              </a:extLst>
            </p:cNvPr>
            <p:cNvGrpSpPr/>
            <p:nvPr/>
          </p:nvGrpSpPr>
          <p:grpSpPr>
            <a:xfrm>
              <a:off x="6589605" y="3191821"/>
              <a:ext cx="3389939" cy="1447131"/>
              <a:chOff x="2030331" y="636048"/>
              <a:chExt cx="3389939" cy="1447131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A575E1A-AEE7-410D-8E6D-89038489C8B1}"/>
                  </a:ext>
                </a:extLst>
              </p:cNvPr>
              <p:cNvGrpSpPr/>
              <p:nvPr/>
            </p:nvGrpSpPr>
            <p:grpSpPr>
              <a:xfrm>
                <a:off x="2558116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685F1AF5-1A2B-40D5-ACB7-E39B8A3CC99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C0BF1A8-8EE4-4D1A-84BE-E37D8923F8D5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65D5C125-2803-4EBB-ACDB-6AD48C93BCC6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8FE82B5-01F5-4702-BC4C-2EAFE118FD2C}"/>
                  </a:ext>
                </a:extLst>
              </p:cNvPr>
              <p:cNvGrpSpPr/>
              <p:nvPr/>
            </p:nvGrpSpPr>
            <p:grpSpPr>
              <a:xfrm>
                <a:off x="4820922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16FEB288-10FD-4599-B53C-3FA6C6ECC051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8AAE23A2-ACB5-4BC4-B3C7-36E58850BBB9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C39D54EF-FDDC-44F0-95B7-93B2C9FF3ECA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AF6E306-3F25-40AF-8ED9-36B087665618}"/>
                  </a:ext>
                </a:extLst>
              </p:cNvPr>
              <p:cNvSpPr/>
              <p:nvPr/>
            </p:nvSpPr>
            <p:spPr>
              <a:xfrm>
                <a:off x="2030331" y="636048"/>
                <a:ext cx="3389939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E5A9B89-4140-42F0-B287-3933BA954E73}"/>
                  </a:ext>
                </a:extLst>
              </p:cNvPr>
              <p:cNvGrpSpPr/>
              <p:nvPr/>
            </p:nvGrpSpPr>
            <p:grpSpPr>
              <a:xfrm>
                <a:off x="2123685" y="71492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사각형: 둥근 모서리 58">
                      <a:extLst>
                        <a:ext uri="{FF2B5EF4-FFF2-40B4-BE49-F238E27FC236}">
                          <a16:creationId xmlns:a16="http://schemas.microsoft.com/office/drawing/2014/main" id="{72A4E099-F70F-4F36-9B36-6DD18C491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60C39E49-D5C4-479E-87E7-331592E684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F81B1881-C103-4BCE-A03A-6E0D69CD2AE1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사각형: 둥근 모서리 60">
                      <a:extLst>
                        <a:ext uri="{FF2B5EF4-FFF2-40B4-BE49-F238E27FC236}">
                          <a16:creationId xmlns:a16="http://schemas.microsoft.com/office/drawing/2014/main" id="{4BDE8120-1453-4033-ABF6-F179AC626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사각형: 둥근 모서리 204">
                      <a:extLst>
                        <a:ext uri="{FF2B5EF4-FFF2-40B4-BE49-F238E27FC236}">
                          <a16:creationId xmlns:a16="http://schemas.microsoft.com/office/drawing/2014/main" id="{FB3E1AF5-E835-420B-A341-FE4923EB07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4919FCA-CE00-41D5-A9AB-3D69C665ADC9}"/>
                  </a:ext>
                </a:extLst>
              </p:cNvPr>
              <p:cNvGrpSpPr/>
              <p:nvPr/>
            </p:nvGrpSpPr>
            <p:grpSpPr>
              <a:xfrm>
                <a:off x="2123685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539A1B3-BEFB-4B64-8308-9296DA11E478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사각형: 둥근 모서리 56">
                      <a:extLst>
                        <a:ext uri="{FF2B5EF4-FFF2-40B4-BE49-F238E27FC236}">
                          <a16:creationId xmlns:a16="http://schemas.microsoft.com/office/drawing/2014/main" id="{A67AB0E7-2306-4BC7-B4EE-D80EE327F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사각형: 둥근 모서리 203">
                      <a:extLst>
                        <a:ext uri="{FF2B5EF4-FFF2-40B4-BE49-F238E27FC236}">
                          <a16:creationId xmlns:a16="http://schemas.microsoft.com/office/drawing/2014/main" id="{6A6BA92B-8173-4BBE-B633-2455C1AD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사각형: 둥근 모서리 57">
                      <a:extLst>
                        <a:ext uri="{FF2B5EF4-FFF2-40B4-BE49-F238E27FC236}">
                          <a16:creationId xmlns:a16="http://schemas.microsoft.com/office/drawing/2014/main" id="{6321CA8C-A715-4AA0-B736-71A12EFBF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사각형: 둥근 모서리 206">
                      <a:extLst>
                        <a:ext uri="{FF2B5EF4-FFF2-40B4-BE49-F238E27FC236}">
                          <a16:creationId xmlns:a16="http://schemas.microsoft.com/office/drawing/2014/main" id="{B9D07BFD-C5A2-447E-80F0-05D56B603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0EFA5B0-D74A-4992-9412-713DE1180D35}"/>
                  </a:ext>
                </a:extLst>
              </p:cNvPr>
              <p:cNvGrpSpPr/>
              <p:nvPr/>
            </p:nvGrpSpPr>
            <p:grpSpPr>
              <a:xfrm>
                <a:off x="3208070" y="71785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사각형: 둥근 모서리 52">
                      <a:extLst>
                        <a:ext uri="{FF2B5EF4-FFF2-40B4-BE49-F238E27FC236}">
                          <a16:creationId xmlns:a16="http://schemas.microsoft.com/office/drawing/2014/main" id="{61C80800-DB4B-4B86-8C5C-6AEFDFF4B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F3031C38-81BD-404B-960D-EF7CC1794B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E64CCE8-2AD0-4F77-B8EB-4621182A3EA3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사각형: 둥근 모서리 54">
                      <a:extLst>
                        <a:ext uri="{FF2B5EF4-FFF2-40B4-BE49-F238E27FC236}">
                          <a16:creationId xmlns:a16="http://schemas.microsoft.com/office/drawing/2014/main" id="{2AFFB106-DB34-4936-83EE-3F5918369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사각형: 둥근 모서리 230">
                      <a:extLst>
                        <a:ext uri="{FF2B5EF4-FFF2-40B4-BE49-F238E27FC236}">
                          <a16:creationId xmlns:a16="http://schemas.microsoft.com/office/drawing/2014/main" id="{0A1BC27C-90E6-49E3-99CA-5C3D790375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A3D930E-CA24-4811-A121-03CBAA495DC5}"/>
                  </a:ext>
                </a:extLst>
              </p:cNvPr>
              <p:cNvGrpSpPr/>
              <p:nvPr/>
            </p:nvGrpSpPr>
            <p:grpSpPr>
              <a:xfrm>
                <a:off x="3208070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F016EB3-349A-4D68-8DD0-0C3CE8D55946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사각형: 둥근 모서리 50">
                      <a:extLst>
                        <a:ext uri="{FF2B5EF4-FFF2-40B4-BE49-F238E27FC236}">
                          <a16:creationId xmlns:a16="http://schemas.microsoft.com/office/drawing/2014/main" id="{11B6A6AF-0605-41F9-A919-A7D627CA5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사각형: 둥근 모서리 238">
                      <a:extLst>
                        <a:ext uri="{FF2B5EF4-FFF2-40B4-BE49-F238E27FC236}">
                          <a16:creationId xmlns:a16="http://schemas.microsoft.com/office/drawing/2014/main" id="{8C5BF883-555C-4C1D-B008-B9AE89F80C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사각형: 둥근 모서리 51">
                      <a:extLst>
                        <a:ext uri="{FF2B5EF4-FFF2-40B4-BE49-F238E27FC236}">
                          <a16:creationId xmlns:a16="http://schemas.microsoft.com/office/drawing/2014/main" id="{57B76D30-504E-4634-9A9F-D7C271835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사각형: 둥근 모서리 239">
                      <a:extLst>
                        <a:ext uri="{FF2B5EF4-FFF2-40B4-BE49-F238E27FC236}">
                          <a16:creationId xmlns:a16="http://schemas.microsoft.com/office/drawing/2014/main" id="{F00FFFF4-0F05-4958-A1C3-3CDB76E67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425BE54-3C31-4C9A-A677-B6BEA16F6A33}"/>
                  </a:ext>
                </a:extLst>
              </p:cNvPr>
              <p:cNvGrpSpPr/>
              <p:nvPr/>
            </p:nvGrpSpPr>
            <p:grpSpPr>
              <a:xfrm>
                <a:off x="4301243" y="71954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사각형: 둥근 모서리 46">
                      <a:extLst>
                        <a:ext uri="{FF2B5EF4-FFF2-40B4-BE49-F238E27FC236}">
                          <a16:creationId xmlns:a16="http://schemas.microsoft.com/office/drawing/2014/main" id="{E0EC5944-DE29-4002-A2A3-D714F3B1B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사각형: 둥근 모서리 241">
                      <a:extLst>
                        <a:ext uri="{FF2B5EF4-FFF2-40B4-BE49-F238E27FC236}">
                          <a16:creationId xmlns:a16="http://schemas.microsoft.com/office/drawing/2014/main" id="{CDC9AF0C-356E-4F6A-8B9D-BF34C399D7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AB092D2-89AF-40A7-AAD2-6CB7D5211B6D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사각형: 둥근 모서리 48">
                      <a:extLst>
                        <a:ext uri="{FF2B5EF4-FFF2-40B4-BE49-F238E27FC236}">
                          <a16:creationId xmlns:a16="http://schemas.microsoft.com/office/drawing/2014/main" id="{E5B306F8-D251-41E3-AE04-CDC0AE9A7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사각형: 둥근 모서리 243">
                      <a:extLst>
                        <a:ext uri="{FF2B5EF4-FFF2-40B4-BE49-F238E27FC236}">
                          <a16:creationId xmlns:a16="http://schemas.microsoft.com/office/drawing/2014/main" id="{92D053A8-296F-43DB-8B34-42DD8146A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49C13F14-B8E5-4EC8-B005-BC9551B9C8FC}"/>
                  </a:ext>
                </a:extLst>
              </p:cNvPr>
              <p:cNvGrpSpPr/>
              <p:nvPr/>
            </p:nvGrpSpPr>
            <p:grpSpPr>
              <a:xfrm>
                <a:off x="4301243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7325C0E-2376-443C-9A01-F9BB8BBC2727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사각형: 둥근 모서리 44">
                      <a:extLst>
                        <a:ext uri="{FF2B5EF4-FFF2-40B4-BE49-F238E27FC236}">
                          <a16:creationId xmlns:a16="http://schemas.microsoft.com/office/drawing/2014/main" id="{9C04FEE7-4FF1-4012-8DE7-C5F19AB82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사각형: 둥근 모서리 251">
                      <a:extLst>
                        <a:ext uri="{FF2B5EF4-FFF2-40B4-BE49-F238E27FC236}">
                          <a16:creationId xmlns:a16="http://schemas.microsoft.com/office/drawing/2014/main" id="{2311464B-7D76-41E3-97E9-A64B61783A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사각형: 둥근 모서리 45">
                      <a:extLst>
                        <a:ext uri="{FF2B5EF4-FFF2-40B4-BE49-F238E27FC236}">
                          <a16:creationId xmlns:a16="http://schemas.microsoft.com/office/drawing/2014/main" id="{E0E659AB-6DFC-4285-9A93-E87F17A35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사각형: 둥근 모서리 252">
                      <a:extLst>
                        <a:ext uri="{FF2B5EF4-FFF2-40B4-BE49-F238E27FC236}">
                          <a16:creationId xmlns:a16="http://schemas.microsoft.com/office/drawing/2014/main" id="{D80300C7-675A-4346-8C37-8087E81BDF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C18F86B-35D1-4C6A-962A-CFBB2B5B2463}"/>
                </a:ext>
              </a:extLst>
            </p:cNvPr>
            <p:cNvSpPr txBox="1"/>
            <p:nvPr/>
          </p:nvSpPr>
          <p:spPr>
            <a:xfrm>
              <a:off x="10332383" y="3715332"/>
              <a:ext cx="12266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18E2AEB-B625-4991-8923-AB602C8F625F}"/>
                </a:ext>
              </a:extLst>
            </p:cNvPr>
            <p:cNvCxnSpPr>
              <a:cxnSpLocks/>
              <a:stCxn id="103" idx="1"/>
              <a:endCxn id="37" idx="3"/>
            </p:cNvCxnSpPr>
            <p:nvPr/>
          </p:nvCxnSpPr>
          <p:spPr>
            <a:xfrm flipH="1">
              <a:off x="9979544" y="3915387"/>
              <a:ext cx="35283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7E0310F-7E89-4E8D-A4DE-296D896D80BB}"/>
                </a:ext>
              </a:extLst>
            </p:cNvPr>
            <p:cNvGrpSpPr/>
            <p:nvPr/>
          </p:nvGrpSpPr>
          <p:grpSpPr>
            <a:xfrm rot="16200000">
              <a:off x="7976938" y="4419132"/>
              <a:ext cx="615272" cy="1447131"/>
              <a:chOff x="6124692" y="638008"/>
              <a:chExt cx="615272" cy="144713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F9650D8-8ADA-446B-892E-F16C6290DE83}"/>
                  </a:ext>
                </a:extLst>
              </p:cNvPr>
              <p:cNvSpPr/>
              <p:nvPr/>
            </p:nvSpPr>
            <p:spPr>
              <a:xfrm>
                <a:off x="6124692" y="638008"/>
                <a:ext cx="615272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ADC7045-853F-4F1F-B058-8FA6BD049E11}"/>
                  </a:ext>
                </a:extLst>
              </p:cNvPr>
              <p:cNvSpPr/>
              <p:nvPr/>
            </p:nvSpPr>
            <p:spPr>
              <a:xfrm>
                <a:off x="6246048" y="715522"/>
                <a:ext cx="351961" cy="12691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C9A0D67-D593-4100-9F8C-3BB7F0F15664}"/>
                  </a:ext>
                </a:extLst>
              </p:cNvPr>
              <p:cNvSpPr/>
              <p:nvPr/>
            </p:nvSpPr>
            <p:spPr>
              <a:xfrm rot="5400000">
                <a:off x="6317356" y="1689179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4EBEC71-18B3-444D-8C0E-D5D11C4ADE52}"/>
                  </a:ext>
                </a:extLst>
              </p:cNvPr>
              <p:cNvSpPr/>
              <p:nvPr/>
            </p:nvSpPr>
            <p:spPr>
              <a:xfrm rot="5400000">
                <a:off x="6317356" y="80860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1F67D5D-4E36-4905-866F-E4197D0690EC}"/>
                  </a:ext>
                </a:extLst>
              </p:cNvPr>
              <p:cNvGrpSpPr/>
              <p:nvPr/>
            </p:nvGrpSpPr>
            <p:grpSpPr>
              <a:xfrm>
                <a:off x="6380375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83B78B25-0C88-441A-A8B0-F63220CC2BD6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4ABC8585-44E8-4878-99EE-7A3C140B754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374EC901-76CB-4511-A583-074108C06132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5B84063-5B0C-4454-8FF8-7B17733CB892}"/>
                </a:ext>
              </a:extLst>
            </p:cNvPr>
            <p:cNvSpPr txBox="1"/>
            <p:nvPr/>
          </p:nvSpPr>
          <p:spPr>
            <a:xfrm>
              <a:off x="6507062" y="4865698"/>
              <a:ext cx="7873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/>
                <a:t>Softmax</a:t>
              </a:r>
              <a:r>
                <a:rPr lang="en-US" altLang="ko-KR" sz="1000" dirty="0"/>
                <a:t> &amp;</a:t>
              </a:r>
            </a:p>
            <a:p>
              <a:pPr algn="ctr"/>
              <a:r>
                <a:rPr lang="en-US" altLang="ko-KR" sz="1000" dirty="0"/>
                <a:t>Transpose</a:t>
              </a:r>
            </a:p>
            <a:p>
              <a:pPr algn="ctr"/>
              <a:r>
                <a:rPr lang="en-US" altLang="ko-KR" sz="1000" dirty="0"/>
                <a:t>(1, 19)</a:t>
              </a: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0524371-E9A0-4557-9315-988A4618E045}"/>
                </a:ext>
              </a:extLst>
            </p:cNvPr>
            <p:cNvCxnSpPr>
              <a:cxnSpLocks/>
            </p:cNvCxnSpPr>
            <p:nvPr/>
          </p:nvCxnSpPr>
          <p:spPr>
            <a:xfrm>
              <a:off x="7294457" y="5142696"/>
              <a:ext cx="279173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9A0E4353-15C5-470C-973C-28687DA406E9}"/>
                </a:ext>
              </a:extLst>
            </p:cNvPr>
            <p:cNvGrpSpPr/>
            <p:nvPr/>
          </p:nvGrpSpPr>
          <p:grpSpPr>
            <a:xfrm>
              <a:off x="7557740" y="958009"/>
              <a:ext cx="1453669" cy="2220947"/>
              <a:chOff x="1608460" y="352008"/>
              <a:chExt cx="1453669" cy="2220947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CDC9F84B-0A65-4D79-A4A0-51725F3BC549}"/>
                  </a:ext>
                </a:extLst>
              </p:cNvPr>
              <p:cNvGrpSpPr/>
              <p:nvPr/>
            </p:nvGrpSpPr>
            <p:grpSpPr>
              <a:xfrm>
                <a:off x="1608460" y="883107"/>
                <a:ext cx="1453669" cy="1449091"/>
                <a:chOff x="441300" y="3838775"/>
                <a:chExt cx="1453669" cy="1449091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3FCE5311-7AE0-42E4-9DF2-A8CDBCF473AB}"/>
                    </a:ext>
                  </a:extLst>
                </p:cNvPr>
                <p:cNvSpPr/>
                <p:nvPr/>
              </p:nvSpPr>
              <p:spPr>
                <a:xfrm rot="16200000">
                  <a:off x="443589" y="3836486"/>
                  <a:ext cx="1449091" cy="1453669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0DB43AE-F44C-46F2-B0AF-6DE07862A4B2}"/>
                    </a:ext>
                  </a:extLst>
                </p:cNvPr>
                <p:cNvGrpSpPr/>
                <p:nvPr/>
              </p:nvGrpSpPr>
              <p:grpSpPr>
                <a:xfrm>
                  <a:off x="547407" y="3916290"/>
                  <a:ext cx="1241455" cy="388800"/>
                  <a:chOff x="455463" y="3751200"/>
                  <a:chExt cx="1241455" cy="38880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7E1E3899-E902-46CD-9963-F6C805BA535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81791" y="3324872"/>
                    <a:ext cx="388800" cy="1241455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F0C19C2D-F1C3-459F-B113-0B681F92D92F}"/>
                      </a:ext>
                    </a:extLst>
                  </p:cNvPr>
                  <p:cNvSpPr/>
                  <p:nvPr/>
                </p:nvSpPr>
                <p:spPr>
                  <a:xfrm>
                    <a:off x="830814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타원 87">
                    <a:extLst>
                      <a:ext uri="{FF2B5EF4-FFF2-40B4-BE49-F238E27FC236}">
                        <a16:creationId xmlns:a16="http://schemas.microsoft.com/office/drawing/2014/main" id="{BC6E8581-3A62-45CD-B07D-EBC1A28A5CF5}"/>
                      </a:ext>
                    </a:extLst>
                  </p:cNvPr>
                  <p:cNvSpPr/>
                  <p:nvPr/>
                </p:nvSpPr>
                <p:spPr>
                  <a:xfrm>
                    <a:off x="1442398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9" name="그룹 88">
                    <a:extLst>
                      <a:ext uri="{FF2B5EF4-FFF2-40B4-BE49-F238E27FC236}">
                        <a16:creationId xmlns:a16="http://schemas.microsoft.com/office/drawing/2014/main" id="{86DFB511-2142-4B51-94D8-24F4A9343327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99235" y="3848838"/>
                    <a:ext cx="72230" cy="205330"/>
                    <a:chOff x="1540364" y="3522497"/>
                    <a:chExt cx="45719" cy="205330"/>
                  </a:xfrm>
                </p:grpSpPr>
                <p:sp>
                  <p:nvSpPr>
                    <p:cNvPr id="91" name="타원 90">
                      <a:extLst>
                        <a:ext uri="{FF2B5EF4-FFF2-40B4-BE49-F238E27FC236}">
                          <a16:creationId xmlns:a16="http://schemas.microsoft.com/office/drawing/2014/main" id="{1824138D-C1A4-49E0-B220-FEF1B71774C8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2" name="타원 91">
                      <a:extLst>
                        <a:ext uri="{FF2B5EF4-FFF2-40B4-BE49-F238E27FC236}">
                          <a16:creationId xmlns:a16="http://schemas.microsoft.com/office/drawing/2014/main" id="{ACE850BA-E78B-44CA-9C67-5DA29C7F453D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3" name="타원 92">
                      <a:extLst>
                        <a:ext uri="{FF2B5EF4-FFF2-40B4-BE49-F238E27FC236}">
                          <a16:creationId xmlns:a16="http://schemas.microsoft.com/office/drawing/2014/main" id="{F6211D9E-123C-44CF-AB02-5BE11DAC695E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8210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90" name="타원 89">
                    <a:extLst>
                      <a:ext uri="{FF2B5EF4-FFF2-40B4-BE49-F238E27FC236}">
                        <a16:creationId xmlns:a16="http://schemas.microsoft.com/office/drawing/2014/main" id="{AB204518-5373-4A5E-86AC-71E82F66F0DA}"/>
                      </a:ext>
                    </a:extLst>
                  </p:cNvPr>
                  <p:cNvSpPr/>
                  <p:nvPr/>
                </p:nvSpPr>
                <p:spPr>
                  <a:xfrm>
                    <a:off x="542627" y="3844378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63C13887-780C-40C0-B8A5-E775EA560ED5}"/>
                    </a:ext>
                  </a:extLst>
                </p:cNvPr>
                <p:cNvSpPr/>
                <p:nvPr/>
              </p:nvSpPr>
              <p:spPr>
                <a:xfrm rot="16200000">
                  <a:off x="973734" y="4372305"/>
                  <a:ext cx="388800" cy="1241458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B875E222-526C-44D0-924B-D248FF76507B}"/>
                    </a:ext>
                  </a:extLst>
                </p:cNvPr>
                <p:cNvSpPr/>
                <p:nvPr/>
              </p:nvSpPr>
              <p:spPr>
                <a:xfrm>
                  <a:off x="922755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4BACBBA7-B4AB-4F64-96A0-D2161B0B134E}"/>
                    </a:ext>
                  </a:extLst>
                </p:cNvPr>
                <p:cNvSpPr/>
                <p:nvPr/>
              </p:nvSpPr>
              <p:spPr>
                <a:xfrm>
                  <a:off x="1534339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C57ABFF7-F2B6-4BC5-87A4-8FF6A7BB805E}"/>
                    </a:ext>
                  </a:extLst>
                </p:cNvPr>
                <p:cNvGrpSpPr/>
                <p:nvPr/>
              </p:nvGrpSpPr>
              <p:grpSpPr>
                <a:xfrm rot="16200000">
                  <a:off x="1291175" y="4887450"/>
                  <a:ext cx="72230" cy="205330"/>
                  <a:chOff x="1540364" y="3566462"/>
                  <a:chExt cx="45719" cy="205330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BD2BCE53-8C03-450D-82E1-7CE33D7A9F8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6646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3E477F93-D53D-458C-A863-44924C82096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45402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5D09F783-D1E7-42CB-918C-FCA05CACDA6D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726073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7C03E564-23EF-4428-82E3-6D61C002F467}"/>
                    </a:ext>
                  </a:extLst>
                </p:cNvPr>
                <p:cNvSpPr/>
                <p:nvPr/>
              </p:nvSpPr>
              <p:spPr>
                <a:xfrm>
                  <a:off x="634568" y="4891812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D1C514C8-9BFB-498F-B456-1813C0273B69}"/>
                    </a:ext>
                  </a:extLst>
                </p:cNvPr>
                <p:cNvGrpSpPr/>
                <p:nvPr/>
              </p:nvGrpSpPr>
              <p:grpSpPr>
                <a:xfrm>
                  <a:off x="1132353" y="4387010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80" name="타원 79">
                    <a:extLst>
                      <a:ext uri="{FF2B5EF4-FFF2-40B4-BE49-F238E27FC236}">
                        <a16:creationId xmlns:a16="http://schemas.microsoft.com/office/drawing/2014/main" id="{50BD9C8E-35C8-4082-BBDC-CD9181B8255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695FD17E-6815-4D50-AE01-CEDEFAF5BA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36A6C0EA-4C94-4048-B006-219FB40E9A5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A62EA96-9DFB-411D-8BC7-425BFA7AC895}"/>
                  </a:ext>
                </a:extLst>
              </p:cNvPr>
              <p:cNvSpPr txBox="1"/>
              <p:nvPr/>
            </p:nvSpPr>
            <p:spPr>
              <a:xfrm>
                <a:off x="1637827" y="352008"/>
                <a:ext cx="13949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질문 </a:t>
                </a:r>
                <a:r>
                  <a:rPr lang="en-US" altLang="ko-KR" sz="1000" dirty="0"/>
                  <a:t>Embedding Mat</a:t>
                </a:r>
              </a:p>
              <a:p>
                <a:pPr algn="ctr"/>
                <a:r>
                  <a:rPr lang="en-US" altLang="ko-KR" sz="1000" dirty="0"/>
                  <a:t>(19, 300)</a:t>
                </a: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F7A330-0E02-49CB-9A81-A7862140765A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2335294" y="752118"/>
                <a:ext cx="1" cy="13098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A6B381AC-645C-4C08-ABBC-993D0AA94BCD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>
                <a:off x="2335295" y="2332198"/>
                <a:ext cx="0" cy="240757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1D0A9BF9-5F6C-4F09-ADCF-EA8C71A333A5}"/>
                </a:ext>
              </a:extLst>
            </p:cNvPr>
            <p:cNvCxnSpPr>
              <a:cxnSpLocks/>
              <a:stCxn id="37" idx="2"/>
              <a:endCxn id="26" idx="3"/>
            </p:cNvCxnSpPr>
            <p:nvPr/>
          </p:nvCxnSpPr>
          <p:spPr>
            <a:xfrm>
              <a:off x="8284575" y="4638952"/>
              <a:ext cx="0" cy="19611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679D8A06-1F87-4925-BD5B-FE4652A95AE2}"/>
                </a:ext>
              </a:extLst>
            </p:cNvPr>
            <p:cNvCxnSpPr>
              <a:cxnSpLocks/>
              <a:stCxn id="260" idx="0"/>
            </p:cNvCxnSpPr>
            <p:nvPr/>
          </p:nvCxnSpPr>
          <p:spPr>
            <a:xfrm flipV="1">
              <a:off x="9577782" y="4629731"/>
              <a:ext cx="0" cy="3574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269748DF-C069-4EFA-AD97-66EADDA20E26}"/>
                </a:ext>
              </a:extLst>
            </p:cNvPr>
            <p:cNvSpPr/>
            <p:nvPr/>
          </p:nvSpPr>
          <p:spPr>
            <a:xfrm>
              <a:off x="9411005" y="4987169"/>
              <a:ext cx="333553" cy="333553"/>
            </a:xfrm>
            <a:prstGeom prst="ellipse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E53AC2D9-9772-4819-9DE7-070C483FBEF7}"/>
                    </a:ext>
                  </a:extLst>
                </p:cNvPr>
                <p:cNvSpPr txBox="1"/>
                <p:nvPr/>
              </p:nvSpPr>
              <p:spPr>
                <a:xfrm>
                  <a:off x="8831832" y="4959854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 err="1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E53AC2D9-9772-4819-9DE7-070C483FB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1832" y="4959854"/>
                  <a:ext cx="75756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078B8431-6F79-40F7-9C1B-6866DABF0E9D}"/>
                    </a:ext>
                  </a:extLst>
                </p:cNvPr>
                <p:cNvSpPr txBox="1"/>
                <p:nvPr/>
              </p:nvSpPr>
              <p:spPr>
                <a:xfrm rot="5400000">
                  <a:off x="9010556" y="5352124"/>
                  <a:ext cx="4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078B8431-6F79-40F7-9C1B-6866DABF0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010556" y="5352124"/>
                  <a:ext cx="40011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10608191-8BEE-4407-9097-511278C4B1F3}"/>
                </a:ext>
              </a:extLst>
            </p:cNvPr>
            <p:cNvSpPr/>
            <p:nvPr/>
          </p:nvSpPr>
          <p:spPr>
            <a:xfrm>
              <a:off x="7515642" y="5721247"/>
              <a:ext cx="3389939" cy="55241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3" name="사각형: 둥근 모서리 272">
              <a:extLst>
                <a:ext uri="{FF2B5EF4-FFF2-40B4-BE49-F238E27FC236}">
                  <a16:creationId xmlns:a16="http://schemas.microsoft.com/office/drawing/2014/main" id="{85668FA4-DA18-413C-89C1-4E61390CCBE3}"/>
                </a:ext>
              </a:extLst>
            </p:cNvPr>
            <p:cNvSpPr/>
            <p:nvPr/>
          </p:nvSpPr>
          <p:spPr>
            <a:xfrm>
              <a:off x="7659135" y="5826227"/>
              <a:ext cx="452707" cy="33626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4" name="사각형: 둥근 모서리 273">
              <a:extLst>
                <a:ext uri="{FF2B5EF4-FFF2-40B4-BE49-F238E27FC236}">
                  <a16:creationId xmlns:a16="http://schemas.microsoft.com/office/drawing/2014/main" id="{6AA00366-C657-4620-8637-57B5CB63757F}"/>
                </a:ext>
              </a:extLst>
            </p:cNvPr>
            <p:cNvSpPr/>
            <p:nvPr/>
          </p:nvSpPr>
          <p:spPr>
            <a:xfrm>
              <a:off x="8193785" y="5826227"/>
              <a:ext cx="452707" cy="33626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89258678-EEAA-4436-82D9-7A04BE3A0A7A}"/>
                </a:ext>
              </a:extLst>
            </p:cNvPr>
            <p:cNvSpPr/>
            <p:nvPr/>
          </p:nvSpPr>
          <p:spPr>
            <a:xfrm>
              <a:off x="8728435" y="5829160"/>
              <a:ext cx="452707" cy="33626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6" name="사각형: 둥근 모서리 275">
              <a:extLst>
                <a:ext uri="{FF2B5EF4-FFF2-40B4-BE49-F238E27FC236}">
                  <a16:creationId xmlns:a16="http://schemas.microsoft.com/office/drawing/2014/main" id="{7AA6F39F-830C-41CB-989E-184585DC6A23}"/>
                </a:ext>
              </a:extLst>
            </p:cNvPr>
            <p:cNvSpPr/>
            <p:nvPr/>
          </p:nvSpPr>
          <p:spPr>
            <a:xfrm>
              <a:off x="9263085" y="5829160"/>
              <a:ext cx="452707" cy="336268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1AEFB4A8-E920-4B2E-A2B3-E02F811FD2A8}"/>
                </a:ext>
              </a:extLst>
            </p:cNvPr>
            <p:cNvSpPr/>
            <p:nvPr/>
          </p:nvSpPr>
          <p:spPr>
            <a:xfrm>
              <a:off x="9797735" y="5830493"/>
              <a:ext cx="452707" cy="33166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8" name="사각형: 둥근 모서리 277">
              <a:extLst>
                <a:ext uri="{FF2B5EF4-FFF2-40B4-BE49-F238E27FC236}">
                  <a16:creationId xmlns:a16="http://schemas.microsoft.com/office/drawing/2014/main" id="{64520D6B-8E87-403A-80A5-A6D752CA66ED}"/>
                </a:ext>
              </a:extLst>
            </p:cNvPr>
            <p:cNvSpPr/>
            <p:nvPr/>
          </p:nvSpPr>
          <p:spPr>
            <a:xfrm>
              <a:off x="10332383" y="5830493"/>
              <a:ext cx="452707" cy="33166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D60E0174-D396-4183-96A6-151BAFE1A8BC}"/>
                </a:ext>
              </a:extLst>
            </p:cNvPr>
            <p:cNvSpPr txBox="1"/>
            <p:nvPr/>
          </p:nvSpPr>
          <p:spPr>
            <a:xfrm>
              <a:off x="9935237" y="4952942"/>
              <a:ext cx="12266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154FE5F0-0384-46B2-B792-8A857B141AB9}"/>
                </a:ext>
              </a:extLst>
            </p:cNvPr>
            <p:cNvCxnSpPr>
              <a:cxnSpLocks/>
              <a:stCxn id="260" idx="6"/>
              <a:endCxn id="292" idx="1"/>
            </p:cNvCxnSpPr>
            <p:nvPr/>
          </p:nvCxnSpPr>
          <p:spPr>
            <a:xfrm flipV="1">
              <a:off x="9744558" y="5152997"/>
              <a:ext cx="190679" cy="94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4B1379CC-A24C-4EB9-B989-8A389A8B367D}"/>
                </a:ext>
              </a:extLst>
            </p:cNvPr>
            <p:cNvSpPr txBox="1"/>
            <p:nvPr/>
          </p:nvSpPr>
          <p:spPr>
            <a:xfrm>
              <a:off x="6259000" y="5721247"/>
              <a:ext cx="127470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질문에 대한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결과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(1, 768)</a:t>
              </a:r>
            </a:p>
          </p:txBody>
        </p: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CF4F6E30-7E33-49AE-B4C4-7C9AE1404566}"/>
                </a:ext>
              </a:extLst>
            </p:cNvPr>
            <p:cNvCxnSpPr>
              <a:cxnSpLocks/>
              <a:stCxn id="299" idx="3"/>
              <a:endCxn id="272" idx="1"/>
            </p:cNvCxnSpPr>
            <p:nvPr/>
          </p:nvCxnSpPr>
          <p:spPr>
            <a:xfrm flipH="1" flipV="1">
              <a:off x="7515642" y="5997455"/>
              <a:ext cx="18067" cy="79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66D5EBC-F5BA-43C1-BEC7-537FB7117C2E}"/>
              </a:ext>
            </a:extLst>
          </p:cNvPr>
          <p:cNvSpPr/>
          <p:nvPr/>
        </p:nvSpPr>
        <p:spPr>
          <a:xfrm>
            <a:off x="345056" y="902897"/>
            <a:ext cx="11507637" cy="547885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875346F4-FF45-4DD3-AF9A-35578A04946F}"/>
              </a:ext>
            </a:extLst>
          </p:cNvPr>
          <p:cNvGrpSpPr/>
          <p:nvPr/>
        </p:nvGrpSpPr>
        <p:grpSpPr>
          <a:xfrm>
            <a:off x="1537691" y="1090078"/>
            <a:ext cx="3389939" cy="5053098"/>
            <a:chOff x="1537691" y="1090078"/>
            <a:chExt cx="3389939" cy="5053098"/>
          </a:xfrm>
        </p:grpSpPr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F016D64A-FD55-47C0-9089-BE10CE524ABB}"/>
                </a:ext>
              </a:extLst>
            </p:cNvPr>
            <p:cNvGrpSpPr/>
            <p:nvPr/>
          </p:nvGrpSpPr>
          <p:grpSpPr>
            <a:xfrm>
              <a:off x="2330794" y="1090078"/>
              <a:ext cx="1797417" cy="2477241"/>
              <a:chOff x="5549965" y="165046"/>
              <a:chExt cx="1797417" cy="2477241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2FB19949-CEC2-4C34-A13F-C5950D213473}"/>
                  </a:ext>
                </a:extLst>
              </p:cNvPr>
              <p:cNvGrpSpPr/>
              <p:nvPr/>
            </p:nvGrpSpPr>
            <p:grpSpPr>
              <a:xfrm>
                <a:off x="5549965" y="818608"/>
                <a:ext cx="1797417" cy="1823679"/>
                <a:chOff x="312043" y="3828110"/>
                <a:chExt cx="1797417" cy="1823679"/>
              </a:xfrm>
            </p:grpSpPr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DC999FBA-E363-4B6A-BBA7-532535A82BE1}"/>
                    </a:ext>
                  </a:extLst>
                </p:cNvPr>
                <p:cNvSpPr/>
                <p:nvPr/>
              </p:nvSpPr>
              <p:spPr>
                <a:xfrm rot="16200000">
                  <a:off x="298912" y="3841241"/>
                  <a:ext cx="1823679" cy="1797417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22" name="그룹 321">
                  <a:extLst>
                    <a:ext uri="{FF2B5EF4-FFF2-40B4-BE49-F238E27FC236}">
                      <a16:creationId xmlns:a16="http://schemas.microsoft.com/office/drawing/2014/main" id="{B87B5871-C434-460D-9832-3D0D7285EF45}"/>
                    </a:ext>
                  </a:extLst>
                </p:cNvPr>
                <p:cNvGrpSpPr/>
                <p:nvPr/>
              </p:nvGrpSpPr>
              <p:grpSpPr>
                <a:xfrm>
                  <a:off x="1166054" y="4779017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353" name="타원 352">
                    <a:extLst>
                      <a:ext uri="{FF2B5EF4-FFF2-40B4-BE49-F238E27FC236}">
                        <a16:creationId xmlns:a16="http://schemas.microsoft.com/office/drawing/2014/main" id="{E9F199E2-FDE3-4BAE-B4B0-CDE9B0FFFA9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4" name="타원 353">
                    <a:extLst>
                      <a:ext uri="{FF2B5EF4-FFF2-40B4-BE49-F238E27FC236}">
                        <a16:creationId xmlns:a16="http://schemas.microsoft.com/office/drawing/2014/main" id="{3E6BC0AF-BAE0-40FD-B9DF-CEFBB52CE0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5" name="타원 354">
                    <a:extLst>
                      <a:ext uri="{FF2B5EF4-FFF2-40B4-BE49-F238E27FC236}">
                        <a16:creationId xmlns:a16="http://schemas.microsoft.com/office/drawing/2014/main" id="{D9A44E8E-09D0-4163-BDFB-0D245AF39C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3" name="그룹 322">
                  <a:extLst>
                    <a:ext uri="{FF2B5EF4-FFF2-40B4-BE49-F238E27FC236}">
                      <a16:creationId xmlns:a16="http://schemas.microsoft.com/office/drawing/2014/main" id="{A53E4DBF-EAB4-4CA7-BBE2-FC6E4D51EA3C}"/>
                    </a:ext>
                  </a:extLst>
                </p:cNvPr>
                <p:cNvGrpSpPr/>
                <p:nvPr/>
              </p:nvGrpSpPr>
              <p:grpSpPr>
                <a:xfrm>
                  <a:off x="418151" y="3905625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344" name="직사각형 343">
                    <a:extLst>
                      <a:ext uri="{FF2B5EF4-FFF2-40B4-BE49-F238E27FC236}">
                        <a16:creationId xmlns:a16="http://schemas.microsoft.com/office/drawing/2014/main" id="{F29A6DEC-6D5E-4074-8875-F27E7D1555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45" name="타원 344">
                    <a:extLst>
                      <a:ext uri="{FF2B5EF4-FFF2-40B4-BE49-F238E27FC236}">
                        <a16:creationId xmlns:a16="http://schemas.microsoft.com/office/drawing/2014/main" id="{05A494FB-7F61-4A45-A0BE-93C072266633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6" name="타원 345">
                    <a:extLst>
                      <a:ext uri="{FF2B5EF4-FFF2-40B4-BE49-F238E27FC236}">
                        <a16:creationId xmlns:a16="http://schemas.microsoft.com/office/drawing/2014/main" id="{E5BD086D-ECD7-4DAC-9721-6F0096B6AD8F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47" name="그룹 346">
                    <a:extLst>
                      <a:ext uri="{FF2B5EF4-FFF2-40B4-BE49-F238E27FC236}">
                        <a16:creationId xmlns:a16="http://schemas.microsoft.com/office/drawing/2014/main" id="{F16C6A90-2FCF-49EB-8424-DC9230D02C7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350" name="타원 349">
                      <a:extLst>
                        <a:ext uri="{FF2B5EF4-FFF2-40B4-BE49-F238E27FC236}">
                          <a16:creationId xmlns:a16="http://schemas.microsoft.com/office/drawing/2014/main" id="{9A2F50F0-F343-435F-9A80-D3304E7041FD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1" name="타원 350">
                      <a:extLst>
                        <a:ext uri="{FF2B5EF4-FFF2-40B4-BE49-F238E27FC236}">
                          <a16:creationId xmlns:a16="http://schemas.microsoft.com/office/drawing/2014/main" id="{F9388352-76F8-4CF4-AB43-7F4232480A84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2" name="타원 351">
                      <a:extLst>
                        <a:ext uri="{FF2B5EF4-FFF2-40B4-BE49-F238E27FC236}">
                          <a16:creationId xmlns:a16="http://schemas.microsoft.com/office/drawing/2014/main" id="{BB0A439A-3459-45CC-AAEC-43F479D6F790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48" name="타원 347">
                    <a:extLst>
                      <a:ext uri="{FF2B5EF4-FFF2-40B4-BE49-F238E27FC236}">
                        <a16:creationId xmlns:a16="http://schemas.microsoft.com/office/drawing/2014/main" id="{3B75F5B7-AB58-4A27-AF65-51DF8CEB9489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9" name="타원 348">
                    <a:extLst>
                      <a:ext uri="{FF2B5EF4-FFF2-40B4-BE49-F238E27FC236}">
                        <a16:creationId xmlns:a16="http://schemas.microsoft.com/office/drawing/2014/main" id="{6B5393B2-218B-41A3-B0A8-594E499F5A50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4" name="그룹 323">
                  <a:extLst>
                    <a:ext uri="{FF2B5EF4-FFF2-40B4-BE49-F238E27FC236}">
                      <a16:creationId xmlns:a16="http://schemas.microsoft.com/office/drawing/2014/main" id="{3E95ACCF-3B80-42CF-BA54-E8FBF076C96B}"/>
                    </a:ext>
                  </a:extLst>
                </p:cNvPr>
                <p:cNvGrpSpPr/>
                <p:nvPr/>
              </p:nvGrpSpPr>
              <p:grpSpPr>
                <a:xfrm>
                  <a:off x="417980" y="4319967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335" name="직사각형 334">
                    <a:extLst>
                      <a:ext uri="{FF2B5EF4-FFF2-40B4-BE49-F238E27FC236}">
                        <a16:creationId xmlns:a16="http://schemas.microsoft.com/office/drawing/2014/main" id="{DCC320DF-5A1A-4B7D-92E0-2A7A30A0F50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36" name="타원 335">
                    <a:extLst>
                      <a:ext uri="{FF2B5EF4-FFF2-40B4-BE49-F238E27FC236}">
                        <a16:creationId xmlns:a16="http://schemas.microsoft.com/office/drawing/2014/main" id="{70433786-C475-4244-A460-1D9513E38CB7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7" name="타원 336">
                    <a:extLst>
                      <a:ext uri="{FF2B5EF4-FFF2-40B4-BE49-F238E27FC236}">
                        <a16:creationId xmlns:a16="http://schemas.microsoft.com/office/drawing/2014/main" id="{B8E60C59-64D7-4D32-885D-5B3903622804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38" name="그룹 337">
                    <a:extLst>
                      <a:ext uri="{FF2B5EF4-FFF2-40B4-BE49-F238E27FC236}">
                        <a16:creationId xmlns:a16="http://schemas.microsoft.com/office/drawing/2014/main" id="{34B22EA9-7BDD-45AA-95E0-3B2740BB438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341" name="타원 340">
                      <a:extLst>
                        <a:ext uri="{FF2B5EF4-FFF2-40B4-BE49-F238E27FC236}">
                          <a16:creationId xmlns:a16="http://schemas.microsoft.com/office/drawing/2014/main" id="{676BD4D8-8DB9-4999-A993-B4D631E7A093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2" name="타원 341">
                      <a:extLst>
                        <a:ext uri="{FF2B5EF4-FFF2-40B4-BE49-F238E27FC236}">
                          <a16:creationId xmlns:a16="http://schemas.microsoft.com/office/drawing/2014/main" id="{CF5D42A6-3D9D-4DCA-9A11-749F838F43E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3" name="타원 342">
                      <a:extLst>
                        <a:ext uri="{FF2B5EF4-FFF2-40B4-BE49-F238E27FC236}">
                          <a16:creationId xmlns:a16="http://schemas.microsoft.com/office/drawing/2014/main" id="{3EA621CF-FC6E-4B76-99DE-FAA7C36CDC8E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39" name="타원 338">
                    <a:extLst>
                      <a:ext uri="{FF2B5EF4-FFF2-40B4-BE49-F238E27FC236}">
                        <a16:creationId xmlns:a16="http://schemas.microsoft.com/office/drawing/2014/main" id="{38286BFA-B772-443A-B0CC-798D79BC28A2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0" name="타원 339">
                    <a:extLst>
                      <a:ext uri="{FF2B5EF4-FFF2-40B4-BE49-F238E27FC236}">
                        <a16:creationId xmlns:a16="http://schemas.microsoft.com/office/drawing/2014/main" id="{E0DC38FD-10F4-4003-8443-22AC4759AE2C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FF60A916-8244-4C17-8095-50FF8F534643}"/>
                    </a:ext>
                  </a:extLst>
                </p:cNvPr>
                <p:cNvGrpSpPr/>
                <p:nvPr/>
              </p:nvGrpSpPr>
              <p:grpSpPr>
                <a:xfrm>
                  <a:off x="421885" y="5179325"/>
                  <a:ext cx="1573614" cy="388800"/>
                  <a:chOff x="418151" y="3905625"/>
                  <a:chExt cx="1573614" cy="388800"/>
                </a:xfrm>
              </p:grpSpPr>
              <p:sp>
                <p:nvSpPr>
                  <p:cNvPr id="326" name="직사각형 325">
                    <a:extLst>
                      <a:ext uri="{FF2B5EF4-FFF2-40B4-BE49-F238E27FC236}">
                        <a16:creationId xmlns:a16="http://schemas.microsoft.com/office/drawing/2014/main" id="{092E25C7-3483-4886-9169-A7A6BA29075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10558" y="3313218"/>
                    <a:ext cx="388800" cy="1573614"/>
                  </a:xfrm>
                  <a:prstGeom prst="rect">
                    <a:avLst/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타원 326">
                    <a:extLst>
                      <a:ext uri="{FF2B5EF4-FFF2-40B4-BE49-F238E27FC236}">
                        <a16:creationId xmlns:a16="http://schemas.microsoft.com/office/drawing/2014/main" id="{8BDF0A3B-8606-454B-A1B1-F478C9780C23}"/>
                      </a:ext>
                    </a:extLst>
                  </p:cNvPr>
                  <p:cNvSpPr/>
                  <p:nvPr/>
                </p:nvSpPr>
                <p:spPr>
                  <a:xfrm>
                    <a:off x="793501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8" name="타원 327">
                    <a:extLst>
                      <a:ext uri="{FF2B5EF4-FFF2-40B4-BE49-F238E27FC236}">
                        <a16:creationId xmlns:a16="http://schemas.microsoft.com/office/drawing/2014/main" id="{B29D1256-1A09-4537-B4A8-9CF4D84661AD}"/>
                      </a:ext>
                    </a:extLst>
                  </p:cNvPr>
                  <p:cNvSpPr/>
                  <p:nvPr/>
                </p:nvSpPr>
                <p:spPr>
                  <a:xfrm>
                    <a:off x="1405085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29" name="그룹 328">
                    <a:extLst>
                      <a:ext uri="{FF2B5EF4-FFF2-40B4-BE49-F238E27FC236}">
                        <a16:creationId xmlns:a16="http://schemas.microsoft.com/office/drawing/2014/main" id="{D31AB361-7D07-4868-BE5B-739E2F965E9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161922" y="4003250"/>
                    <a:ext cx="72232" cy="205328"/>
                    <a:chOff x="1540364" y="3522498"/>
                    <a:chExt cx="45720" cy="205328"/>
                  </a:xfrm>
                </p:grpSpPr>
                <p:sp>
                  <p:nvSpPr>
                    <p:cNvPr id="332" name="타원 331">
                      <a:extLst>
                        <a:ext uri="{FF2B5EF4-FFF2-40B4-BE49-F238E27FC236}">
                          <a16:creationId xmlns:a16="http://schemas.microsoft.com/office/drawing/2014/main" id="{8E21C65D-306B-4D72-B263-6F3A45B98C1F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52249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3" name="타원 332">
                      <a:extLst>
                        <a:ext uri="{FF2B5EF4-FFF2-40B4-BE49-F238E27FC236}">
                          <a16:creationId xmlns:a16="http://schemas.microsoft.com/office/drawing/2014/main" id="{8CC4B6E8-7815-40A1-8E6C-5EC0230028A7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4" y="36014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4" name="타원 333">
                      <a:extLst>
                        <a:ext uri="{FF2B5EF4-FFF2-40B4-BE49-F238E27FC236}">
                          <a16:creationId xmlns:a16="http://schemas.microsoft.com/office/drawing/2014/main" id="{60C492D0-A003-4A78-86E6-F7AB9D69E653}"/>
                        </a:ext>
                      </a:extLst>
                    </p:cNvPr>
                    <p:cNvSpPr/>
                    <p:nvPr/>
                  </p:nvSpPr>
                  <p:spPr>
                    <a:xfrm rot="5400000" flipH="1" flipV="1">
                      <a:off x="1540365" y="368210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30" name="타원 329">
                    <a:extLst>
                      <a:ext uri="{FF2B5EF4-FFF2-40B4-BE49-F238E27FC236}">
                        <a16:creationId xmlns:a16="http://schemas.microsoft.com/office/drawing/2014/main" id="{CB151CE5-AD8D-44DA-8BB7-1AD6AA0A4D68}"/>
                      </a:ext>
                    </a:extLst>
                  </p:cNvPr>
                  <p:cNvSpPr/>
                  <p:nvPr/>
                </p:nvSpPr>
                <p:spPr>
                  <a:xfrm>
                    <a:off x="505314" y="3998803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1" name="타원 330">
                    <a:extLst>
                      <a:ext uri="{FF2B5EF4-FFF2-40B4-BE49-F238E27FC236}">
                        <a16:creationId xmlns:a16="http://schemas.microsoft.com/office/drawing/2014/main" id="{63FBF9CE-F233-46AD-AEE3-659DBF0FCD67}"/>
                      </a:ext>
                    </a:extLst>
                  </p:cNvPr>
                  <p:cNvSpPr/>
                  <p:nvPr/>
                </p:nvSpPr>
                <p:spPr>
                  <a:xfrm>
                    <a:off x="1701247" y="3998130"/>
                    <a:ext cx="183788" cy="183600"/>
                  </a:xfrm>
                  <a:prstGeom prst="ellipse">
                    <a:avLst/>
                  </a:prstGeom>
                  <a:solidFill>
                    <a:srgbClr val="9FD7BF"/>
                  </a:solidFill>
                  <a:ln w="63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C6545D41-8744-4E6B-9A1C-FAC2C7C1EB5B}"/>
                  </a:ext>
                </a:extLst>
              </p:cNvPr>
              <p:cNvSpPr txBox="1"/>
              <p:nvPr/>
            </p:nvSpPr>
            <p:spPr>
              <a:xfrm>
                <a:off x="5710464" y="165046"/>
                <a:ext cx="15071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정보 글 </a:t>
                </a:r>
                <a:r>
                  <a:rPr lang="en-US" altLang="ko-KR" sz="1000" dirty="0"/>
                  <a:t>Embedding Mat</a:t>
                </a:r>
              </a:p>
              <a:p>
                <a:pPr algn="ctr"/>
                <a:r>
                  <a:rPr lang="en-US" altLang="ko-KR" sz="1000" dirty="0"/>
                  <a:t>(130, 629)</a:t>
                </a:r>
              </a:p>
            </p:txBody>
          </p: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0D9DC43E-D930-4815-9711-92E67B23F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4036" y="565156"/>
                <a:ext cx="1" cy="22027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20332332-479D-4325-847B-A15E85EBFA20}"/>
                </a:ext>
              </a:extLst>
            </p:cNvPr>
            <p:cNvGrpSpPr/>
            <p:nvPr/>
          </p:nvGrpSpPr>
          <p:grpSpPr>
            <a:xfrm>
              <a:off x="1537691" y="3567319"/>
              <a:ext cx="3389939" cy="2575857"/>
              <a:chOff x="1537691" y="3567319"/>
              <a:chExt cx="3389939" cy="2575857"/>
            </a:xfrm>
          </p:grpSpPr>
          <p:grpSp>
            <p:nvGrpSpPr>
              <p:cNvPr id="407" name="그룹 406">
                <a:extLst>
                  <a:ext uri="{FF2B5EF4-FFF2-40B4-BE49-F238E27FC236}">
                    <a16:creationId xmlns:a16="http://schemas.microsoft.com/office/drawing/2014/main" id="{5A5AB63E-F9DD-4D4E-BE13-612C514B0581}"/>
                  </a:ext>
                </a:extLst>
              </p:cNvPr>
              <p:cNvGrpSpPr/>
              <p:nvPr/>
            </p:nvGrpSpPr>
            <p:grpSpPr>
              <a:xfrm>
                <a:off x="1537691" y="4321678"/>
                <a:ext cx="3389939" cy="1821498"/>
                <a:chOff x="1537691" y="4321678"/>
                <a:chExt cx="3389939" cy="1821498"/>
              </a:xfrm>
            </p:grpSpPr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78F80684-FDE0-47F9-AC72-A712489BD777}"/>
                    </a:ext>
                  </a:extLst>
                </p:cNvPr>
                <p:cNvGrpSpPr/>
                <p:nvPr/>
              </p:nvGrpSpPr>
              <p:grpSpPr>
                <a:xfrm>
                  <a:off x="2065476" y="5289891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404" name="타원 403">
                    <a:extLst>
                      <a:ext uri="{FF2B5EF4-FFF2-40B4-BE49-F238E27FC236}">
                        <a16:creationId xmlns:a16="http://schemas.microsoft.com/office/drawing/2014/main" id="{A8E5DC2E-4489-44F6-86F1-400E57943E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05" name="타원 404">
                    <a:extLst>
                      <a:ext uri="{FF2B5EF4-FFF2-40B4-BE49-F238E27FC236}">
                        <a16:creationId xmlns:a16="http://schemas.microsoft.com/office/drawing/2014/main" id="{0FE63CFB-7B23-42C7-8B4A-536389C3E01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06" name="타원 405">
                    <a:extLst>
                      <a:ext uri="{FF2B5EF4-FFF2-40B4-BE49-F238E27FC236}">
                        <a16:creationId xmlns:a16="http://schemas.microsoft.com/office/drawing/2014/main" id="{0C4044D8-3689-43A3-A0CE-194D6FF947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F97705D9-F88E-4C77-A7CA-8851081969A6}"/>
                    </a:ext>
                  </a:extLst>
                </p:cNvPr>
                <p:cNvGrpSpPr/>
                <p:nvPr/>
              </p:nvGrpSpPr>
              <p:grpSpPr>
                <a:xfrm>
                  <a:off x="4328282" y="5289891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401" name="타원 400">
                    <a:extLst>
                      <a:ext uri="{FF2B5EF4-FFF2-40B4-BE49-F238E27FC236}">
                        <a16:creationId xmlns:a16="http://schemas.microsoft.com/office/drawing/2014/main" id="{384AD7AB-5C78-49E2-95A6-2F4B2E2B68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타원 401">
                    <a:extLst>
                      <a:ext uri="{FF2B5EF4-FFF2-40B4-BE49-F238E27FC236}">
                        <a16:creationId xmlns:a16="http://schemas.microsoft.com/office/drawing/2014/main" id="{DA2752FB-8EC8-44AB-A824-D3BB0BC242C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03" name="타원 402">
                    <a:extLst>
                      <a:ext uri="{FF2B5EF4-FFF2-40B4-BE49-F238E27FC236}">
                        <a16:creationId xmlns:a16="http://schemas.microsoft.com/office/drawing/2014/main" id="{27ED6640-8C28-4C7F-8E6E-33C07B9C1E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A892EDBE-770B-4353-AD44-5A6484955196}"/>
                    </a:ext>
                  </a:extLst>
                </p:cNvPr>
                <p:cNvSpPr/>
                <p:nvPr/>
              </p:nvSpPr>
              <p:spPr>
                <a:xfrm>
                  <a:off x="1537691" y="4321678"/>
                  <a:ext cx="3389939" cy="1821498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A2854CC4-449F-47A7-9B6A-5E79FBF0255D}"/>
                    </a:ext>
                  </a:extLst>
                </p:cNvPr>
                <p:cNvGrpSpPr/>
                <p:nvPr/>
              </p:nvGrpSpPr>
              <p:grpSpPr>
                <a:xfrm>
                  <a:off x="1631045" y="4400550"/>
                  <a:ext cx="1052376" cy="388485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8" name="사각형: 둥근 모서리 397">
                        <a:extLst>
                          <a:ext uri="{FF2B5EF4-FFF2-40B4-BE49-F238E27FC236}">
                            <a16:creationId xmlns:a16="http://schemas.microsoft.com/office/drawing/2014/main" id="{F3106BAE-7CB4-4E3B-A356-1BAB0743E1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8" name="사각형: 둥근 모서리 397">
                        <a:extLst>
                          <a:ext uri="{FF2B5EF4-FFF2-40B4-BE49-F238E27FC236}">
                            <a16:creationId xmlns:a16="http://schemas.microsoft.com/office/drawing/2014/main" id="{F3106BAE-7CB4-4E3B-A356-1BAB0743E13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9" name="직사각형 398">
                    <a:extLst>
                      <a:ext uri="{FF2B5EF4-FFF2-40B4-BE49-F238E27FC236}">
                        <a16:creationId xmlns:a16="http://schemas.microsoft.com/office/drawing/2014/main" id="{01D287D2-8D64-493E-96E1-39C81865912F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0" name="사각형: 둥근 모서리 399">
                        <a:extLst>
                          <a:ext uri="{FF2B5EF4-FFF2-40B4-BE49-F238E27FC236}">
                            <a16:creationId xmlns:a16="http://schemas.microsoft.com/office/drawing/2014/main" id="{EC64FA8B-F212-4951-8B55-2DB2D6A85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0" name="사각형: 둥근 모서리 399">
                        <a:extLst>
                          <a:ext uri="{FF2B5EF4-FFF2-40B4-BE49-F238E27FC236}">
                            <a16:creationId xmlns:a16="http://schemas.microsoft.com/office/drawing/2014/main" id="{EC64FA8B-F212-4951-8B55-2DB2D6A856E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1CB63E03-971E-4BE7-A1B7-DCC47FE1FEC2}"/>
                    </a:ext>
                  </a:extLst>
                </p:cNvPr>
                <p:cNvGrpSpPr/>
                <p:nvPr/>
              </p:nvGrpSpPr>
              <p:grpSpPr>
                <a:xfrm>
                  <a:off x="1631045" y="4813329"/>
                  <a:ext cx="1052376" cy="388485"/>
                  <a:chOff x="2791366" y="4165336"/>
                  <a:chExt cx="1052376" cy="388485"/>
                </a:xfrm>
              </p:grpSpPr>
              <p:grpSp>
                <p:nvGrpSpPr>
                  <p:cNvPr id="394" name="그룹 393">
                    <a:extLst>
                      <a:ext uri="{FF2B5EF4-FFF2-40B4-BE49-F238E27FC236}">
                        <a16:creationId xmlns:a16="http://schemas.microsoft.com/office/drawing/2014/main" id="{5ED90B88-B980-40F4-B6A1-7AFF3F663AB3}"/>
                      </a:ext>
                    </a:extLst>
                  </p:cNvPr>
                  <p:cNvGrpSpPr/>
                  <p:nvPr/>
                </p:nvGrpSpPr>
                <p:grpSpPr>
                  <a:xfrm>
                    <a:off x="2791366" y="4165336"/>
                    <a:ext cx="1052376" cy="388485"/>
                    <a:chOff x="3226326" y="3619919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6" name="사각형: 둥근 모서리 395">
                          <a:extLst>
                            <a:ext uri="{FF2B5EF4-FFF2-40B4-BE49-F238E27FC236}">
                              <a16:creationId xmlns:a16="http://schemas.microsoft.com/office/drawing/2014/main" id="{F4D94CF5-B9AD-4B5B-B350-1A42CFBE5B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96" name="사각형: 둥근 모서리 395">
                          <a:extLst>
                            <a:ext uri="{FF2B5EF4-FFF2-40B4-BE49-F238E27FC236}">
                              <a16:creationId xmlns:a16="http://schemas.microsoft.com/office/drawing/2014/main" id="{F4D94CF5-B9AD-4B5B-B350-1A42CFBE5B2B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97" name="직사각형 396">
                      <a:extLst>
                        <a:ext uri="{FF2B5EF4-FFF2-40B4-BE49-F238E27FC236}">
                          <a16:creationId xmlns:a16="http://schemas.microsoft.com/office/drawing/2014/main" id="{7E197E98-5B08-495A-813F-34F38A62C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326" y="3619919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5" name="사각형: 둥근 모서리 394">
                        <a:extLst>
                          <a:ext uri="{FF2B5EF4-FFF2-40B4-BE49-F238E27FC236}">
                            <a16:creationId xmlns:a16="http://schemas.microsoft.com/office/drawing/2014/main" id="{16E9CD9E-874C-465A-ACCF-2CFD200978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5" name="사각형: 둥근 모서리 394">
                        <a:extLst>
                          <a:ext uri="{FF2B5EF4-FFF2-40B4-BE49-F238E27FC236}">
                            <a16:creationId xmlns:a16="http://schemas.microsoft.com/office/drawing/2014/main" id="{16E9CD9E-874C-465A-ACCF-2CFD2009789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64" name="그룹 363">
                  <a:extLst>
                    <a:ext uri="{FF2B5EF4-FFF2-40B4-BE49-F238E27FC236}">
                      <a16:creationId xmlns:a16="http://schemas.microsoft.com/office/drawing/2014/main" id="{79D5DBE5-2F8C-4537-B280-8829D47DBAE3}"/>
                    </a:ext>
                  </a:extLst>
                </p:cNvPr>
                <p:cNvGrpSpPr/>
                <p:nvPr/>
              </p:nvGrpSpPr>
              <p:grpSpPr>
                <a:xfrm>
                  <a:off x="1631045" y="5675820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391" name="직사각형 390">
                    <a:extLst>
                      <a:ext uri="{FF2B5EF4-FFF2-40B4-BE49-F238E27FC236}">
                        <a16:creationId xmlns:a16="http://schemas.microsoft.com/office/drawing/2014/main" id="{FA36DCBB-9403-4653-81E7-14BFA3679D5D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2" name="사각형: 둥근 모서리 391">
                        <a:extLst>
                          <a:ext uri="{FF2B5EF4-FFF2-40B4-BE49-F238E27FC236}">
                            <a16:creationId xmlns:a16="http://schemas.microsoft.com/office/drawing/2014/main" id="{4DED8BFB-EA4D-4C80-937F-D4DB2343F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2" name="사각형: 둥근 모서리 391">
                        <a:extLst>
                          <a:ext uri="{FF2B5EF4-FFF2-40B4-BE49-F238E27FC236}">
                            <a16:creationId xmlns:a16="http://schemas.microsoft.com/office/drawing/2014/main" id="{4DED8BFB-EA4D-4C80-937F-D4DB2343F33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3" name="사각형: 둥근 모서리 392">
                        <a:extLst>
                          <a:ext uri="{FF2B5EF4-FFF2-40B4-BE49-F238E27FC236}">
                            <a16:creationId xmlns:a16="http://schemas.microsoft.com/office/drawing/2014/main" id="{F65CB0AB-6D69-4A4B-B7D9-86B4B914EC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3" name="사각형: 둥근 모서리 392">
                        <a:extLst>
                          <a:ext uri="{FF2B5EF4-FFF2-40B4-BE49-F238E27FC236}">
                            <a16:creationId xmlns:a16="http://schemas.microsoft.com/office/drawing/2014/main" id="{F65CB0AB-6D69-4A4B-B7D9-86B4B914EC6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65" name="그룹 364">
                  <a:extLst>
                    <a:ext uri="{FF2B5EF4-FFF2-40B4-BE49-F238E27FC236}">
                      <a16:creationId xmlns:a16="http://schemas.microsoft.com/office/drawing/2014/main" id="{885BE3FE-8108-4C5F-93A5-7A2E519A8189}"/>
                    </a:ext>
                  </a:extLst>
                </p:cNvPr>
                <p:cNvGrpSpPr/>
                <p:nvPr/>
              </p:nvGrpSpPr>
              <p:grpSpPr>
                <a:xfrm>
                  <a:off x="2715430" y="4403483"/>
                  <a:ext cx="1052376" cy="388485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8" name="사각형: 둥근 모서리 387">
                        <a:extLst>
                          <a:ext uri="{FF2B5EF4-FFF2-40B4-BE49-F238E27FC236}">
                            <a16:creationId xmlns:a16="http://schemas.microsoft.com/office/drawing/2014/main" id="{FB644FE4-905B-4EE4-82B9-25A06F69C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8" name="사각형: 둥근 모서리 387">
                        <a:extLst>
                          <a:ext uri="{FF2B5EF4-FFF2-40B4-BE49-F238E27FC236}">
                            <a16:creationId xmlns:a16="http://schemas.microsoft.com/office/drawing/2014/main" id="{FB644FE4-905B-4EE4-82B9-25A06F69CB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9" name="직사각형 388">
                    <a:extLst>
                      <a:ext uri="{FF2B5EF4-FFF2-40B4-BE49-F238E27FC236}">
                        <a16:creationId xmlns:a16="http://schemas.microsoft.com/office/drawing/2014/main" id="{081AD62C-B4E2-4220-870B-C3CA4498290D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0" name="사각형: 둥근 모서리 389">
                        <a:extLst>
                          <a:ext uri="{FF2B5EF4-FFF2-40B4-BE49-F238E27FC236}">
                            <a16:creationId xmlns:a16="http://schemas.microsoft.com/office/drawing/2014/main" id="{423B4CDE-7824-4717-B9BD-D3AAA4ED0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0" name="사각형: 둥근 모서리 389">
                        <a:extLst>
                          <a:ext uri="{FF2B5EF4-FFF2-40B4-BE49-F238E27FC236}">
                            <a16:creationId xmlns:a16="http://schemas.microsoft.com/office/drawing/2014/main" id="{423B4CDE-7824-4717-B9BD-D3AAA4ED096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36F27A9D-256D-4957-99F7-EE69BA95FC3B}"/>
                    </a:ext>
                  </a:extLst>
                </p:cNvPr>
                <p:cNvGrpSpPr/>
                <p:nvPr/>
              </p:nvGrpSpPr>
              <p:grpSpPr>
                <a:xfrm>
                  <a:off x="2715430" y="4816262"/>
                  <a:ext cx="1052376" cy="388485"/>
                  <a:chOff x="2791366" y="4165336"/>
                  <a:chExt cx="1052376" cy="388485"/>
                </a:xfrm>
              </p:grpSpPr>
              <p:grpSp>
                <p:nvGrpSpPr>
                  <p:cNvPr id="384" name="그룹 383">
                    <a:extLst>
                      <a:ext uri="{FF2B5EF4-FFF2-40B4-BE49-F238E27FC236}">
                        <a16:creationId xmlns:a16="http://schemas.microsoft.com/office/drawing/2014/main" id="{2416CEDE-5CF2-42D1-8BB6-60EC03703BC4}"/>
                      </a:ext>
                    </a:extLst>
                  </p:cNvPr>
                  <p:cNvGrpSpPr/>
                  <p:nvPr/>
                </p:nvGrpSpPr>
                <p:grpSpPr>
                  <a:xfrm>
                    <a:off x="2791366" y="4165336"/>
                    <a:ext cx="1052376" cy="388485"/>
                    <a:chOff x="3226326" y="3619919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6" name="사각형: 둥근 모서리 385">
                          <a:extLst>
                            <a:ext uri="{FF2B5EF4-FFF2-40B4-BE49-F238E27FC236}">
                              <a16:creationId xmlns:a16="http://schemas.microsoft.com/office/drawing/2014/main" id="{99E7B179-1386-4FCB-9170-AE34A60B4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6" name="사각형: 둥근 모서리 385">
                          <a:extLst>
                            <a:ext uri="{FF2B5EF4-FFF2-40B4-BE49-F238E27FC236}">
                              <a16:creationId xmlns:a16="http://schemas.microsoft.com/office/drawing/2014/main" id="{99E7B179-1386-4FCB-9170-AE34A60B4C0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7" name="직사각형 386">
                      <a:extLst>
                        <a:ext uri="{FF2B5EF4-FFF2-40B4-BE49-F238E27FC236}">
                          <a16:creationId xmlns:a16="http://schemas.microsoft.com/office/drawing/2014/main" id="{7AD0AB2A-2D59-40E7-9A87-CA8023537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326" y="3619919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5" name="사각형: 둥근 모서리 384">
                        <a:extLst>
                          <a:ext uri="{FF2B5EF4-FFF2-40B4-BE49-F238E27FC236}">
                            <a16:creationId xmlns:a16="http://schemas.microsoft.com/office/drawing/2014/main" id="{4BFF3878-0F36-45C1-9B15-8EFF2A5E5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5" name="사각형: 둥근 모서리 384">
                        <a:extLst>
                          <a:ext uri="{FF2B5EF4-FFF2-40B4-BE49-F238E27FC236}">
                            <a16:creationId xmlns:a16="http://schemas.microsoft.com/office/drawing/2014/main" id="{4BFF3878-0F36-45C1-9B15-8EFF2A5E520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67" name="그룹 366">
                  <a:extLst>
                    <a:ext uri="{FF2B5EF4-FFF2-40B4-BE49-F238E27FC236}">
                      <a16:creationId xmlns:a16="http://schemas.microsoft.com/office/drawing/2014/main" id="{4F950F2D-3AEC-4A86-A3B9-095D594945D7}"/>
                    </a:ext>
                  </a:extLst>
                </p:cNvPr>
                <p:cNvGrpSpPr/>
                <p:nvPr/>
              </p:nvGrpSpPr>
              <p:grpSpPr>
                <a:xfrm>
                  <a:off x="2715430" y="5678753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381" name="직사각형 380">
                    <a:extLst>
                      <a:ext uri="{FF2B5EF4-FFF2-40B4-BE49-F238E27FC236}">
                        <a16:creationId xmlns:a16="http://schemas.microsoft.com/office/drawing/2014/main" id="{C8BE4DCD-3A30-42D5-889F-4A159A0AD146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2" name="사각형: 둥근 모서리 381">
                        <a:extLst>
                          <a:ext uri="{FF2B5EF4-FFF2-40B4-BE49-F238E27FC236}">
                            <a16:creationId xmlns:a16="http://schemas.microsoft.com/office/drawing/2014/main" id="{86E1665E-3FF9-42DD-9C1C-7C96E44409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2" name="사각형: 둥근 모서리 381">
                        <a:extLst>
                          <a:ext uri="{FF2B5EF4-FFF2-40B4-BE49-F238E27FC236}">
                            <a16:creationId xmlns:a16="http://schemas.microsoft.com/office/drawing/2014/main" id="{86E1665E-3FF9-42DD-9C1C-7C96E44409B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3" name="사각형: 둥근 모서리 382">
                        <a:extLst>
                          <a:ext uri="{FF2B5EF4-FFF2-40B4-BE49-F238E27FC236}">
                            <a16:creationId xmlns:a16="http://schemas.microsoft.com/office/drawing/2014/main" id="{1C86CCF9-D6B7-402B-9485-C5E655336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3" name="사각형: 둥근 모서리 382">
                        <a:extLst>
                          <a:ext uri="{FF2B5EF4-FFF2-40B4-BE49-F238E27FC236}">
                            <a16:creationId xmlns:a16="http://schemas.microsoft.com/office/drawing/2014/main" id="{1C86CCF9-D6B7-402B-9485-C5E6553361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68" name="그룹 367">
                  <a:extLst>
                    <a:ext uri="{FF2B5EF4-FFF2-40B4-BE49-F238E27FC236}">
                      <a16:creationId xmlns:a16="http://schemas.microsoft.com/office/drawing/2014/main" id="{B10938E6-FECD-4B19-98D1-398B35FC4F7E}"/>
                    </a:ext>
                  </a:extLst>
                </p:cNvPr>
                <p:cNvGrpSpPr/>
                <p:nvPr/>
              </p:nvGrpSpPr>
              <p:grpSpPr>
                <a:xfrm>
                  <a:off x="3808603" y="4405174"/>
                  <a:ext cx="1052376" cy="383162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8" name="사각형: 둥근 모서리 377">
                        <a:extLst>
                          <a:ext uri="{FF2B5EF4-FFF2-40B4-BE49-F238E27FC236}">
                            <a16:creationId xmlns:a16="http://schemas.microsoft.com/office/drawing/2014/main" id="{D0B959EA-3104-4970-8CC2-4B1293B5F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8" name="사각형: 둥근 모서리 377">
                        <a:extLst>
                          <a:ext uri="{FF2B5EF4-FFF2-40B4-BE49-F238E27FC236}">
                            <a16:creationId xmlns:a16="http://schemas.microsoft.com/office/drawing/2014/main" id="{D0B959EA-3104-4970-8CC2-4B1293B5F92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79" name="직사각형 378">
                    <a:extLst>
                      <a:ext uri="{FF2B5EF4-FFF2-40B4-BE49-F238E27FC236}">
                        <a16:creationId xmlns:a16="http://schemas.microsoft.com/office/drawing/2014/main" id="{0DF515B7-B842-4CA6-A795-C472F5295B95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0" name="사각형: 둥근 모서리 379">
                        <a:extLst>
                          <a:ext uri="{FF2B5EF4-FFF2-40B4-BE49-F238E27FC236}">
                            <a16:creationId xmlns:a16="http://schemas.microsoft.com/office/drawing/2014/main" id="{1571B3AA-A934-463A-82AE-05167E22F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0" name="사각형: 둥근 모서리 379">
                        <a:extLst>
                          <a:ext uri="{FF2B5EF4-FFF2-40B4-BE49-F238E27FC236}">
                            <a16:creationId xmlns:a16="http://schemas.microsoft.com/office/drawing/2014/main" id="{1571B3AA-A934-463A-82AE-05167E22FC1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69" name="그룹 368">
                  <a:extLst>
                    <a:ext uri="{FF2B5EF4-FFF2-40B4-BE49-F238E27FC236}">
                      <a16:creationId xmlns:a16="http://schemas.microsoft.com/office/drawing/2014/main" id="{ED4AE93D-C3C6-4462-8BD3-B852E8072E87}"/>
                    </a:ext>
                  </a:extLst>
                </p:cNvPr>
                <p:cNvGrpSpPr/>
                <p:nvPr/>
              </p:nvGrpSpPr>
              <p:grpSpPr>
                <a:xfrm>
                  <a:off x="3808603" y="4815725"/>
                  <a:ext cx="1052376" cy="383162"/>
                  <a:chOff x="2791366" y="4165336"/>
                  <a:chExt cx="1052376" cy="388485"/>
                </a:xfrm>
              </p:grpSpPr>
              <p:grpSp>
                <p:nvGrpSpPr>
                  <p:cNvPr id="374" name="그룹 373">
                    <a:extLst>
                      <a:ext uri="{FF2B5EF4-FFF2-40B4-BE49-F238E27FC236}">
                        <a16:creationId xmlns:a16="http://schemas.microsoft.com/office/drawing/2014/main" id="{859FB5F9-1DD9-48E4-A105-91B4C331EA83}"/>
                      </a:ext>
                    </a:extLst>
                  </p:cNvPr>
                  <p:cNvGrpSpPr/>
                  <p:nvPr/>
                </p:nvGrpSpPr>
                <p:grpSpPr>
                  <a:xfrm>
                    <a:off x="2791366" y="4165336"/>
                    <a:ext cx="1052376" cy="388485"/>
                    <a:chOff x="3226326" y="3619919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6" name="사각형: 둥근 모서리 375">
                          <a:extLst>
                            <a:ext uri="{FF2B5EF4-FFF2-40B4-BE49-F238E27FC236}">
                              <a16:creationId xmlns:a16="http://schemas.microsoft.com/office/drawing/2014/main" id="{8B121873-5676-40BC-B878-830A60A4B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6" name="사각형: 둥근 모서리 375">
                          <a:extLst>
                            <a:ext uri="{FF2B5EF4-FFF2-40B4-BE49-F238E27FC236}">
                              <a16:creationId xmlns:a16="http://schemas.microsoft.com/office/drawing/2014/main" id="{8B121873-5676-40BC-B878-830A60A4B5A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77" name="직사각형 376">
                      <a:extLst>
                        <a:ext uri="{FF2B5EF4-FFF2-40B4-BE49-F238E27FC236}">
                          <a16:creationId xmlns:a16="http://schemas.microsoft.com/office/drawing/2014/main" id="{4A7B8F26-FEC4-4AB1-8A29-D8DDB8713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326" y="3619919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5" name="사각형: 둥근 모서리 374">
                        <a:extLst>
                          <a:ext uri="{FF2B5EF4-FFF2-40B4-BE49-F238E27FC236}">
                            <a16:creationId xmlns:a16="http://schemas.microsoft.com/office/drawing/2014/main" id="{99904CE2-3978-46BD-8B1A-06E7F080D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5" name="사각형: 둥근 모서리 374">
                        <a:extLst>
                          <a:ext uri="{FF2B5EF4-FFF2-40B4-BE49-F238E27FC236}">
                            <a16:creationId xmlns:a16="http://schemas.microsoft.com/office/drawing/2014/main" id="{99904CE2-3978-46BD-8B1A-06E7F080DA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11349BB1-E711-48D5-9F9C-B45DCD24851D}"/>
                    </a:ext>
                  </a:extLst>
                </p:cNvPr>
                <p:cNvGrpSpPr/>
                <p:nvPr/>
              </p:nvGrpSpPr>
              <p:grpSpPr>
                <a:xfrm>
                  <a:off x="3808603" y="5672893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371" name="직사각형 370">
                    <a:extLst>
                      <a:ext uri="{FF2B5EF4-FFF2-40B4-BE49-F238E27FC236}">
                        <a16:creationId xmlns:a16="http://schemas.microsoft.com/office/drawing/2014/main" id="{EEBB79DB-7915-48EE-AD2B-4ED5C0DD7AD6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2" name="사각형: 둥근 모서리 371">
                        <a:extLst>
                          <a:ext uri="{FF2B5EF4-FFF2-40B4-BE49-F238E27FC236}">
                            <a16:creationId xmlns:a16="http://schemas.microsoft.com/office/drawing/2014/main" id="{22A9F37C-BC61-4DB4-B4C0-937C8EDD0E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2" name="사각형: 둥근 모서리 371">
                        <a:extLst>
                          <a:ext uri="{FF2B5EF4-FFF2-40B4-BE49-F238E27FC236}">
                            <a16:creationId xmlns:a16="http://schemas.microsoft.com/office/drawing/2014/main" id="{22A9F37C-BC61-4DB4-B4C0-937C8EDD0E9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3" name="사각형: 둥근 모서리 372">
                        <a:extLst>
                          <a:ext uri="{FF2B5EF4-FFF2-40B4-BE49-F238E27FC236}">
                            <a16:creationId xmlns:a16="http://schemas.microsoft.com/office/drawing/2014/main" id="{333B2D47-97C6-43F5-BB7A-D15A66EAE4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3" name="사각형: 둥근 모서리 372">
                        <a:extLst>
                          <a:ext uri="{FF2B5EF4-FFF2-40B4-BE49-F238E27FC236}">
                            <a16:creationId xmlns:a16="http://schemas.microsoft.com/office/drawing/2014/main" id="{333B2D47-97C6-43F5-BB7A-D15A66EAE4C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7E19B4C7-444E-4487-8854-B271A968A933}"/>
                  </a:ext>
                </a:extLst>
              </p:cNvPr>
              <p:cNvSpPr txBox="1"/>
              <p:nvPr/>
            </p:nvSpPr>
            <p:spPr>
              <a:xfrm>
                <a:off x="2541654" y="3752597"/>
                <a:ext cx="13756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정보 글</a:t>
                </a:r>
                <a:r>
                  <a:rPr lang="en-US" altLang="ko-KR" sz="1000" dirty="0"/>
                  <a:t>: 3</a:t>
                </a:r>
                <a:r>
                  <a:rPr lang="ko-KR" altLang="en-US" sz="1000" dirty="0"/>
                  <a:t>층 </a:t>
                </a:r>
                <a:r>
                  <a:rPr lang="en-US" altLang="ko-KR" sz="1000" dirty="0"/>
                  <a:t>Bi-LSTM</a:t>
                </a:r>
              </a:p>
              <a:p>
                <a:pPr algn="ctr"/>
                <a:r>
                  <a:rPr lang="en-US" altLang="ko-KR" sz="1000" dirty="0"/>
                  <a:t>(130, 768)</a:t>
                </a:r>
              </a:p>
            </p:txBody>
          </p: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8F7D64BC-CD1C-4C8F-BA70-4E70236CECAC}"/>
                  </a:ext>
                </a:extLst>
              </p:cNvPr>
              <p:cNvCxnSpPr>
                <a:cxnSpLocks/>
                <a:stCxn id="357" idx="2"/>
                <a:endCxn id="361" idx="0"/>
              </p:cNvCxnSpPr>
              <p:nvPr/>
            </p:nvCxnSpPr>
            <p:spPr>
              <a:xfrm>
                <a:off x="3229503" y="4152707"/>
                <a:ext cx="3158" cy="16897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화살표 연결선 316">
                <a:extLst>
                  <a:ext uri="{FF2B5EF4-FFF2-40B4-BE49-F238E27FC236}">
                    <a16:creationId xmlns:a16="http://schemas.microsoft.com/office/drawing/2014/main" id="{63CAB091-1E56-46D2-A9BC-41F328C325A8}"/>
                  </a:ext>
                </a:extLst>
              </p:cNvPr>
              <p:cNvCxnSpPr>
                <a:cxnSpLocks/>
                <a:stCxn id="321" idx="1"/>
                <a:endCxn id="357" idx="0"/>
              </p:cNvCxnSpPr>
              <p:nvPr/>
            </p:nvCxnSpPr>
            <p:spPr>
              <a:xfrm>
                <a:off x="3229503" y="3567319"/>
                <a:ext cx="0" cy="185278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3DB7B5E2-4067-4C34-80E5-47C5BBBA4588}"/>
              </a:ext>
            </a:extLst>
          </p:cNvPr>
          <p:cNvSpPr/>
          <p:nvPr/>
        </p:nvSpPr>
        <p:spPr>
          <a:xfrm>
            <a:off x="3871323" y="320979"/>
            <a:ext cx="4449355" cy="437071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Process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8" name="슬라이드 번호 개체 틀 4">
            <a:extLst>
              <a:ext uri="{FF2B5EF4-FFF2-40B4-BE49-F238E27FC236}">
                <a16:creationId xmlns:a16="http://schemas.microsoft.com/office/drawing/2014/main" id="{7D29E739-3C84-4D7D-A86D-218F663349F3}"/>
              </a:ext>
            </a:extLst>
          </p:cNvPr>
          <p:cNvSpPr txBox="1">
            <a:spLocks/>
          </p:cNvSpPr>
          <p:nvPr/>
        </p:nvSpPr>
        <p:spPr>
          <a:xfrm>
            <a:off x="8330484" y="6589535"/>
            <a:ext cx="2743200" cy="2476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E8BB76B-4EF4-450A-8E6C-97D9971FC8AD}" type="slidenum"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r"/>
              <a:t>28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9" name="텍스트 개체 틀 2">
            <a:extLst>
              <a:ext uri="{FF2B5EF4-FFF2-40B4-BE49-F238E27FC236}">
                <a16:creationId xmlns:a16="http://schemas.microsoft.com/office/drawing/2014/main" id="{EDCA3ED3-59EF-4EC5-879B-B3002D87F440}"/>
              </a:ext>
            </a:extLst>
          </p:cNvPr>
          <p:cNvSpPr txBox="1">
            <a:spLocks/>
          </p:cNvSpPr>
          <p:nvPr/>
        </p:nvSpPr>
        <p:spPr>
          <a:xfrm>
            <a:off x="360538" y="0"/>
            <a:ext cx="4299073" cy="210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Ch4:</a:t>
            </a:r>
            <a:r>
              <a:rPr lang="ko-KR" altLang="en-US" sz="1000" dirty="0"/>
              <a:t> 모델 세부 구조 </a:t>
            </a:r>
            <a:r>
              <a:rPr lang="en-US" altLang="ko-KR" sz="1000" dirty="0"/>
              <a:t>- QA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2165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DD60-F808-4F81-8883-835554BB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QA </a:t>
            </a:r>
            <a:r>
              <a:rPr lang="ko-KR" altLang="en-US" dirty="0"/>
              <a:t>모델 전체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BB120-4028-460F-96E9-7C5B58A94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Ch4:</a:t>
            </a:r>
            <a:r>
              <a:rPr lang="ko-KR" altLang="en-US" dirty="0"/>
              <a:t> 모델 세부 구조 </a:t>
            </a:r>
            <a:r>
              <a:rPr lang="en-US" altLang="ko-KR" dirty="0"/>
              <a:t>- QA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9179D193-79AF-44FB-8850-225E796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C99BF82-EBFA-4F01-8E41-06A70338777B}"/>
              </a:ext>
            </a:extLst>
          </p:cNvPr>
          <p:cNvGrpSpPr/>
          <p:nvPr/>
        </p:nvGrpSpPr>
        <p:grpSpPr>
          <a:xfrm>
            <a:off x="1750587" y="1872861"/>
            <a:ext cx="1258839" cy="1816238"/>
            <a:chOff x="1750587" y="1872861"/>
            <a:chExt cx="1258839" cy="18162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AA9D50-D5B9-4D04-A103-D324F7DFDFCF}"/>
                </a:ext>
              </a:extLst>
            </p:cNvPr>
            <p:cNvGrpSpPr/>
            <p:nvPr/>
          </p:nvGrpSpPr>
          <p:grpSpPr>
            <a:xfrm>
              <a:off x="1832387" y="2577859"/>
              <a:ext cx="1095238" cy="1111240"/>
              <a:chOff x="8592905" y="2030166"/>
              <a:chExt cx="1797417" cy="18236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BB8485-4715-48BC-9A86-2C991E2C0474}"/>
                  </a:ext>
                </a:extLst>
              </p:cNvPr>
              <p:cNvSpPr/>
              <p:nvPr/>
            </p:nvSpPr>
            <p:spPr>
              <a:xfrm rot="16200000">
                <a:off x="8579774" y="2043297"/>
                <a:ext cx="1823679" cy="17974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A652579-15F6-4DFD-A7E3-D77A30E50F40}"/>
                  </a:ext>
                </a:extLst>
              </p:cNvPr>
              <p:cNvGrpSpPr/>
              <p:nvPr/>
            </p:nvGrpSpPr>
            <p:grpSpPr>
              <a:xfrm>
                <a:off x="9446916" y="2981073"/>
                <a:ext cx="71562" cy="333956"/>
                <a:chOff x="1530073" y="661975"/>
                <a:chExt cx="71562" cy="333956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6CA55C3-D5D0-4152-9B86-D49972713B70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F6A716AF-5311-48F9-9412-1CE1F26DB8BF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F03826D0-B8DD-4ABF-86ED-B82C7857CE7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46B91D4-BE6D-45B7-B908-890358481D20}"/>
                  </a:ext>
                </a:extLst>
              </p:cNvPr>
              <p:cNvGrpSpPr/>
              <p:nvPr/>
            </p:nvGrpSpPr>
            <p:grpSpPr>
              <a:xfrm>
                <a:off x="8699013" y="21076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D3ED0C4-C98D-4114-A861-F5D90EDA27D0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802D887-4367-4D8E-BB29-87DAAF63341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654D13D-20BD-4178-8E93-E6C1242720F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8B7939C-21EB-44E2-ADFF-EAF2744F399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686757FC-D9D1-4D29-89CC-9A12F8285DD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02DEE35C-7F67-4875-86F4-C1BB7BD4BE9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BA9B77A3-75CC-4D40-8DE5-92CCC43B0D5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224B2989-C62B-4413-A96A-BD4DD878EFE2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4EF65922-0923-4E0F-A2A8-E801D9A09EF6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F1AF51-7417-45FF-AAFC-5E8C5631B937}"/>
                  </a:ext>
                </a:extLst>
              </p:cNvPr>
              <p:cNvGrpSpPr/>
              <p:nvPr/>
            </p:nvGrpSpPr>
            <p:grpSpPr>
              <a:xfrm>
                <a:off x="8698842" y="2522023"/>
                <a:ext cx="1573614" cy="388800"/>
                <a:chOff x="418151" y="3905625"/>
                <a:chExt cx="1573614" cy="38880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634581E-F72F-4662-A1EB-70F77FE4E933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06E68DAE-A015-449C-ABC5-31B97AE97B88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A23FB41-580C-4D96-87FD-37957D4B50E9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2B92ED4-1900-4887-BFCC-B27FD054481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73103AE1-643D-4249-A6DC-69DBF21CB5C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9223F9F-F7E9-4449-A49D-A322AFCD126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DB26621-DB49-41EB-8A50-A2E574EA648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0D9E1F7-B9C6-4A78-B801-8E2744BEBDE3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9586727-C044-4FE6-A33C-FEA87F25BF82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24455F-5A16-40D5-B78B-BF221841FDE8}"/>
                  </a:ext>
                </a:extLst>
              </p:cNvPr>
              <p:cNvGrpSpPr/>
              <p:nvPr/>
            </p:nvGrpSpPr>
            <p:grpSpPr>
              <a:xfrm>
                <a:off x="8702747" y="33813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64D562D-3955-48F9-B15E-1D52F6B6F16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A24EC60-3470-4A13-81CD-D747CA3751B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C5D2586-C7D6-4F43-88DE-E45501D68321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B0E2624-101A-43D6-BB7B-0103BA6FADC6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21E9D24E-D5B1-4E09-8C0E-F8839B9C3D9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8FDF1252-8A5B-4399-A69B-834868F249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DE9428-2F8C-4CBF-B850-A8C65A7058E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F8C9D112-4321-4D12-A6DD-CC7D8491632C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C16A224-7294-4C61-ABA4-384159EA073A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9AF9-1D8F-462A-9795-CE5F2CA83D4F}"/>
                </a:ext>
              </a:extLst>
            </p:cNvPr>
            <p:cNvSpPr txBox="1"/>
            <p:nvPr/>
          </p:nvSpPr>
          <p:spPr>
            <a:xfrm>
              <a:off x="1750587" y="1872861"/>
              <a:ext cx="125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(130, 629)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632A00-3EF9-404C-96D4-F2122C74D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006" y="2272971"/>
              <a:ext cx="1" cy="3048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4A11981-91DB-4EB2-BB83-56A991CC2FEE}"/>
              </a:ext>
            </a:extLst>
          </p:cNvPr>
          <p:cNvGrpSpPr/>
          <p:nvPr/>
        </p:nvGrpSpPr>
        <p:grpSpPr>
          <a:xfrm>
            <a:off x="3707118" y="2575895"/>
            <a:ext cx="2044842" cy="1098744"/>
            <a:chOff x="1537691" y="4321678"/>
            <a:chExt cx="3389939" cy="182149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2B855B-0E56-402F-99A7-013A10C459BF}"/>
                </a:ext>
              </a:extLst>
            </p:cNvPr>
            <p:cNvGrpSpPr/>
            <p:nvPr/>
          </p:nvGrpSpPr>
          <p:grpSpPr>
            <a:xfrm>
              <a:off x="2065476" y="5289891"/>
              <a:ext cx="71562" cy="333956"/>
              <a:chOff x="1530073" y="661975"/>
              <a:chExt cx="71562" cy="333956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076ED2-2929-4345-8FFE-0EC9AE15BAD0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E4F21E9-B568-479F-9F60-2502CAAEA08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3F1200C-0E5F-437D-801A-CEC1D666396C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85C273-10D7-4CED-B680-F77A1C1345B5}"/>
                </a:ext>
              </a:extLst>
            </p:cNvPr>
            <p:cNvGrpSpPr/>
            <p:nvPr/>
          </p:nvGrpSpPr>
          <p:grpSpPr>
            <a:xfrm>
              <a:off x="4328282" y="5289891"/>
              <a:ext cx="71562" cy="333956"/>
              <a:chOff x="1530073" y="661975"/>
              <a:chExt cx="71562" cy="333956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5747905-8E05-4E6C-901A-8829A8CC9224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0962D79-217B-4998-926C-BD4DC77454AB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3177FC6-1F41-4F33-B994-F6C83D5FD1A8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3ADEE7-6F6B-48BB-91BB-B53536FE3BE9}"/>
                </a:ext>
              </a:extLst>
            </p:cNvPr>
            <p:cNvSpPr/>
            <p:nvPr/>
          </p:nvSpPr>
          <p:spPr>
            <a:xfrm>
              <a:off x="1537691" y="4321678"/>
              <a:ext cx="3389939" cy="18214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0D375E5-ED6F-4A87-BAC6-751967E8C8E2}"/>
                </a:ext>
              </a:extLst>
            </p:cNvPr>
            <p:cNvGrpSpPr/>
            <p:nvPr/>
          </p:nvGrpSpPr>
          <p:grpSpPr>
            <a:xfrm>
              <a:off x="1631045" y="4400550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9A524A9D-413C-4D71-BF48-CCC4B9DF8204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634F83B-0F30-4733-A869-CCE479D4D24B}"/>
                </a:ext>
              </a:extLst>
            </p:cNvPr>
            <p:cNvGrpSpPr/>
            <p:nvPr/>
          </p:nvGrpSpPr>
          <p:grpSpPr>
            <a:xfrm>
              <a:off x="1631045" y="4813329"/>
              <a:ext cx="1052376" cy="388485"/>
              <a:chOff x="2791366" y="4165336"/>
              <a:chExt cx="1052376" cy="388485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3BD06E2-6358-437B-8A9B-3F020C4D4691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038DB961-48CD-4B13-8ED8-7580859DE3A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BCD3994-A62E-4B56-9E26-DEE6D3CE1CAA}"/>
                </a:ext>
              </a:extLst>
            </p:cNvPr>
            <p:cNvGrpSpPr/>
            <p:nvPr/>
          </p:nvGrpSpPr>
          <p:grpSpPr>
            <a:xfrm>
              <a:off x="1631045" y="5675820"/>
              <a:ext cx="1052376" cy="388485"/>
              <a:chOff x="2791366" y="5027827"/>
              <a:chExt cx="1052376" cy="38848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D7A92FD-6410-491D-B9A7-DAAF6039FA9B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 t="-37143" b="-20000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E31F5FA-44A0-4BE5-9854-DA620AA40C0A}"/>
                </a:ext>
              </a:extLst>
            </p:cNvPr>
            <p:cNvGrpSpPr/>
            <p:nvPr/>
          </p:nvGrpSpPr>
          <p:grpSpPr>
            <a:xfrm>
              <a:off x="2715430" y="4403483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5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231591-CA4D-4D21-AE56-1DF6A6206055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6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1927F3D-784A-4CD1-B571-AA8917BBC194}"/>
                </a:ext>
              </a:extLst>
            </p:cNvPr>
            <p:cNvGrpSpPr/>
            <p:nvPr/>
          </p:nvGrpSpPr>
          <p:grpSpPr>
            <a:xfrm>
              <a:off x="2715430" y="4816262"/>
              <a:ext cx="1052376" cy="388485"/>
              <a:chOff x="2791366" y="4165336"/>
              <a:chExt cx="1052376" cy="388485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3375112-DED9-4EB6-8AE3-7FE132C7D35D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13D61446-1FE2-4F3E-9A47-B83CD2F6213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1E904E7-29B8-45D6-AE7E-9EF9479816FF}"/>
                </a:ext>
              </a:extLst>
            </p:cNvPr>
            <p:cNvGrpSpPr/>
            <p:nvPr/>
          </p:nvGrpSpPr>
          <p:grpSpPr>
            <a:xfrm>
              <a:off x="2715430" y="5678753"/>
              <a:ext cx="1052376" cy="388485"/>
              <a:chOff x="2791366" y="5027827"/>
              <a:chExt cx="1052376" cy="388485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F381EA-486B-4026-9CA9-1ECB778DE0F5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AEFF841-D38D-499B-A4B5-6E4476401A43}"/>
                </a:ext>
              </a:extLst>
            </p:cNvPr>
            <p:cNvGrpSpPr/>
            <p:nvPr/>
          </p:nvGrpSpPr>
          <p:grpSpPr>
            <a:xfrm>
              <a:off x="3808603" y="4405174"/>
              <a:ext cx="1052376" cy="383162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84E97A0-348D-4E2A-A654-1641A580FADD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8A58E80-3937-4823-8321-060976972335}"/>
                </a:ext>
              </a:extLst>
            </p:cNvPr>
            <p:cNvGrpSpPr/>
            <p:nvPr/>
          </p:nvGrpSpPr>
          <p:grpSpPr>
            <a:xfrm>
              <a:off x="3808603" y="4815725"/>
              <a:ext cx="1052376" cy="383162"/>
              <a:chOff x="2791366" y="4165336"/>
              <a:chExt cx="1052376" cy="388485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A6444BE-AB35-41D3-BE81-71CE9D50800B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60F88E39-656B-4173-BE15-57A6C205E036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5FC0F41-288C-4360-AC62-6BBB8636B8AC}"/>
                </a:ext>
              </a:extLst>
            </p:cNvPr>
            <p:cNvGrpSpPr/>
            <p:nvPr/>
          </p:nvGrpSpPr>
          <p:grpSpPr>
            <a:xfrm>
              <a:off x="3808603" y="5672893"/>
              <a:ext cx="1052376" cy="388485"/>
              <a:chOff x="2791366" y="5027827"/>
              <a:chExt cx="1052376" cy="38848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FAF2340-088B-4FAC-83C9-72983B6F4F17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3AC52D0-47CD-4CB2-A2C8-B0B84A6D4FF3}"/>
              </a:ext>
            </a:extLst>
          </p:cNvPr>
          <p:cNvSpPr txBox="1"/>
          <p:nvPr/>
        </p:nvSpPr>
        <p:spPr>
          <a:xfrm>
            <a:off x="4041690" y="1925114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</a:t>
            </a:r>
            <a:r>
              <a:rPr lang="en-US" altLang="ko-KR" sz="1000" dirty="0"/>
              <a:t>: 3</a:t>
            </a:r>
            <a:r>
              <a:rPr lang="ko-KR" altLang="en-US" sz="1000" dirty="0"/>
              <a:t>층 </a:t>
            </a:r>
            <a:r>
              <a:rPr lang="en-US" altLang="ko-KR" sz="1000" dirty="0"/>
              <a:t>Bi-LSTM</a:t>
            </a:r>
          </a:p>
          <a:p>
            <a:pPr algn="ctr"/>
            <a:r>
              <a:rPr lang="en-US" altLang="ko-KR" sz="1000" dirty="0"/>
              <a:t>(130, 768)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A57FF5-FE48-409B-9E35-FA5C6DF07DDC}"/>
              </a:ext>
            </a:extLst>
          </p:cNvPr>
          <p:cNvCxnSpPr>
            <a:cxnSpLocks/>
            <a:stCxn id="123" idx="2"/>
            <a:endCxn id="77" idx="0"/>
          </p:cNvCxnSpPr>
          <p:nvPr/>
        </p:nvCxnSpPr>
        <p:spPr>
          <a:xfrm>
            <a:off x="4729539" y="2325224"/>
            <a:ext cx="0" cy="2506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6AFE1A2-2DFE-4618-8D3D-C17C4BF8BCF6}"/>
              </a:ext>
            </a:extLst>
          </p:cNvPr>
          <p:cNvCxnSpPr>
            <a:cxnSpLocks/>
            <a:stCxn id="9" idx="2"/>
            <a:endCxn id="77" idx="1"/>
          </p:cNvCxnSpPr>
          <p:nvPr/>
        </p:nvCxnSpPr>
        <p:spPr>
          <a:xfrm flipV="1">
            <a:off x="2927625" y="3125267"/>
            <a:ext cx="779493" cy="8212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7AEB553-6A03-428D-96D4-D06A41613108}"/>
              </a:ext>
            </a:extLst>
          </p:cNvPr>
          <p:cNvGrpSpPr/>
          <p:nvPr/>
        </p:nvGrpSpPr>
        <p:grpSpPr>
          <a:xfrm>
            <a:off x="3687861" y="4222048"/>
            <a:ext cx="3312891" cy="1749358"/>
            <a:chOff x="3687861" y="4222048"/>
            <a:chExt cx="3312891" cy="1749358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57597A43-2DA7-45E5-B963-231A678DE23E}"/>
                </a:ext>
              </a:extLst>
            </p:cNvPr>
            <p:cNvGrpSpPr/>
            <p:nvPr/>
          </p:nvGrpSpPr>
          <p:grpSpPr>
            <a:xfrm>
              <a:off x="3687861" y="4222048"/>
              <a:ext cx="1790102" cy="764177"/>
              <a:chOff x="2030331" y="636048"/>
              <a:chExt cx="3389939" cy="1447131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5C4D3F38-B885-42C5-9305-16483E3DF4EF}"/>
                  </a:ext>
                </a:extLst>
              </p:cNvPr>
              <p:cNvGrpSpPr/>
              <p:nvPr/>
            </p:nvGrpSpPr>
            <p:grpSpPr>
              <a:xfrm>
                <a:off x="2558116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DB6DB3D-453A-4834-95B5-906493DECFE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AF8CA8BC-DB96-4C4D-AAF4-CDCEF838B9A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DF624C0-0241-4C3B-A45C-DB28B643A98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5C8BF24-9258-454F-ABC7-7149D784FE72}"/>
                  </a:ext>
                </a:extLst>
              </p:cNvPr>
              <p:cNvGrpSpPr/>
              <p:nvPr/>
            </p:nvGrpSpPr>
            <p:grpSpPr>
              <a:xfrm>
                <a:off x="4820922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1124BDB-DA9C-43E6-938A-01483E2C6C15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B67423B-3E99-4716-9F22-9F880D07774B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FD2334CC-92F7-499D-8AEA-A8DE8C34374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F42D129-9102-4E40-94C4-042EEEE6D4EA}"/>
                  </a:ext>
                </a:extLst>
              </p:cNvPr>
              <p:cNvSpPr/>
              <p:nvPr/>
            </p:nvSpPr>
            <p:spPr>
              <a:xfrm>
                <a:off x="2030331" y="636048"/>
                <a:ext cx="3389939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7386CA4-8F7C-44B0-96E5-F49FDB4D7F9A}"/>
                  </a:ext>
                </a:extLst>
              </p:cNvPr>
              <p:cNvGrpSpPr/>
              <p:nvPr/>
            </p:nvGrpSpPr>
            <p:grpSpPr>
              <a:xfrm>
                <a:off x="2123685" y="71492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사각형: 둥근 모서리 185">
                      <a:extLst>
                        <a:ext uri="{FF2B5EF4-FFF2-40B4-BE49-F238E27FC236}">
                          <a16:creationId xmlns:a16="http://schemas.microsoft.com/office/drawing/2014/main" id="{5C093EDD-2DE1-4331-822C-550B38B03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60C39E49-D5C4-479E-87E7-331592E684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D261B0A3-0D61-4EE8-B113-6952E6FB28E0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사각형: 둥근 모서리 187">
                      <a:extLst>
                        <a:ext uri="{FF2B5EF4-FFF2-40B4-BE49-F238E27FC236}">
                          <a16:creationId xmlns:a16="http://schemas.microsoft.com/office/drawing/2014/main" id="{BB291097-F202-4EF5-BC31-756D20F3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사각형: 둥근 모서리 204">
                      <a:extLst>
                        <a:ext uri="{FF2B5EF4-FFF2-40B4-BE49-F238E27FC236}">
                          <a16:creationId xmlns:a16="http://schemas.microsoft.com/office/drawing/2014/main" id="{FB3E1AF5-E835-420B-A341-FE4923EB07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76C40D8-B053-40AF-98B8-30B71560365C}"/>
                  </a:ext>
                </a:extLst>
              </p:cNvPr>
              <p:cNvGrpSpPr/>
              <p:nvPr/>
            </p:nvGrpSpPr>
            <p:grpSpPr>
              <a:xfrm>
                <a:off x="2123685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02A9372-2353-424D-9FF2-92FEFAC0CD48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사각형: 둥근 모서리 183">
                      <a:extLst>
                        <a:ext uri="{FF2B5EF4-FFF2-40B4-BE49-F238E27FC236}">
                          <a16:creationId xmlns:a16="http://schemas.microsoft.com/office/drawing/2014/main" id="{9332AF3F-CA29-489F-B3DA-D747C4E4E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사각형: 둥근 모서리 203">
                      <a:extLst>
                        <a:ext uri="{FF2B5EF4-FFF2-40B4-BE49-F238E27FC236}">
                          <a16:creationId xmlns:a16="http://schemas.microsoft.com/office/drawing/2014/main" id="{6A6BA92B-8173-4BBE-B633-2455C1AD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사각형: 둥근 모서리 184">
                      <a:extLst>
                        <a:ext uri="{FF2B5EF4-FFF2-40B4-BE49-F238E27FC236}">
                          <a16:creationId xmlns:a16="http://schemas.microsoft.com/office/drawing/2014/main" id="{CB8ED81C-EBF6-4990-9DD3-C77AB1A0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사각형: 둥근 모서리 206">
                      <a:extLst>
                        <a:ext uri="{FF2B5EF4-FFF2-40B4-BE49-F238E27FC236}">
                          <a16:creationId xmlns:a16="http://schemas.microsoft.com/office/drawing/2014/main" id="{B9D07BFD-C5A2-447E-80F0-05D56B603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DED57B-117E-42C5-B45B-58FA9685D990}"/>
                  </a:ext>
                </a:extLst>
              </p:cNvPr>
              <p:cNvGrpSpPr/>
              <p:nvPr/>
            </p:nvGrpSpPr>
            <p:grpSpPr>
              <a:xfrm>
                <a:off x="3208070" y="71785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사각형: 둥근 모서리 179">
                      <a:extLst>
                        <a:ext uri="{FF2B5EF4-FFF2-40B4-BE49-F238E27FC236}">
                          <a16:creationId xmlns:a16="http://schemas.microsoft.com/office/drawing/2014/main" id="{45F702C3-FB5D-47A1-AD63-1CE89401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F3031C38-81BD-404B-960D-EF7CC1794B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7261933-3EEE-4F7C-911B-A7F39832C392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사각형: 둥근 모서리 181">
                      <a:extLst>
                        <a:ext uri="{FF2B5EF4-FFF2-40B4-BE49-F238E27FC236}">
                          <a16:creationId xmlns:a16="http://schemas.microsoft.com/office/drawing/2014/main" id="{9BBF877D-6170-4DB3-8A7A-E0128880D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사각형: 둥근 모서리 230">
                      <a:extLst>
                        <a:ext uri="{FF2B5EF4-FFF2-40B4-BE49-F238E27FC236}">
                          <a16:creationId xmlns:a16="http://schemas.microsoft.com/office/drawing/2014/main" id="{0A1BC27C-90E6-49E3-99CA-5C3D790375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309BDC66-400A-4749-A93E-3EF7F7030792}"/>
                  </a:ext>
                </a:extLst>
              </p:cNvPr>
              <p:cNvGrpSpPr/>
              <p:nvPr/>
            </p:nvGrpSpPr>
            <p:grpSpPr>
              <a:xfrm>
                <a:off x="3208070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B5B1AF0A-F54F-498C-BB4E-A8E3EB47C78D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사각형: 둥근 모서리 177">
                      <a:extLst>
                        <a:ext uri="{FF2B5EF4-FFF2-40B4-BE49-F238E27FC236}">
                          <a16:creationId xmlns:a16="http://schemas.microsoft.com/office/drawing/2014/main" id="{3D61AFDE-3286-49B7-89C7-8DD297E6F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사각형: 둥근 모서리 238">
                      <a:extLst>
                        <a:ext uri="{FF2B5EF4-FFF2-40B4-BE49-F238E27FC236}">
                          <a16:creationId xmlns:a16="http://schemas.microsoft.com/office/drawing/2014/main" id="{8C5BF883-555C-4C1D-B008-B9AE89F80C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사각형: 둥근 모서리 178">
                      <a:extLst>
                        <a:ext uri="{FF2B5EF4-FFF2-40B4-BE49-F238E27FC236}">
                          <a16:creationId xmlns:a16="http://schemas.microsoft.com/office/drawing/2014/main" id="{D77BF3C1-90A9-4BD1-8ED1-628129840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사각형: 둥근 모서리 239">
                      <a:extLst>
                        <a:ext uri="{FF2B5EF4-FFF2-40B4-BE49-F238E27FC236}">
                          <a16:creationId xmlns:a16="http://schemas.microsoft.com/office/drawing/2014/main" id="{F00FFFF4-0F05-4958-A1C3-3CDB76E67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7752DC1-694F-4EFF-AB89-FB7996F4C006}"/>
                  </a:ext>
                </a:extLst>
              </p:cNvPr>
              <p:cNvGrpSpPr/>
              <p:nvPr/>
            </p:nvGrpSpPr>
            <p:grpSpPr>
              <a:xfrm>
                <a:off x="4301243" y="71954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사각형: 둥근 모서리 173">
                      <a:extLst>
                        <a:ext uri="{FF2B5EF4-FFF2-40B4-BE49-F238E27FC236}">
                          <a16:creationId xmlns:a16="http://schemas.microsoft.com/office/drawing/2014/main" id="{18626472-8397-4031-A092-B5F5538CB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사각형: 둥근 모서리 241">
                      <a:extLst>
                        <a:ext uri="{FF2B5EF4-FFF2-40B4-BE49-F238E27FC236}">
                          <a16:creationId xmlns:a16="http://schemas.microsoft.com/office/drawing/2014/main" id="{CDC9AF0C-356E-4F6A-8B9D-BF34C399D7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CD932B8F-9424-4F37-886B-4D42B57CD0AB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사각형: 둥근 모서리 175">
                      <a:extLst>
                        <a:ext uri="{FF2B5EF4-FFF2-40B4-BE49-F238E27FC236}">
                          <a16:creationId xmlns:a16="http://schemas.microsoft.com/office/drawing/2014/main" id="{8A80A498-0721-4442-88DA-79C2F392E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사각형: 둥근 모서리 243">
                      <a:extLst>
                        <a:ext uri="{FF2B5EF4-FFF2-40B4-BE49-F238E27FC236}">
                          <a16:creationId xmlns:a16="http://schemas.microsoft.com/office/drawing/2014/main" id="{92D053A8-296F-43DB-8B34-42DD8146A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EC739301-7859-4509-BBC3-99641BC000E0}"/>
                  </a:ext>
                </a:extLst>
              </p:cNvPr>
              <p:cNvGrpSpPr/>
              <p:nvPr/>
            </p:nvGrpSpPr>
            <p:grpSpPr>
              <a:xfrm>
                <a:off x="4301243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A09A56B6-BB94-4B30-AE3A-A271B4AC92E4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사각형: 둥근 모서리 171">
                      <a:extLst>
                        <a:ext uri="{FF2B5EF4-FFF2-40B4-BE49-F238E27FC236}">
                          <a16:creationId xmlns:a16="http://schemas.microsoft.com/office/drawing/2014/main" id="{181B5B36-38DF-421C-9AD7-356054D8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사각형: 둥근 모서리 251">
                      <a:extLst>
                        <a:ext uri="{FF2B5EF4-FFF2-40B4-BE49-F238E27FC236}">
                          <a16:creationId xmlns:a16="http://schemas.microsoft.com/office/drawing/2014/main" id="{2311464B-7D76-41E3-97E9-A64B61783A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사각형: 둥근 모서리 172">
                      <a:extLst>
                        <a:ext uri="{FF2B5EF4-FFF2-40B4-BE49-F238E27FC236}">
                          <a16:creationId xmlns:a16="http://schemas.microsoft.com/office/drawing/2014/main" id="{2A93C0F2-F8CA-416B-A279-E8C087D4D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사각형: 둥근 모서리 252">
                      <a:extLst>
                        <a:ext uri="{FF2B5EF4-FFF2-40B4-BE49-F238E27FC236}">
                          <a16:creationId xmlns:a16="http://schemas.microsoft.com/office/drawing/2014/main" id="{D80300C7-675A-4346-8C37-8087E81BDF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7BC87C-3304-4FD9-8F4D-33D7D03B5864}"/>
                </a:ext>
              </a:extLst>
            </p:cNvPr>
            <p:cNvSpPr txBox="1"/>
            <p:nvPr/>
          </p:nvSpPr>
          <p:spPr>
            <a:xfrm>
              <a:off x="5711756" y="4398293"/>
              <a:ext cx="1251339" cy="40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E1665FE-E8A9-47BC-B125-F7219D8661AF}"/>
                </a:ext>
              </a:extLst>
            </p:cNvPr>
            <p:cNvCxnSpPr>
              <a:cxnSpLocks/>
              <a:stCxn id="132" idx="1"/>
              <a:endCxn id="164" idx="3"/>
            </p:cNvCxnSpPr>
            <p:nvPr/>
          </p:nvCxnSpPr>
          <p:spPr>
            <a:xfrm flipH="1">
              <a:off x="5477963" y="4602380"/>
              <a:ext cx="233793" cy="175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67DB96A-BCCB-4286-8EF6-828801DC7C59}"/>
                </a:ext>
              </a:extLst>
            </p:cNvPr>
            <p:cNvGrpSpPr/>
            <p:nvPr/>
          </p:nvGrpSpPr>
          <p:grpSpPr>
            <a:xfrm rot="16200000">
              <a:off x="3920474" y="4926974"/>
              <a:ext cx="324903" cy="764177"/>
              <a:chOff x="6124692" y="638008"/>
              <a:chExt cx="615272" cy="1447131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79A5EBB-A2D4-4D90-A46C-262877C24D3F}"/>
                  </a:ext>
                </a:extLst>
              </p:cNvPr>
              <p:cNvSpPr/>
              <p:nvPr/>
            </p:nvSpPr>
            <p:spPr>
              <a:xfrm>
                <a:off x="6124692" y="638008"/>
                <a:ext cx="615272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C6C5FC4-F0F1-4D91-B67D-4525C2A8463D}"/>
                  </a:ext>
                </a:extLst>
              </p:cNvPr>
              <p:cNvSpPr/>
              <p:nvPr/>
            </p:nvSpPr>
            <p:spPr>
              <a:xfrm>
                <a:off x="6246048" y="715522"/>
                <a:ext cx="351961" cy="12691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684D9B2-91D3-4880-B62B-6847FA53B7DB}"/>
                  </a:ext>
                </a:extLst>
              </p:cNvPr>
              <p:cNvSpPr/>
              <p:nvPr/>
            </p:nvSpPr>
            <p:spPr>
              <a:xfrm rot="5400000">
                <a:off x="6317356" y="1689179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8E69650-874A-49E5-BC11-75CDA40B64B4}"/>
                  </a:ext>
                </a:extLst>
              </p:cNvPr>
              <p:cNvSpPr/>
              <p:nvPr/>
            </p:nvSpPr>
            <p:spPr>
              <a:xfrm rot="5400000">
                <a:off x="6317356" y="80860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E8A2BFD-0618-4F38-9EE2-970E2DB2CE3D}"/>
                  </a:ext>
                </a:extLst>
              </p:cNvPr>
              <p:cNvGrpSpPr/>
              <p:nvPr/>
            </p:nvGrpSpPr>
            <p:grpSpPr>
              <a:xfrm>
                <a:off x="6380375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3FF132A5-2096-4A6F-9E69-D40C413EA28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EC609D2A-6C60-4330-9DDF-EACB6C5724B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DDC3E519-E633-4940-9199-50B62928C4B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5BD85-6F22-41D5-8801-F25761845C0D}"/>
                </a:ext>
              </a:extLst>
            </p:cNvPr>
            <p:cNvSpPr txBox="1"/>
            <p:nvPr/>
          </p:nvSpPr>
          <p:spPr>
            <a:xfrm>
              <a:off x="5674097" y="5702440"/>
              <a:ext cx="132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과정</a:t>
              </a:r>
              <a:endParaRPr lang="en-US" altLang="ko-KR" sz="10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5762DF-C965-41BB-9540-0AC5E4D94A65}"/>
                </a:ext>
              </a:extLst>
            </p:cNvPr>
            <p:cNvCxnSpPr>
              <a:cxnSpLocks/>
              <a:stCxn id="135" idx="1"/>
              <a:endCxn id="146" idx="3"/>
            </p:cNvCxnSpPr>
            <p:nvPr/>
          </p:nvCxnSpPr>
          <p:spPr>
            <a:xfrm flipH="1">
              <a:off x="5477963" y="5825551"/>
              <a:ext cx="19613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6ACBA4F-5E15-4D16-97A1-E3AD2566EA5B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>
              <a:off x="4082926" y="5001701"/>
              <a:ext cx="0" cy="14491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1605A67-CFB9-438C-8B7F-62065AC8221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5265808" y="5001701"/>
              <a:ext cx="0" cy="22232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3892C1D-5A1A-40A4-977E-E3D4D0F9D179}"/>
                </a:ext>
              </a:extLst>
            </p:cNvPr>
            <p:cNvSpPr/>
            <p:nvPr/>
          </p:nvSpPr>
          <p:spPr>
            <a:xfrm>
              <a:off x="5177739" y="5224022"/>
              <a:ext cx="176137" cy="176137"/>
            </a:xfrm>
            <a:prstGeom prst="ellipse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/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 err="1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/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blipFill>
                  <a:blip r:embed="rId15"/>
                  <a:stretch>
                    <a:fillRect l="-600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852CBB2-EBC9-4F89-B9F1-0077B8EFAA89}"/>
                </a:ext>
              </a:extLst>
            </p:cNvPr>
            <p:cNvGrpSpPr/>
            <p:nvPr/>
          </p:nvGrpSpPr>
          <p:grpSpPr>
            <a:xfrm>
              <a:off x="3687861" y="5679695"/>
              <a:ext cx="1790102" cy="291711"/>
              <a:chOff x="7515642" y="5721247"/>
              <a:chExt cx="3389939" cy="552416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73A4B3E-4D02-4C06-906B-83A658B96973}"/>
                  </a:ext>
                </a:extLst>
              </p:cNvPr>
              <p:cNvSpPr/>
              <p:nvPr/>
            </p:nvSpPr>
            <p:spPr>
              <a:xfrm>
                <a:off x="7515642" y="5721247"/>
                <a:ext cx="3389939" cy="55241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4631D1F-2080-4B80-AD40-E3A72399F1D5}"/>
                  </a:ext>
                </a:extLst>
              </p:cNvPr>
              <p:cNvSpPr/>
              <p:nvPr/>
            </p:nvSpPr>
            <p:spPr>
              <a:xfrm>
                <a:off x="765913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C501F20B-EEB2-49AA-8BF7-03C51A0BAC58}"/>
                  </a:ext>
                </a:extLst>
              </p:cNvPr>
              <p:cNvSpPr/>
              <p:nvPr/>
            </p:nvSpPr>
            <p:spPr>
              <a:xfrm>
                <a:off x="819378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20DC81AB-18A0-4721-BD7C-C6DD32326B81}"/>
                  </a:ext>
                </a:extLst>
              </p:cNvPr>
              <p:cNvSpPr/>
              <p:nvPr/>
            </p:nvSpPr>
            <p:spPr>
              <a:xfrm>
                <a:off x="872843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FBB022-A1B5-47B4-8693-E7B17B36DC6C}"/>
                  </a:ext>
                </a:extLst>
              </p:cNvPr>
              <p:cNvSpPr/>
              <p:nvPr/>
            </p:nvSpPr>
            <p:spPr>
              <a:xfrm>
                <a:off x="926308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0245F1BA-128C-4F00-BE1F-A91F3A1590D4}"/>
                  </a:ext>
                </a:extLst>
              </p:cNvPr>
              <p:cNvSpPr/>
              <p:nvPr/>
            </p:nvSpPr>
            <p:spPr>
              <a:xfrm>
                <a:off x="9797735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B498F40B-CCF5-4612-8119-19B41CF31586}"/>
                  </a:ext>
                </a:extLst>
              </p:cNvPr>
              <p:cNvSpPr/>
              <p:nvPr/>
            </p:nvSpPr>
            <p:spPr>
              <a:xfrm>
                <a:off x="10332383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3DF675D3-4C77-401A-820B-A46DC3ED2FE7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>
              <a:xfrm flipH="1" flipV="1">
                <a:off x="7515642" y="5997456"/>
                <a:ext cx="18068" cy="2479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BE42BD6-DCD7-4047-AFCE-51AD2246FE7A}"/>
              </a:ext>
            </a:extLst>
          </p:cNvPr>
          <p:cNvCxnSpPr>
            <a:cxnSpLocks/>
          </p:cNvCxnSpPr>
          <p:nvPr/>
        </p:nvCxnSpPr>
        <p:spPr>
          <a:xfrm>
            <a:off x="7224207" y="4263697"/>
            <a:ext cx="5030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EFA78E6-B27C-4B7C-A01A-0FC7B713D7AA}"/>
              </a:ext>
            </a:extLst>
          </p:cNvPr>
          <p:cNvCxnSpPr>
            <a:cxnSpLocks/>
          </p:cNvCxnSpPr>
          <p:nvPr/>
        </p:nvCxnSpPr>
        <p:spPr>
          <a:xfrm flipH="1">
            <a:off x="6807200" y="5395967"/>
            <a:ext cx="41700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667E268-00A9-4F89-B859-1BC775CD78AC}"/>
              </a:ext>
            </a:extLst>
          </p:cNvPr>
          <p:cNvCxnSpPr>
            <a:cxnSpLocks/>
          </p:cNvCxnSpPr>
          <p:nvPr/>
        </p:nvCxnSpPr>
        <p:spPr>
          <a:xfrm flipV="1">
            <a:off x="7224208" y="3125267"/>
            <a:ext cx="13099" cy="227070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816BD2C-A369-4488-A9CA-2BC34271FB1C}"/>
              </a:ext>
            </a:extLst>
          </p:cNvPr>
          <p:cNvCxnSpPr>
            <a:cxnSpLocks/>
          </p:cNvCxnSpPr>
          <p:nvPr/>
        </p:nvCxnSpPr>
        <p:spPr>
          <a:xfrm flipH="1">
            <a:off x="5766911" y="3125267"/>
            <a:ext cx="147039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DFFB0C1-654A-4351-BBED-1B81041B60EA}"/>
              </a:ext>
            </a:extLst>
          </p:cNvPr>
          <p:cNvGrpSpPr/>
          <p:nvPr/>
        </p:nvGrpSpPr>
        <p:grpSpPr>
          <a:xfrm>
            <a:off x="7848439" y="3125267"/>
            <a:ext cx="211632" cy="2282154"/>
            <a:chOff x="8231044" y="2956296"/>
            <a:chExt cx="231395" cy="2429254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9DF6EA49-B436-4408-B3EC-C081F60A4F19}"/>
                </a:ext>
              </a:extLst>
            </p:cNvPr>
            <p:cNvGrpSpPr/>
            <p:nvPr/>
          </p:nvGrpSpPr>
          <p:grpSpPr>
            <a:xfrm flipH="1">
              <a:off x="8231044" y="2956296"/>
              <a:ext cx="231395" cy="1111735"/>
              <a:chOff x="4217084" y="2563317"/>
              <a:chExt cx="379124" cy="1821498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896B82A8-E7D1-49EC-8798-E091779C9B0E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E5E3048-47E2-4026-B653-1427D7AE8B92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43A32157-89EF-446B-8C55-AE830293FC09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992B537E-D1E7-426A-AD83-D4587D913A6D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49A5AD1F-6AD4-4BD9-A196-A2C48BFD4E81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9CBD3989-3755-424F-8E63-7FD0B8B6A7D1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AAB927ED-6805-448F-9AFA-7FD95C85B890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EBCE225C-0526-4548-9B5D-1D2AA4EDDCAE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2D0E2A09-ED0A-47B8-8082-F9EB69592B20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3F814D9-FAF2-416E-A6B9-A66B20BD9D2B}"/>
                </a:ext>
              </a:extLst>
            </p:cNvPr>
            <p:cNvGrpSpPr/>
            <p:nvPr/>
          </p:nvGrpSpPr>
          <p:grpSpPr>
            <a:xfrm flipH="1">
              <a:off x="8231044" y="4273815"/>
              <a:ext cx="231395" cy="1111735"/>
              <a:chOff x="4217084" y="2563317"/>
              <a:chExt cx="379124" cy="1821498"/>
            </a:xfrm>
          </p:grpSpPr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2C73756-CC0A-45D8-B378-C7C5D5CA9DE6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90920FD-A236-46D3-B5D6-8A7DA48E994F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A932B40B-1134-4B6B-84FE-60AC3F7295B2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011BFAF3-E909-4CDE-8D37-CD9982AD0136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958416A2-79B0-479B-ABE6-92D7A3564F1E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537CE9AD-03FF-47AB-884E-B47CDD9FCAB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A5DBE118-E4F4-42C2-BDBC-81414F151C0D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22B0D58-3B78-4D34-97BB-81ABF0FE7E52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AD125FE-B720-4D50-B09A-7AAD3FF470CE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F94B2F2B-41EB-471A-9598-DD49AAF37B2A}"/>
              </a:ext>
            </a:extLst>
          </p:cNvPr>
          <p:cNvGrpSpPr/>
          <p:nvPr/>
        </p:nvGrpSpPr>
        <p:grpSpPr>
          <a:xfrm>
            <a:off x="8060071" y="3494315"/>
            <a:ext cx="804622" cy="306319"/>
            <a:chOff x="8060071" y="3494315"/>
            <a:chExt cx="804622" cy="306319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FECA7E0C-9791-4E1D-A076-BAFC8F7ABBCF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solidFill>
              <a:srgbClr val="9FD7BF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1B20D344-E589-40A2-A2F2-370756EB8CBD}"/>
                </a:ext>
              </a:extLst>
            </p:cNvPr>
            <p:cNvCxnSpPr>
              <a:cxnSpLocks/>
              <a:stCxn id="305" idx="1"/>
              <a:endCxn id="27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0E58C54-273C-46AB-AB35-14A7E00CB53D}"/>
              </a:ext>
            </a:extLst>
          </p:cNvPr>
          <p:cNvGrpSpPr/>
          <p:nvPr/>
        </p:nvGrpSpPr>
        <p:grpSpPr>
          <a:xfrm>
            <a:off x="8060071" y="4712353"/>
            <a:ext cx="804622" cy="306319"/>
            <a:chOff x="8060071" y="3494315"/>
            <a:chExt cx="804622" cy="306319"/>
          </a:xfrm>
          <a:solidFill>
            <a:srgbClr val="FFF2CC"/>
          </a:solidFill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23CDC3F-2A3F-463C-A297-83FDB91F4B50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D9DCA00-C0E6-46A3-AEF8-827C5E7ECACC}"/>
                </a:ext>
              </a:extLst>
            </p:cNvPr>
            <p:cNvCxnSpPr>
              <a:cxnSpLocks/>
              <a:stCxn id="31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811368C2-6686-4C06-9EDC-5BDC1AF441A9}"/>
              </a:ext>
            </a:extLst>
          </p:cNvPr>
          <p:cNvSpPr txBox="1"/>
          <p:nvPr/>
        </p:nvSpPr>
        <p:spPr>
          <a:xfrm>
            <a:off x="8715149" y="3945049"/>
            <a:ext cx="2033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글의 토큰 정보와</a:t>
            </a:r>
            <a:endParaRPr lang="en-US" altLang="ko-KR" sz="1000" dirty="0"/>
          </a:p>
          <a:p>
            <a:pPr algn="l"/>
            <a:r>
              <a:rPr lang="ko-KR" altLang="en-US" sz="1000" dirty="0"/>
              <a:t>질문의 </a:t>
            </a:r>
            <a:r>
              <a:rPr lang="en-US" altLang="ko-KR" sz="1000" dirty="0"/>
              <a:t>“</a:t>
            </a:r>
            <a:r>
              <a:rPr lang="ko-KR" altLang="en-US" sz="1000" dirty="0"/>
              <a:t>강조된</a:t>
            </a:r>
            <a:r>
              <a:rPr lang="en-US" altLang="ko-KR" sz="1000" dirty="0"/>
              <a:t>” </a:t>
            </a:r>
            <a:r>
              <a:rPr lang="ko-KR" altLang="en-US" sz="1000" dirty="0"/>
              <a:t>토큰 정보를 결합함</a:t>
            </a:r>
            <a:endParaRPr lang="en-US" altLang="ko-KR" sz="1000" dirty="0"/>
          </a:p>
          <a:p>
            <a:pPr algn="l"/>
            <a:r>
              <a:rPr lang="ko-KR" altLang="ko-KR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/>
              <a:t>정답의 시작</a:t>
            </a:r>
            <a:r>
              <a:rPr lang="en-US" altLang="ko-KR" sz="1000" dirty="0"/>
              <a:t>/</a:t>
            </a:r>
            <a:r>
              <a:rPr lang="ko-KR" altLang="en-US" sz="1000" dirty="0"/>
              <a:t>끝 위치 도출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D114A52-2750-4923-979B-9BABFD1E7E97}"/>
              </a:ext>
            </a:extLst>
          </p:cNvPr>
          <p:cNvGrpSpPr/>
          <p:nvPr/>
        </p:nvGrpSpPr>
        <p:grpSpPr>
          <a:xfrm>
            <a:off x="1875540" y="3721730"/>
            <a:ext cx="1008933" cy="1595417"/>
            <a:chOff x="1875540" y="3721730"/>
            <a:chExt cx="1008933" cy="1595417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662DE6F4-BE38-4E7A-B71E-21414C2B7AF0}"/>
                </a:ext>
              </a:extLst>
            </p:cNvPr>
            <p:cNvGrpSpPr/>
            <p:nvPr/>
          </p:nvGrpSpPr>
          <p:grpSpPr>
            <a:xfrm>
              <a:off x="1875540" y="4311391"/>
              <a:ext cx="1008933" cy="1005756"/>
              <a:chOff x="441300" y="3838775"/>
              <a:chExt cx="1453669" cy="1449091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02FA0F37-F9F6-4952-8585-E3B61CDE6FFC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4C444EA0-B666-44C4-BCF6-EACE4A63BDCB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5927EF35-DDC5-40CE-A772-D06D46BC3224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E422A707-FB61-48D9-917C-428B4D969B4E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D336401C-A78A-469A-8619-6F6E6F8DE287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5E484BDE-A8C6-4807-A50F-FA488C15B0C6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84B1275C-DE60-4EA5-AE6D-07909336F11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타원 246">
                    <a:extLst>
                      <a:ext uri="{FF2B5EF4-FFF2-40B4-BE49-F238E27FC236}">
                        <a16:creationId xmlns:a16="http://schemas.microsoft.com/office/drawing/2014/main" id="{1ADB09C1-EB2A-47C9-B134-C0211A344F4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타원 247">
                    <a:extLst>
                      <a:ext uri="{FF2B5EF4-FFF2-40B4-BE49-F238E27FC236}">
                        <a16:creationId xmlns:a16="http://schemas.microsoft.com/office/drawing/2014/main" id="{524F3B15-75F5-41A4-9BE8-D70A2A8F1A4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E7A31D97-45EE-41EC-8344-B2A9BCCFDD64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371D5872-FC87-4515-AC8F-0534E4F18990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0E633C40-F337-4217-B82B-4D48A5CB24A9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9B6F0FA5-5985-4111-932A-85D15F99E4DE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EC38BB82-27E1-42ED-976A-028B65C33821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48AC28F5-BDF9-4D41-894B-4CF0CCF727D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0ABA97BB-382B-4068-8923-9BDA505BE76D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8DF84D04-44D2-402C-AF75-7D310E1C96E6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558D2B65-D327-4D22-8F1A-B96786497B8E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9E57B028-8CA3-4CC7-B1E9-3CC6FFF979B4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F1C38B3B-E225-4E88-B3EE-5269D311BE70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6DFC65EB-1804-4581-9A83-45376DA0B63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C5622807-02C2-4C6E-BF10-CF5CDAC1E5BA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C6DBC37-E630-42CA-94B1-6F03249559EB}"/>
                </a:ext>
              </a:extLst>
            </p:cNvPr>
            <p:cNvSpPr txBox="1"/>
            <p:nvPr/>
          </p:nvSpPr>
          <p:spPr>
            <a:xfrm>
              <a:off x="1934211" y="372173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(19, 300)</a:t>
              </a:r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7E0C7C73-EF52-4E42-9251-D03A4E30DBAE}"/>
                </a:ext>
              </a:extLst>
            </p:cNvPr>
            <p:cNvCxnSpPr>
              <a:cxnSpLocks/>
              <a:stCxn id="221" idx="2"/>
              <a:endCxn id="223" idx="3"/>
            </p:cNvCxnSpPr>
            <p:nvPr/>
          </p:nvCxnSpPr>
          <p:spPr>
            <a:xfrm>
              <a:off x="2380007" y="4121840"/>
              <a:ext cx="1" cy="18955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4DDDCA4C-731B-4622-A67A-4B075D564F93}"/>
              </a:ext>
            </a:extLst>
          </p:cNvPr>
          <p:cNvCxnSpPr>
            <a:cxnSpLocks/>
          </p:cNvCxnSpPr>
          <p:nvPr/>
        </p:nvCxnSpPr>
        <p:spPr>
          <a:xfrm>
            <a:off x="2884474" y="4624490"/>
            <a:ext cx="803387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3416DC-B0B3-496E-87ED-6341CE6A95C8}"/>
              </a:ext>
            </a:extLst>
          </p:cNvPr>
          <p:cNvSpPr/>
          <p:nvPr/>
        </p:nvSpPr>
        <p:spPr>
          <a:xfrm>
            <a:off x="4192438" y="1835827"/>
            <a:ext cx="3795621" cy="274769"/>
          </a:xfrm>
          <a:prstGeom prst="rect">
            <a:avLst/>
          </a:prstGeom>
          <a:solidFill>
            <a:srgbClr val="FD595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680EC-B3D7-4F62-8DD1-318C4396F34D}"/>
              </a:ext>
            </a:extLst>
          </p:cNvPr>
          <p:cNvSpPr txBox="1"/>
          <p:nvPr/>
        </p:nvSpPr>
        <p:spPr>
          <a:xfrm>
            <a:off x="4272951" y="1835827"/>
            <a:ext cx="24849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Ch1. </a:t>
            </a:r>
            <a:r>
              <a:rPr lang="ko-KR" altLang="en-US" sz="1400" dirty="0"/>
              <a:t>주제 선정 배경</a:t>
            </a:r>
            <a:endParaRPr lang="en-US" altLang="ko-KR" sz="1400" dirty="0"/>
          </a:p>
          <a:p>
            <a:pPr algn="l"/>
            <a:r>
              <a:rPr lang="en-US" altLang="ko-KR" sz="1400" dirty="0"/>
              <a:t>Ch2. </a:t>
            </a:r>
            <a:r>
              <a:rPr lang="ko-KR" altLang="en-US" sz="1400" dirty="0"/>
              <a:t>모델 </a:t>
            </a:r>
            <a:r>
              <a:rPr lang="en-US" altLang="ko-KR" sz="1400" dirty="0"/>
              <a:t>Overview</a:t>
            </a:r>
          </a:p>
          <a:p>
            <a:pPr algn="l"/>
            <a:r>
              <a:rPr lang="en-US" altLang="ko-KR" sz="1400" dirty="0"/>
              <a:t>Ch3. </a:t>
            </a:r>
            <a:r>
              <a:rPr lang="ko-KR" altLang="en-US" sz="1400" dirty="0"/>
              <a:t>데이터 수집 및 정제</a:t>
            </a:r>
            <a:endParaRPr lang="en-US" altLang="ko-KR" sz="1400" dirty="0"/>
          </a:p>
          <a:p>
            <a:pPr algn="l"/>
            <a:r>
              <a:rPr lang="en-US" altLang="ko-KR" sz="1400" dirty="0"/>
              <a:t>Ch4. </a:t>
            </a:r>
            <a:r>
              <a:rPr lang="ko-KR" altLang="en-US" sz="1400" dirty="0"/>
              <a:t>모델 세부 구조</a:t>
            </a:r>
            <a:endParaRPr lang="en-US" altLang="ko-KR" sz="1400" dirty="0"/>
          </a:p>
          <a:p>
            <a:pPr algn="l"/>
            <a:r>
              <a:rPr lang="en-US" altLang="ko-KR" sz="1400" dirty="0"/>
              <a:t>Ch5. </a:t>
            </a:r>
            <a:r>
              <a:rPr lang="ko-KR" altLang="en-US" sz="1400" dirty="0"/>
              <a:t>결과 및 </a:t>
            </a:r>
            <a:r>
              <a:rPr lang="en-US" altLang="ko-KR" sz="1400" dirty="0"/>
              <a:t>QA</a:t>
            </a:r>
            <a:r>
              <a:rPr lang="ko-KR" altLang="en-US" sz="1400" dirty="0"/>
              <a:t>봇 서비스 시연</a:t>
            </a:r>
            <a:endParaRPr lang="en-US" altLang="ko-KR" sz="1400" dirty="0"/>
          </a:p>
          <a:p>
            <a:pPr algn="l"/>
            <a:r>
              <a:rPr lang="en-US" altLang="ko-KR" sz="1400" dirty="0"/>
              <a:t>Ch6. </a:t>
            </a:r>
            <a:r>
              <a:rPr lang="ko-KR" altLang="en-US" sz="1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9810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DD60-F808-4F81-8883-835554BB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연구에서 적용한 </a:t>
            </a:r>
            <a:r>
              <a:rPr lang="en-US" altLang="ko-KR" dirty="0" err="1"/>
              <a:t>DrQA</a:t>
            </a:r>
            <a:r>
              <a:rPr lang="en-US" altLang="ko-KR" dirty="0"/>
              <a:t> </a:t>
            </a:r>
            <a:r>
              <a:rPr lang="ko-KR" altLang="en-US" dirty="0"/>
              <a:t>모델의 전체적인 구조는 아래와 같음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BB120-4028-460F-96E9-7C5B58A94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Part2:</a:t>
            </a:r>
            <a:r>
              <a:rPr lang="ko-KR" altLang="en-US" dirty="0"/>
              <a:t> 모델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9179D193-79AF-44FB-8850-225E796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C99BF82-EBFA-4F01-8E41-06A70338777B}"/>
              </a:ext>
            </a:extLst>
          </p:cNvPr>
          <p:cNvGrpSpPr/>
          <p:nvPr/>
        </p:nvGrpSpPr>
        <p:grpSpPr>
          <a:xfrm>
            <a:off x="1750587" y="1872861"/>
            <a:ext cx="1258839" cy="1816238"/>
            <a:chOff x="1750587" y="1872861"/>
            <a:chExt cx="1258839" cy="18162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AA9D50-D5B9-4D04-A103-D324F7DFDFCF}"/>
                </a:ext>
              </a:extLst>
            </p:cNvPr>
            <p:cNvGrpSpPr/>
            <p:nvPr/>
          </p:nvGrpSpPr>
          <p:grpSpPr>
            <a:xfrm>
              <a:off x="1832387" y="2577859"/>
              <a:ext cx="1095238" cy="1111240"/>
              <a:chOff x="8592905" y="2030166"/>
              <a:chExt cx="1797417" cy="18236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BB8485-4715-48BC-9A86-2C991E2C0474}"/>
                  </a:ext>
                </a:extLst>
              </p:cNvPr>
              <p:cNvSpPr/>
              <p:nvPr/>
            </p:nvSpPr>
            <p:spPr>
              <a:xfrm rot="16200000">
                <a:off x="8579774" y="2043297"/>
                <a:ext cx="1823679" cy="17974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A652579-15F6-4DFD-A7E3-D77A30E50F40}"/>
                  </a:ext>
                </a:extLst>
              </p:cNvPr>
              <p:cNvGrpSpPr/>
              <p:nvPr/>
            </p:nvGrpSpPr>
            <p:grpSpPr>
              <a:xfrm>
                <a:off x="9446916" y="2981073"/>
                <a:ext cx="71562" cy="333956"/>
                <a:chOff x="1530073" y="661975"/>
                <a:chExt cx="71562" cy="333956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6CA55C3-D5D0-4152-9B86-D49972713B70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F6A716AF-5311-48F9-9412-1CE1F26DB8BF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F03826D0-B8DD-4ABF-86ED-B82C7857CE7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46B91D4-BE6D-45B7-B908-890358481D20}"/>
                  </a:ext>
                </a:extLst>
              </p:cNvPr>
              <p:cNvGrpSpPr/>
              <p:nvPr/>
            </p:nvGrpSpPr>
            <p:grpSpPr>
              <a:xfrm>
                <a:off x="8699013" y="21076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D3ED0C4-C98D-4114-A861-F5D90EDA27D0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802D887-4367-4D8E-BB29-87DAAF63341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654D13D-20BD-4178-8E93-E6C1242720F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8B7939C-21EB-44E2-ADFF-EAF2744F399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686757FC-D9D1-4D29-89CC-9A12F8285DD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02DEE35C-7F67-4875-86F4-C1BB7BD4BE9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BA9B77A3-75CC-4D40-8DE5-92CCC43B0D5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224B2989-C62B-4413-A96A-BD4DD878EFE2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4EF65922-0923-4E0F-A2A8-E801D9A09EF6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F1AF51-7417-45FF-AAFC-5E8C5631B937}"/>
                  </a:ext>
                </a:extLst>
              </p:cNvPr>
              <p:cNvGrpSpPr/>
              <p:nvPr/>
            </p:nvGrpSpPr>
            <p:grpSpPr>
              <a:xfrm>
                <a:off x="8698842" y="2522023"/>
                <a:ext cx="1573614" cy="388800"/>
                <a:chOff x="418151" y="3905625"/>
                <a:chExt cx="1573614" cy="38880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634581E-F72F-4662-A1EB-70F77FE4E933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06E68DAE-A015-449C-ABC5-31B97AE97B88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A23FB41-580C-4D96-87FD-37957D4B50E9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2B92ED4-1900-4887-BFCC-B27FD054481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73103AE1-643D-4249-A6DC-69DBF21CB5C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9223F9F-F7E9-4449-A49D-A322AFCD126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DB26621-DB49-41EB-8A50-A2E574EA648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0D9E1F7-B9C6-4A78-B801-8E2744BEBDE3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9586727-C044-4FE6-A33C-FEA87F25BF82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24455F-5A16-40D5-B78B-BF221841FDE8}"/>
                  </a:ext>
                </a:extLst>
              </p:cNvPr>
              <p:cNvGrpSpPr/>
              <p:nvPr/>
            </p:nvGrpSpPr>
            <p:grpSpPr>
              <a:xfrm>
                <a:off x="8702747" y="33813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64D562D-3955-48F9-B15E-1D52F6B6F16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A24EC60-3470-4A13-81CD-D747CA3751B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C5D2586-C7D6-4F43-88DE-E45501D68321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B0E2624-101A-43D6-BB7B-0103BA6FADC6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21E9D24E-D5B1-4E09-8C0E-F8839B9C3D9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8FDF1252-8A5B-4399-A69B-834868F249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DE9428-2F8C-4CBF-B850-A8C65A7058E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F8C9D112-4321-4D12-A6DD-CC7D8491632C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C16A224-7294-4C61-ABA4-384159EA073A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9AF9-1D8F-462A-9795-CE5F2CA83D4F}"/>
                </a:ext>
              </a:extLst>
            </p:cNvPr>
            <p:cNvSpPr txBox="1"/>
            <p:nvPr/>
          </p:nvSpPr>
          <p:spPr>
            <a:xfrm>
              <a:off x="1750587" y="1872861"/>
              <a:ext cx="125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(130, 629)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632A00-3EF9-404C-96D4-F2122C74D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006" y="2272971"/>
              <a:ext cx="1" cy="3048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7025710-FBF5-4293-981B-C2F7D948CB29}"/>
              </a:ext>
            </a:extLst>
          </p:cNvPr>
          <p:cNvGrpSpPr/>
          <p:nvPr/>
        </p:nvGrpSpPr>
        <p:grpSpPr>
          <a:xfrm>
            <a:off x="1875540" y="3920136"/>
            <a:ext cx="1008933" cy="1707554"/>
            <a:chOff x="1843460" y="3920136"/>
            <a:chExt cx="1008933" cy="170755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7F798D3-2048-4617-8B43-7337A1E1C379}"/>
                </a:ext>
              </a:extLst>
            </p:cNvPr>
            <p:cNvGrpSpPr/>
            <p:nvPr/>
          </p:nvGrpSpPr>
          <p:grpSpPr>
            <a:xfrm>
              <a:off x="1843460" y="4621934"/>
              <a:ext cx="1008933" cy="1005756"/>
              <a:chOff x="441300" y="3838775"/>
              <a:chExt cx="1453669" cy="144909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C1019C7-ECC3-4987-8C74-BA43E2E3E01D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5A479F8-58D0-4AEA-8CD6-A62D6B55E99E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18521619-CEDD-40ED-91BC-9B7A35595708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570EE1D3-D2E3-4DA2-A6EB-0E92CD0C69E4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5A989C80-1290-4F29-88CD-971CDE7874D8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2106D219-7092-4292-9725-76A19F67FB8F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F168E73A-1556-406F-B73D-837BE20EDAA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A18770BF-4F5D-4E95-AF7D-EC77F27CF8AC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E8D51EED-B513-4E8D-894A-F8CAE4F3F413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A6425867-4603-4543-95DC-15F9536CA9C2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B62B0C1-6274-44F6-8DA3-58C1E8DD45DA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B3914A32-345C-491F-A861-874307CBED01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A7DBCC0-5FBC-49BD-A81E-BF66B8D2EEAB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D4149B75-E657-4EF4-BAC9-C3546A564F2D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C935B08A-6A7B-465C-B43A-12F7FF5C542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33B5FE42-FE0D-42C7-B857-77F6265A01BB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8E70D220-7D25-499D-94A7-081918E000C8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8583750-87C8-4687-9D04-E7C262F715E7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B04A23A-7C73-4A09-8FE0-ABF36CC9FB17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DD82941E-ABA1-47F5-AB70-6E3B5EA717C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A2EA6BA3-BC15-4FD8-853A-93FA0CF0A22D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9C0BA0E7-4F78-4C21-812D-549313A4CB06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480519-122E-4228-9C6F-744155EE51DE}"/>
                </a:ext>
              </a:extLst>
            </p:cNvPr>
            <p:cNvSpPr txBox="1"/>
            <p:nvPr/>
          </p:nvSpPr>
          <p:spPr>
            <a:xfrm>
              <a:off x="1902131" y="3920136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(19, 300)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A9AD560-A8FD-43F2-961E-A2E7990E2EBD}"/>
                </a:ext>
              </a:extLst>
            </p:cNvPr>
            <p:cNvCxnSpPr>
              <a:cxnSpLocks/>
            </p:cNvCxnSpPr>
            <p:nvPr/>
          </p:nvCxnSpPr>
          <p:spPr>
            <a:xfrm>
              <a:off x="2347926" y="4320246"/>
              <a:ext cx="1" cy="30168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4A11981-91DB-4EB2-BB83-56A991CC2FEE}"/>
              </a:ext>
            </a:extLst>
          </p:cNvPr>
          <p:cNvGrpSpPr/>
          <p:nvPr/>
        </p:nvGrpSpPr>
        <p:grpSpPr>
          <a:xfrm>
            <a:off x="3707118" y="2575895"/>
            <a:ext cx="2044842" cy="1098744"/>
            <a:chOff x="1537691" y="4321678"/>
            <a:chExt cx="3389939" cy="182149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2B855B-0E56-402F-99A7-013A10C459BF}"/>
                </a:ext>
              </a:extLst>
            </p:cNvPr>
            <p:cNvGrpSpPr/>
            <p:nvPr/>
          </p:nvGrpSpPr>
          <p:grpSpPr>
            <a:xfrm>
              <a:off x="2065476" y="5289891"/>
              <a:ext cx="71562" cy="333956"/>
              <a:chOff x="1530073" y="661975"/>
              <a:chExt cx="71562" cy="333956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076ED2-2929-4345-8FFE-0EC9AE15BAD0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E4F21E9-B568-479F-9F60-2502CAAEA08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3F1200C-0E5F-437D-801A-CEC1D666396C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85C273-10D7-4CED-B680-F77A1C1345B5}"/>
                </a:ext>
              </a:extLst>
            </p:cNvPr>
            <p:cNvGrpSpPr/>
            <p:nvPr/>
          </p:nvGrpSpPr>
          <p:grpSpPr>
            <a:xfrm>
              <a:off x="4328282" y="5289891"/>
              <a:ext cx="71562" cy="333956"/>
              <a:chOff x="1530073" y="661975"/>
              <a:chExt cx="71562" cy="333956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5747905-8E05-4E6C-901A-8829A8CC9224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0962D79-217B-4998-926C-BD4DC77454AB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3177FC6-1F41-4F33-B994-F6C83D5FD1A8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3ADEE7-6F6B-48BB-91BB-B53536FE3BE9}"/>
                </a:ext>
              </a:extLst>
            </p:cNvPr>
            <p:cNvSpPr/>
            <p:nvPr/>
          </p:nvSpPr>
          <p:spPr>
            <a:xfrm>
              <a:off x="1537691" y="4321678"/>
              <a:ext cx="3389939" cy="18214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0D375E5-ED6F-4A87-BAC6-751967E8C8E2}"/>
                </a:ext>
              </a:extLst>
            </p:cNvPr>
            <p:cNvGrpSpPr/>
            <p:nvPr/>
          </p:nvGrpSpPr>
          <p:grpSpPr>
            <a:xfrm>
              <a:off x="1631045" y="4400550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9A524A9D-413C-4D71-BF48-CCC4B9DF8204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634F83B-0F30-4733-A869-CCE479D4D24B}"/>
                </a:ext>
              </a:extLst>
            </p:cNvPr>
            <p:cNvGrpSpPr/>
            <p:nvPr/>
          </p:nvGrpSpPr>
          <p:grpSpPr>
            <a:xfrm>
              <a:off x="1631045" y="4813329"/>
              <a:ext cx="1052376" cy="388485"/>
              <a:chOff x="2791366" y="4165336"/>
              <a:chExt cx="1052376" cy="388485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3BD06E2-6358-437B-8A9B-3F020C4D4691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038DB961-48CD-4B13-8ED8-7580859DE3A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BCD3994-A62E-4B56-9E26-DEE6D3CE1CAA}"/>
                </a:ext>
              </a:extLst>
            </p:cNvPr>
            <p:cNvGrpSpPr/>
            <p:nvPr/>
          </p:nvGrpSpPr>
          <p:grpSpPr>
            <a:xfrm>
              <a:off x="1631045" y="5675820"/>
              <a:ext cx="1052376" cy="388485"/>
              <a:chOff x="2791366" y="5027827"/>
              <a:chExt cx="1052376" cy="38848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D7A92FD-6410-491D-B9A7-DAAF6039FA9B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 t="-37143" b="-20000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E31F5FA-44A0-4BE5-9854-DA620AA40C0A}"/>
                </a:ext>
              </a:extLst>
            </p:cNvPr>
            <p:cNvGrpSpPr/>
            <p:nvPr/>
          </p:nvGrpSpPr>
          <p:grpSpPr>
            <a:xfrm>
              <a:off x="2715430" y="4403483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5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231591-CA4D-4D21-AE56-1DF6A6206055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6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1927F3D-784A-4CD1-B571-AA8917BBC194}"/>
                </a:ext>
              </a:extLst>
            </p:cNvPr>
            <p:cNvGrpSpPr/>
            <p:nvPr/>
          </p:nvGrpSpPr>
          <p:grpSpPr>
            <a:xfrm>
              <a:off x="2715430" y="4816262"/>
              <a:ext cx="1052376" cy="388485"/>
              <a:chOff x="2791366" y="4165336"/>
              <a:chExt cx="1052376" cy="388485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3375112-DED9-4EB6-8AE3-7FE132C7D35D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13D61446-1FE2-4F3E-9A47-B83CD2F6213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1E904E7-29B8-45D6-AE7E-9EF9479816FF}"/>
                </a:ext>
              </a:extLst>
            </p:cNvPr>
            <p:cNvGrpSpPr/>
            <p:nvPr/>
          </p:nvGrpSpPr>
          <p:grpSpPr>
            <a:xfrm>
              <a:off x="2715430" y="5678753"/>
              <a:ext cx="1052376" cy="388485"/>
              <a:chOff x="2791366" y="5027827"/>
              <a:chExt cx="1052376" cy="388485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F381EA-486B-4026-9CA9-1ECB778DE0F5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AEFF841-D38D-499B-A4B5-6E4476401A43}"/>
                </a:ext>
              </a:extLst>
            </p:cNvPr>
            <p:cNvGrpSpPr/>
            <p:nvPr/>
          </p:nvGrpSpPr>
          <p:grpSpPr>
            <a:xfrm>
              <a:off x="3808603" y="4405174"/>
              <a:ext cx="1052376" cy="383162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84E97A0-348D-4E2A-A654-1641A580FADD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8A58E80-3937-4823-8321-060976972335}"/>
                </a:ext>
              </a:extLst>
            </p:cNvPr>
            <p:cNvGrpSpPr/>
            <p:nvPr/>
          </p:nvGrpSpPr>
          <p:grpSpPr>
            <a:xfrm>
              <a:off x="3808603" y="4815725"/>
              <a:ext cx="1052376" cy="383162"/>
              <a:chOff x="2791366" y="4165336"/>
              <a:chExt cx="1052376" cy="388485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A6444BE-AB35-41D3-BE81-71CE9D50800B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60F88E39-656B-4173-BE15-57A6C205E036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5FC0F41-288C-4360-AC62-6BBB8636B8AC}"/>
                </a:ext>
              </a:extLst>
            </p:cNvPr>
            <p:cNvGrpSpPr/>
            <p:nvPr/>
          </p:nvGrpSpPr>
          <p:grpSpPr>
            <a:xfrm>
              <a:off x="3808603" y="5672893"/>
              <a:ext cx="1052376" cy="388485"/>
              <a:chOff x="2791366" y="5027827"/>
              <a:chExt cx="1052376" cy="38848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FAF2340-088B-4FAC-83C9-72983B6F4F17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3AC52D0-47CD-4CB2-A2C8-B0B84A6D4FF3}"/>
              </a:ext>
            </a:extLst>
          </p:cNvPr>
          <p:cNvSpPr txBox="1"/>
          <p:nvPr/>
        </p:nvSpPr>
        <p:spPr>
          <a:xfrm>
            <a:off x="4041690" y="1925114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</a:t>
            </a:r>
            <a:r>
              <a:rPr lang="en-US" altLang="ko-KR" sz="1000" dirty="0"/>
              <a:t>: 3</a:t>
            </a:r>
            <a:r>
              <a:rPr lang="ko-KR" altLang="en-US" sz="1000" dirty="0"/>
              <a:t>층 </a:t>
            </a:r>
            <a:r>
              <a:rPr lang="en-US" altLang="ko-KR" sz="1000" dirty="0"/>
              <a:t>Bi-LSTM</a:t>
            </a:r>
          </a:p>
          <a:p>
            <a:pPr algn="ctr"/>
            <a:r>
              <a:rPr lang="en-US" altLang="ko-KR" sz="1000" dirty="0"/>
              <a:t>(130, 768)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A57FF5-FE48-409B-9E35-FA5C6DF07DDC}"/>
              </a:ext>
            </a:extLst>
          </p:cNvPr>
          <p:cNvCxnSpPr>
            <a:cxnSpLocks/>
            <a:stCxn id="123" idx="2"/>
            <a:endCxn id="77" idx="0"/>
          </p:cNvCxnSpPr>
          <p:nvPr/>
        </p:nvCxnSpPr>
        <p:spPr>
          <a:xfrm>
            <a:off x="4729539" y="2325224"/>
            <a:ext cx="0" cy="25067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6AFE1A2-2DFE-4618-8D3D-C17C4BF8BCF6}"/>
              </a:ext>
            </a:extLst>
          </p:cNvPr>
          <p:cNvCxnSpPr>
            <a:cxnSpLocks/>
            <a:stCxn id="9" idx="2"/>
            <a:endCxn id="77" idx="1"/>
          </p:cNvCxnSpPr>
          <p:nvPr/>
        </p:nvCxnSpPr>
        <p:spPr>
          <a:xfrm flipV="1">
            <a:off x="2927625" y="3125267"/>
            <a:ext cx="779493" cy="8212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7AEB553-6A03-428D-96D4-D06A41613108}"/>
              </a:ext>
            </a:extLst>
          </p:cNvPr>
          <p:cNvGrpSpPr/>
          <p:nvPr/>
        </p:nvGrpSpPr>
        <p:grpSpPr>
          <a:xfrm>
            <a:off x="3687861" y="4222048"/>
            <a:ext cx="3312891" cy="1749358"/>
            <a:chOff x="3687861" y="4222048"/>
            <a:chExt cx="3312891" cy="1749358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57597A43-2DA7-45E5-B963-231A678DE23E}"/>
                </a:ext>
              </a:extLst>
            </p:cNvPr>
            <p:cNvGrpSpPr/>
            <p:nvPr/>
          </p:nvGrpSpPr>
          <p:grpSpPr>
            <a:xfrm>
              <a:off x="3687861" y="4222048"/>
              <a:ext cx="1790102" cy="764177"/>
              <a:chOff x="2030331" y="636048"/>
              <a:chExt cx="3389939" cy="1447131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5C4D3F38-B885-42C5-9305-16483E3DF4EF}"/>
                  </a:ext>
                </a:extLst>
              </p:cNvPr>
              <p:cNvGrpSpPr/>
              <p:nvPr/>
            </p:nvGrpSpPr>
            <p:grpSpPr>
              <a:xfrm>
                <a:off x="2558116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DB6DB3D-453A-4834-95B5-906493DECFE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AF8CA8BC-DB96-4C4D-AAF4-CDCEF838B9A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DF624C0-0241-4C3B-A45C-DB28B643A98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5C8BF24-9258-454F-ABC7-7149D784FE72}"/>
                  </a:ext>
                </a:extLst>
              </p:cNvPr>
              <p:cNvGrpSpPr/>
              <p:nvPr/>
            </p:nvGrpSpPr>
            <p:grpSpPr>
              <a:xfrm>
                <a:off x="4820922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1124BDB-DA9C-43E6-938A-01483E2C6C15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B67423B-3E99-4716-9F22-9F880D07774B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FD2334CC-92F7-499D-8AEA-A8DE8C34374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F42D129-9102-4E40-94C4-042EEEE6D4EA}"/>
                  </a:ext>
                </a:extLst>
              </p:cNvPr>
              <p:cNvSpPr/>
              <p:nvPr/>
            </p:nvSpPr>
            <p:spPr>
              <a:xfrm>
                <a:off x="2030331" y="636048"/>
                <a:ext cx="3389939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7386CA4-8F7C-44B0-96E5-F49FDB4D7F9A}"/>
                  </a:ext>
                </a:extLst>
              </p:cNvPr>
              <p:cNvGrpSpPr/>
              <p:nvPr/>
            </p:nvGrpSpPr>
            <p:grpSpPr>
              <a:xfrm>
                <a:off x="2123685" y="71492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사각형: 둥근 모서리 185">
                      <a:extLst>
                        <a:ext uri="{FF2B5EF4-FFF2-40B4-BE49-F238E27FC236}">
                          <a16:creationId xmlns:a16="http://schemas.microsoft.com/office/drawing/2014/main" id="{5C093EDD-2DE1-4331-822C-550B38B03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60C39E49-D5C4-479E-87E7-331592E684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D261B0A3-0D61-4EE8-B113-6952E6FB28E0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사각형: 둥근 모서리 187">
                      <a:extLst>
                        <a:ext uri="{FF2B5EF4-FFF2-40B4-BE49-F238E27FC236}">
                          <a16:creationId xmlns:a16="http://schemas.microsoft.com/office/drawing/2014/main" id="{BB291097-F202-4EF5-BC31-756D20F3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사각형: 둥근 모서리 204">
                      <a:extLst>
                        <a:ext uri="{FF2B5EF4-FFF2-40B4-BE49-F238E27FC236}">
                          <a16:creationId xmlns:a16="http://schemas.microsoft.com/office/drawing/2014/main" id="{FB3E1AF5-E835-420B-A341-FE4923EB07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76C40D8-B053-40AF-98B8-30B71560365C}"/>
                  </a:ext>
                </a:extLst>
              </p:cNvPr>
              <p:cNvGrpSpPr/>
              <p:nvPr/>
            </p:nvGrpSpPr>
            <p:grpSpPr>
              <a:xfrm>
                <a:off x="2123685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02A9372-2353-424D-9FF2-92FEFAC0CD48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사각형: 둥근 모서리 183">
                      <a:extLst>
                        <a:ext uri="{FF2B5EF4-FFF2-40B4-BE49-F238E27FC236}">
                          <a16:creationId xmlns:a16="http://schemas.microsoft.com/office/drawing/2014/main" id="{9332AF3F-CA29-489F-B3DA-D747C4E4E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사각형: 둥근 모서리 203">
                      <a:extLst>
                        <a:ext uri="{FF2B5EF4-FFF2-40B4-BE49-F238E27FC236}">
                          <a16:creationId xmlns:a16="http://schemas.microsoft.com/office/drawing/2014/main" id="{6A6BA92B-8173-4BBE-B633-2455C1AD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사각형: 둥근 모서리 184">
                      <a:extLst>
                        <a:ext uri="{FF2B5EF4-FFF2-40B4-BE49-F238E27FC236}">
                          <a16:creationId xmlns:a16="http://schemas.microsoft.com/office/drawing/2014/main" id="{CB8ED81C-EBF6-4990-9DD3-C77AB1A0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사각형: 둥근 모서리 206">
                      <a:extLst>
                        <a:ext uri="{FF2B5EF4-FFF2-40B4-BE49-F238E27FC236}">
                          <a16:creationId xmlns:a16="http://schemas.microsoft.com/office/drawing/2014/main" id="{B9D07BFD-C5A2-447E-80F0-05D56B603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DED57B-117E-42C5-B45B-58FA9685D990}"/>
                  </a:ext>
                </a:extLst>
              </p:cNvPr>
              <p:cNvGrpSpPr/>
              <p:nvPr/>
            </p:nvGrpSpPr>
            <p:grpSpPr>
              <a:xfrm>
                <a:off x="3208070" y="71785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사각형: 둥근 모서리 179">
                      <a:extLst>
                        <a:ext uri="{FF2B5EF4-FFF2-40B4-BE49-F238E27FC236}">
                          <a16:creationId xmlns:a16="http://schemas.microsoft.com/office/drawing/2014/main" id="{45F702C3-FB5D-47A1-AD63-1CE89401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F3031C38-81BD-404B-960D-EF7CC1794B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7261933-3EEE-4F7C-911B-A7F39832C392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사각형: 둥근 모서리 181">
                      <a:extLst>
                        <a:ext uri="{FF2B5EF4-FFF2-40B4-BE49-F238E27FC236}">
                          <a16:creationId xmlns:a16="http://schemas.microsoft.com/office/drawing/2014/main" id="{9BBF877D-6170-4DB3-8A7A-E0128880D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사각형: 둥근 모서리 230">
                      <a:extLst>
                        <a:ext uri="{FF2B5EF4-FFF2-40B4-BE49-F238E27FC236}">
                          <a16:creationId xmlns:a16="http://schemas.microsoft.com/office/drawing/2014/main" id="{0A1BC27C-90E6-49E3-99CA-5C3D790375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309BDC66-400A-4749-A93E-3EF7F7030792}"/>
                  </a:ext>
                </a:extLst>
              </p:cNvPr>
              <p:cNvGrpSpPr/>
              <p:nvPr/>
            </p:nvGrpSpPr>
            <p:grpSpPr>
              <a:xfrm>
                <a:off x="3208070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B5B1AF0A-F54F-498C-BB4E-A8E3EB47C78D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사각형: 둥근 모서리 177">
                      <a:extLst>
                        <a:ext uri="{FF2B5EF4-FFF2-40B4-BE49-F238E27FC236}">
                          <a16:creationId xmlns:a16="http://schemas.microsoft.com/office/drawing/2014/main" id="{3D61AFDE-3286-49B7-89C7-8DD297E6F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사각형: 둥근 모서리 238">
                      <a:extLst>
                        <a:ext uri="{FF2B5EF4-FFF2-40B4-BE49-F238E27FC236}">
                          <a16:creationId xmlns:a16="http://schemas.microsoft.com/office/drawing/2014/main" id="{8C5BF883-555C-4C1D-B008-B9AE89F80C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사각형: 둥근 모서리 178">
                      <a:extLst>
                        <a:ext uri="{FF2B5EF4-FFF2-40B4-BE49-F238E27FC236}">
                          <a16:creationId xmlns:a16="http://schemas.microsoft.com/office/drawing/2014/main" id="{D77BF3C1-90A9-4BD1-8ED1-628129840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사각형: 둥근 모서리 239">
                      <a:extLst>
                        <a:ext uri="{FF2B5EF4-FFF2-40B4-BE49-F238E27FC236}">
                          <a16:creationId xmlns:a16="http://schemas.microsoft.com/office/drawing/2014/main" id="{F00FFFF4-0F05-4958-A1C3-3CDB76E67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7752DC1-694F-4EFF-AB89-FB7996F4C006}"/>
                  </a:ext>
                </a:extLst>
              </p:cNvPr>
              <p:cNvGrpSpPr/>
              <p:nvPr/>
            </p:nvGrpSpPr>
            <p:grpSpPr>
              <a:xfrm>
                <a:off x="4301243" y="71954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사각형: 둥근 모서리 173">
                      <a:extLst>
                        <a:ext uri="{FF2B5EF4-FFF2-40B4-BE49-F238E27FC236}">
                          <a16:creationId xmlns:a16="http://schemas.microsoft.com/office/drawing/2014/main" id="{18626472-8397-4031-A092-B5F5538CB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사각형: 둥근 모서리 241">
                      <a:extLst>
                        <a:ext uri="{FF2B5EF4-FFF2-40B4-BE49-F238E27FC236}">
                          <a16:creationId xmlns:a16="http://schemas.microsoft.com/office/drawing/2014/main" id="{CDC9AF0C-356E-4F6A-8B9D-BF34C399D7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CD932B8F-9424-4F37-886B-4D42B57CD0AB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사각형: 둥근 모서리 175">
                      <a:extLst>
                        <a:ext uri="{FF2B5EF4-FFF2-40B4-BE49-F238E27FC236}">
                          <a16:creationId xmlns:a16="http://schemas.microsoft.com/office/drawing/2014/main" id="{8A80A498-0721-4442-88DA-79C2F392E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사각형: 둥근 모서리 243">
                      <a:extLst>
                        <a:ext uri="{FF2B5EF4-FFF2-40B4-BE49-F238E27FC236}">
                          <a16:creationId xmlns:a16="http://schemas.microsoft.com/office/drawing/2014/main" id="{92D053A8-296F-43DB-8B34-42DD8146A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EC739301-7859-4509-BBC3-99641BC000E0}"/>
                  </a:ext>
                </a:extLst>
              </p:cNvPr>
              <p:cNvGrpSpPr/>
              <p:nvPr/>
            </p:nvGrpSpPr>
            <p:grpSpPr>
              <a:xfrm>
                <a:off x="4301243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A09A56B6-BB94-4B30-AE3A-A271B4AC92E4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사각형: 둥근 모서리 171">
                      <a:extLst>
                        <a:ext uri="{FF2B5EF4-FFF2-40B4-BE49-F238E27FC236}">
                          <a16:creationId xmlns:a16="http://schemas.microsoft.com/office/drawing/2014/main" id="{181B5B36-38DF-421C-9AD7-356054D8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사각형: 둥근 모서리 251">
                      <a:extLst>
                        <a:ext uri="{FF2B5EF4-FFF2-40B4-BE49-F238E27FC236}">
                          <a16:creationId xmlns:a16="http://schemas.microsoft.com/office/drawing/2014/main" id="{2311464B-7D76-41E3-97E9-A64B61783A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사각형: 둥근 모서리 172">
                      <a:extLst>
                        <a:ext uri="{FF2B5EF4-FFF2-40B4-BE49-F238E27FC236}">
                          <a16:creationId xmlns:a16="http://schemas.microsoft.com/office/drawing/2014/main" id="{2A93C0F2-F8CA-416B-A279-E8C087D4D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사각형: 둥근 모서리 252">
                      <a:extLst>
                        <a:ext uri="{FF2B5EF4-FFF2-40B4-BE49-F238E27FC236}">
                          <a16:creationId xmlns:a16="http://schemas.microsoft.com/office/drawing/2014/main" id="{D80300C7-675A-4346-8C37-8087E81BDF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7BC87C-3304-4FD9-8F4D-33D7D03B5864}"/>
                </a:ext>
              </a:extLst>
            </p:cNvPr>
            <p:cNvSpPr txBox="1"/>
            <p:nvPr/>
          </p:nvSpPr>
          <p:spPr>
            <a:xfrm>
              <a:off x="5711756" y="4398293"/>
              <a:ext cx="1251339" cy="40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E1665FE-E8A9-47BC-B125-F7219D8661AF}"/>
                </a:ext>
              </a:extLst>
            </p:cNvPr>
            <p:cNvCxnSpPr>
              <a:cxnSpLocks/>
              <a:stCxn id="132" idx="1"/>
              <a:endCxn id="164" idx="3"/>
            </p:cNvCxnSpPr>
            <p:nvPr/>
          </p:nvCxnSpPr>
          <p:spPr>
            <a:xfrm flipH="1">
              <a:off x="5477963" y="4602380"/>
              <a:ext cx="233793" cy="175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67DB96A-BCCB-4286-8EF6-828801DC7C59}"/>
                </a:ext>
              </a:extLst>
            </p:cNvPr>
            <p:cNvGrpSpPr/>
            <p:nvPr/>
          </p:nvGrpSpPr>
          <p:grpSpPr>
            <a:xfrm rot="16200000">
              <a:off x="3920474" y="4926974"/>
              <a:ext cx="324903" cy="764177"/>
              <a:chOff x="6124692" y="638008"/>
              <a:chExt cx="615272" cy="1447131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79A5EBB-A2D4-4D90-A46C-262877C24D3F}"/>
                  </a:ext>
                </a:extLst>
              </p:cNvPr>
              <p:cNvSpPr/>
              <p:nvPr/>
            </p:nvSpPr>
            <p:spPr>
              <a:xfrm>
                <a:off x="6124692" y="638008"/>
                <a:ext cx="615272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C6C5FC4-F0F1-4D91-B67D-4525C2A8463D}"/>
                  </a:ext>
                </a:extLst>
              </p:cNvPr>
              <p:cNvSpPr/>
              <p:nvPr/>
            </p:nvSpPr>
            <p:spPr>
              <a:xfrm>
                <a:off x="6246048" y="715522"/>
                <a:ext cx="351961" cy="12691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684D9B2-91D3-4880-B62B-6847FA53B7DB}"/>
                  </a:ext>
                </a:extLst>
              </p:cNvPr>
              <p:cNvSpPr/>
              <p:nvPr/>
            </p:nvSpPr>
            <p:spPr>
              <a:xfrm rot="5400000">
                <a:off x="6317356" y="1689179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8E69650-874A-49E5-BC11-75CDA40B64B4}"/>
                  </a:ext>
                </a:extLst>
              </p:cNvPr>
              <p:cNvSpPr/>
              <p:nvPr/>
            </p:nvSpPr>
            <p:spPr>
              <a:xfrm rot="5400000">
                <a:off x="6317356" y="80860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E8A2BFD-0618-4F38-9EE2-970E2DB2CE3D}"/>
                  </a:ext>
                </a:extLst>
              </p:cNvPr>
              <p:cNvGrpSpPr/>
              <p:nvPr/>
            </p:nvGrpSpPr>
            <p:grpSpPr>
              <a:xfrm>
                <a:off x="6380375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3FF132A5-2096-4A6F-9E69-D40C413EA28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EC609D2A-6C60-4330-9DDF-EACB6C5724B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DDC3E519-E633-4940-9199-50B62928C4B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5BD85-6F22-41D5-8801-F25761845C0D}"/>
                </a:ext>
              </a:extLst>
            </p:cNvPr>
            <p:cNvSpPr txBox="1"/>
            <p:nvPr/>
          </p:nvSpPr>
          <p:spPr>
            <a:xfrm>
              <a:off x="5674097" y="5702440"/>
              <a:ext cx="132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과정</a:t>
              </a:r>
              <a:endParaRPr lang="en-US" altLang="ko-KR" sz="10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5762DF-C965-41BB-9540-0AC5E4D94A65}"/>
                </a:ext>
              </a:extLst>
            </p:cNvPr>
            <p:cNvCxnSpPr>
              <a:cxnSpLocks/>
              <a:stCxn id="135" idx="1"/>
              <a:endCxn id="146" idx="3"/>
            </p:cNvCxnSpPr>
            <p:nvPr/>
          </p:nvCxnSpPr>
          <p:spPr>
            <a:xfrm flipH="1">
              <a:off x="5477963" y="5825551"/>
              <a:ext cx="19613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6ACBA4F-5E15-4D16-97A1-E3AD2566EA5B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>
              <a:off x="4082926" y="5001701"/>
              <a:ext cx="0" cy="14491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1605A67-CFB9-438C-8B7F-62065AC8221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5265808" y="5001701"/>
              <a:ext cx="0" cy="22232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3892C1D-5A1A-40A4-977E-E3D4D0F9D179}"/>
                </a:ext>
              </a:extLst>
            </p:cNvPr>
            <p:cNvSpPr/>
            <p:nvPr/>
          </p:nvSpPr>
          <p:spPr>
            <a:xfrm>
              <a:off x="5177739" y="5224022"/>
              <a:ext cx="176137" cy="176137"/>
            </a:xfrm>
            <a:prstGeom prst="ellipse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/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 err="1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/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blipFill>
                  <a:blip r:embed="rId15"/>
                  <a:stretch>
                    <a:fillRect l="-600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852CBB2-EBC9-4F89-B9F1-0077B8EFAA89}"/>
                </a:ext>
              </a:extLst>
            </p:cNvPr>
            <p:cNvGrpSpPr/>
            <p:nvPr/>
          </p:nvGrpSpPr>
          <p:grpSpPr>
            <a:xfrm>
              <a:off x="3687861" y="5679695"/>
              <a:ext cx="1790102" cy="291711"/>
              <a:chOff x="7515642" y="5721247"/>
              <a:chExt cx="3389939" cy="552416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73A4B3E-4D02-4C06-906B-83A658B96973}"/>
                  </a:ext>
                </a:extLst>
              </p:cNvPr>
              <p:cNvSpPr/>
              <p:nvPr/>
            </p:nvSpPr>
            <p:spPr>
              <a:xfrm>
                <a:off x="7515642" y="5721247"/>
                <a:ext cx="3389939" cy="55241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4631D1F-2080-4B80-AD40-E3A72399F1D5}"/>
                  </a:ext>
                </a:extLst>
              </p:cNvPr>
              <p:cNvSpPr/>
              <p:nvPr/>
            </p:nvSpPr>
            <p:spPr>
              <a:xfrm>
                <a:off x="765913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C501F20B-EEB2-49AA-8BF7-03C51A0BAC58}"/>
                  </a:ext>
                </a:extLst>
              </p:cNvPr>
              <p:cNvSpPr/>
              <p:nvPr/>
            </p:nvSpPr>
            <p:spPr>
              <a:xfrm>
                <a:off x="819378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20DC81AB-18A0-4721-BD7C-C6DD32326B81}"/>
                  </a:ext>
                </a:extLst>
              </p:cNvPr>
              <p:cNvSpPr/>
              <p:nvPr/>
            </p:nvSpPr>
            <p:spPr>
              <a:xfrm>
                <a:off x="872843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FBB022-A1B5-47B4-8693-E7B17B36DC6C}"/>
                  </a:ext>
                </a:extLst>
              </p:cNvPr>
              <p:cNvSpPr/>
              <p:nvPr/>
            </p:nvSpPr>
            <p:spPr>
              <a:xfrm>
                <a:off x="926308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0245F1BA-128C-4F00-BE1F-A91F3A1590D4}"/>
                  </a:ext>
                </a:extLst>
              </p:cNvPr>
              <p:cNvSpPr/>
              <p:nvPr/>
            </p:nvSpPr>
            <p:spPr>
              <a:xfrm>
                <a:off x="9797735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B498F40B-CCF5-4612-8119-19B41CF31586}"/>
                  </a:ext>
                </a:extLst>
              </p:cNvPr>
              <p:cNvSpPr/>
              <p:nvPr/>
            </p:nvSpPr>
            <p:spPr>
              <a:xfrm>
                <a:off x="10332383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3DF675D3-4C77-401A-820B-A46DC3ED2FE7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>
              <a:xfrm flipH="1" flipV="1">
                <a:off x="7515642" y="5997456"/>
                <a:ext cx="18068" cy="2479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98D8EE5-FFFD-479C-935A-42EDF59BDDD5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884474" y="5124813"/>
            <a:ext cx="803387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BE42BD6-DCD7-4047-AFCE-51AD2246FE7A}"/>
              </a:ext>
            </a:extLst>
          </p:cNvPr>
          <p:cNvCxnSpPr>
            <a:cxnSpLocks/>
          </p:cNvCxnSpPr>
          <p:nvPr/>
        </p:nvCxnSpPr>
        <p:spPr>
          <a:xfrm>
            <a:off x="7224207" y="4263697"/>
            <a:ext cx="5030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EFA78E6-B27C-4B7C-A01A-0FC7B713D7AA}"/>
              </a:ext>
            </a:extLst>
          </p:cNvPr>
          <p:cNvCxnSpPr>
            <a:cxnSpLocks/>
          </p:cNvCxnSpPr>
          <p:nvPr/>
        </p:nvCxnSpPr>
        <p:spPr>
          <a:xfrm flipH="1">
            <a:off x="6807200" y="5395967"/>
            <a:ext cx="41700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667E268-00A9-4F89-B859-1BC775CD78AC}"/>
              </a:ext>
            </a:extLst>
          </p:cNvPr>
          <p:cNvCxnSpPr>
            <a:cxnSpLocks/>
          </p:cNvCxnSpPr>
          <p:nvPr/>
        </p:nvCxnSpPr>
        <p:spPr>
          <a:xfrm flipV="1">
            <a:off x="7224208" y="3125267"/>
            <a:ext cx="13099" cy="227070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816BD2C-A369-4488-A9CA-2BC34271FB1C}"/>
              </a:ext>
            </a:extLst>
          </p:cNvPr>
          <p:cNvCxnSpPr>
            <a:cxnSpLocks/>
          </p:cNvCxnSpPr>
          <p:nvPr/>
        </p:nvCxnSpPr>
        <p:spPr>
          <a:xfrm flipH="1">
            <a:off x="5766911" y="3125267"/>
            <a:ext cx="147039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DFFB0C1-654A-4351-BBED-1B81041B60EA}"/>
              </a:ext>
            </a:extLst>
          </p:cNvPr>
          <p:cNvGrpSpPr/>
          <p:nvPr/>
        </p:nvGrpSpPr>
        <p:grpSpPr>
          <a:xfrm>
            <a:off x="7848439" y="3125267"/>
            <a:ext cx="211632" cy="2282154"/>
            <a:chOff x="8231044" y="2956296"/>
            <a:chExt cx="231395" cy="2429254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9DF6EA49-B436-4408-B3EC-C081F60A4F19}"/>
                </a:ext>
              </a:extLst>
            </p:cNvPr>
            <p:cNvGrpSpPr/>
            <p:nvPr/>
          </p:nvGrpSpPr>
          <p:grpSpPr>
            <a:xfrm flipH="1">
              <a:off x="8231044" y="2956296"/>
              <a:ext cx="231395" cy="1111735"/>
              <a:chOff x="4217084" y="2563317"/>
              <a:chExt cx="379124" cy="1821498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896B82A8-E7D1-49EC-8798-E091779C9B0E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E5E3048-47E2-4026-B653-1427D7AE8B92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43A32157-89EF-446B-8C55-AE830293FC09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992B537E-D1E7-426A-AD83-D4587D913A6D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49A5AD1F-6AD4-4BD9-A196-A2C48BFD4E81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9CBD3989-3755-424F-8E63-7FD0B8B6A7D1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AAB927ED-6805-448F-9AFA-7FD95C85B890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EBCE225C-0526-4548-9B5D-1D2AA4EDDCAE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2D0E2A09-ED0A-47B8-8082-F9EB69592B20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3F814D9-FAF2-416E-A6B9-A66B20BD9D2B}"/>
                </a:ext>
              </a:extLst>
            </p:cNvPr>
            <p:cNvGrpSpPr/>
            <p:nvPr/>
          </p:nvGrpSpPr>
          <p:grpSpPr>
            <a:xfrm flipH="1">
              <a:off x="8231044" y="4273815"/>
              <a:ext cx="231395" cy="1111735"/>
              <a:chOff x="4217084" y="2563317"/>
              <a:chExt cx="379124" cy="1821498"/>
            </a:xfrm>
          </p:grpSpPr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2C73756-CC0A-45D8-B378-C7C5D5CA9DE6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90920FD-A236-46D3-B5D6-8A7DA48E994F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A932B40B-1134-4B6B-84FE-60AC3F7295B2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011BFAF3-E909-4CDE-8D37-CD9982AD0136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958416A2-79B0-479B-ABE6-92D7A3564F1E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537CE9AD-03FF-47AB-884E-B47CDD9FCAB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A5DBE118-E4F4-42C2-BDBC-81414F151C0D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22B0D58-3B78-4D34-97BB-81ABF0FE7E52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AD125FE-B720-4D50-B09A-7AAD3FF470CE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F94B2F2B-41EB-471A-9598-DD49AAF37B2A}"/>
              </a:ext>
            </a:extLst>
          </p:cNvPr>
          <p:cNvGrpSpPr/>
          <p:nvPr/>
        </p:nvGrpSpPr>
        <p:grpSpPr>
          <a:xfrm>
            <a:off x="8060071" y="3494315"/>
            <a:ext cx="804622" cy="306319"/>
            <a:chOff x="8060071" y="3494315"/>
            <a:chExt cx="804622" cy="306319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FECA7E0C-9791-4E1D-A076-BAFC8F7ABBCF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solidFill>
              <a:srgbClr val="9FD7BF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1B20D344-E589-40A2-A2F2-370756EB8CBD}"/>
                </a:ext>
              </a:extLst>
            </p:cNvPr>
            <p:cNvCxnSpPr>
              <a:cxnSpLocks/>
              <a:stCxn id="305" idx="1"/>
              <a:endCxn id="27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0E58C54-273C-46AB-AB35-14A7E00CB53D}"/>
              </a:ext>
            </a:extLst>
          </p:cNvPr>
          <p:cNvGrpSpPr/>
          <p:nvPr/>
        </p:nvGrpSpPr>
        <p:grpSpPr>
          <a:xfrm>
            <a:off x="8060071" y="4712353"/>
            <a:ext cx="804622" cy="306319"/>
            <a:chOff x="8060071" y="3494315"/>
            <a:chExt cx="804622" cy="306319"/>
          </a:xfrm>
          <a:solidFill>
            <a:srgbClr val="FFF2CC"/>
          </a:solidFill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23CDC3F-2A3F-463C-A297-83FDB91F4B50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D9DCA00-C0E6-46A3-AEF8-827C5E7ECACC}"/>
                </a:ext>
              </a:extLst>
            </p:cNvPr>
            <p:cNvCxnSpPr>
              <a:cxnSpLocks/>
              <a:stCxn id="31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811368C2-6686-4C06-9EDC-5BDC1AF441A9}"/>
              </a:ext>
            </a:extLst>
          </p:cNvPr>
          <p:cNvSpPr txBox="1"/>
          <p:nvPr/>
        </p:nvSpPr>
        <p:spPr>
          <a:xfrm>
            <a:off x="8715149" y="3945049"/>
            <a:ext cx="2033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글의 토큰 정보와</a:t>
            </a:r>
            <a:endParaRPr lang="en-US" altLang="ko-KR" sz="1000" dirty="0"/>
          </a:p>
          <a:p>
            <a:pPr algn="l"/>
            <a:r>
              <a:rPr lang="ko-KR" altLang="en-US" sz="1000" dirty="0"/>
              <a:t>질문의 </a:t>
            </a:r>
            <a:r>
              <a:rPr lang="en-US" altLang="ko-KR" sz="1000" dirty="0"/>
              <a:t>“</a:t>
            </a:r>
            <a:r>
              <a:rPr lang="ko-KR" altLang="en-US" sz="1000" dirty="0"/>
              <a:t>강조된</a:t>
            </a:r>
            <a:r>
              <a:rPr lang="en-US" altLang="ko-KR" sz="1000" dirty="0"/>
              <a:t>” </a:t>
            </a:r>
            <a:r>
              <a:rPr lang="ko-KR" altLang="en-US" sz="1000" dirty="0"/>
              <a:t>토큰 정보를 결합함</a:t>
            </a:r>
            <a:endParaRPr lang="en-US" altLang="ko-KR" sz="1000" dirty="0"/>
          </a:p>
          <a:p>
            <a:pPr algn="l"/>
            <a:r>
              <a:rPr lang="ko-KR" altLang="ko-KR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/>
              <a:t>정답의 시작</a:t>
            </a:r>
            <a:r>
              <a:rPr lang="en-US" altLang="ko-KR" sz="1000" dirty="0"/>
              <a:t>/</a:t>
            </a:r>
            <a:r>
              <a:rPr lang="ko-KR" altLang="en-US" sz="1000" dirty="0"/>
              <a:t>끝 위치 도출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3E1DE53-5A43-4038-A24E-6A9FAD624A3D}"/>
              </a:ext>
            </a:extLst>
          </p:cNvPr>
          <p:cNvSpPr/>
          <p:nvPr/>
        </p:nvSpPr>
        <p:spPr>
          <a:xfrm>
            <a:off x="-4411" y="-40448"/>
            <a:ext cx="7034529" cy="689844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1B3683C-A113-48E3-968A-CA5D8B870F00}"/>
              </a:ext>
            </a:extLst>
          </p:cNvPr>
          <p:cNvSpPr/>
          <p:nvPr/>
        </p:nvSpPr>
        <p:spPr>
          <a:xfrm>
            <a:off x="10748846" y="-40447"/>
            <a:ext cx="1437717" cy="689844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928C67C-3D5F-4898-84BE-773FE40D2DBB}"/>
              </a:ext>
            </a:extLst>
          </p:cNvPr>
          <p:cNvSpPr/>
          <p:nvPr/>
        </p:nvSpPr>
        <p:spPr>
          <a:xfrm>
            <a:off x="8066181" y="1215109"/>
            <a:ext cx="1697319" cy="40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Output </a:t>
            </a:r>
            <a:r>
              <a:rPr lang="ko-KR" altLang="en-US" sz="2000" dirty="0">
                <a:solidFill>
                  <a:schemeClr val="bg1"/>
                </a:solidFill>
              </a:rPr>
              <a:t>출력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BBFD7BE-0842-4572-967A-570DCB66E3AD}"/>
              </a:ext>
            </a:extLst>
          </p:cNvPr>
          <p:cNvSpPr/>
          <p:nvPr/>
        </p:nvSpPr>
        <p:spPr>
          <a:xfrm>
            <a:off x="7013852" y="6039851"/>
            <a:ext cx="3746475" cy="811046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78FE2AF0-9322-40FC-92CF-93E113763515}"/>
              </a:ext>
            </a:extLst>
          </p:cNvPr>
          <p:cNvSpPr/>
          <p:nvPr/>
        </p:nvSpPr>
        <p:spPr>
          <a:xfrm>
            <a:off x="7013853" y="-40447"/>
            <a:ext cx="3734992" cy="169598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7D1915-8E2A-45F1-9AC6-BC574DDC279C}"/>
              </a:ext>
            </a:extLst>
          </p:cNvPr>
          <p:cNvSpPr/>
          <p:nvPr/>
        </p:nvSpPr>
        <p:spPr>
          <a:xfrm>
            <a:off x="7036734" y="1655541"/>
            <a:ext cx="3712111" cy="4384307"/>
          </a:xfrm>
          <a:prstGeom prst="rect">
            <a:avLst/>
          </a:prstGeom>
          <a:noFill/>
          <a:ln w="57150">
            <a:solidFill>
              <a:srgbClr val="FF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039D8C-CF1B-4874-B75E-3B3F9E69CA1C}"/>
              </a:ext>
            </a:extLst>
          </p:cNvPr>
          <p:cNvSpPr/>
          <p:nvPr/>
        </p:nvSpPr>
        <p:spPr>
          <a:xfrm>
            <a:off x="8204140" y="1166939"/>
            <a:ext cx="1377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Output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55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A4BD623-A180-40E6-8260-CFC99523E2F0}"/>
              </a:ext>
            </a:extLst>
          </p:cNvPr>
          <p:cNvGrpSpPr/>
          <p:nvPr/>
        </p:nvGrpSpPr>
        <p:grpSpPr>
          <a:xfrm>
            <a:off x="1699058" y="1015884"/>
            <a:ext cx="8793885" cy="5365866"/>
            <a:chOff x="1699058" y="1015884"/>
            <a:chExt cx="8793885" cy="536586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3306B99-1AED-4576-96D6-FFCB1FEC4FFF}"/>
                </a:ext>
              </a:extLst>
            </p:cNvPr>
            <p:cNvGrpSpPr/>
            <p:nvPr/>
          </p:nvGrpSpPr>
          <p:grpSpPr>
            <a:xfrm>
              <a:off x="4401031" y="1015884"/>
              <a:ext cx="3389939" cy="2400484"/>
              <a:chOff x="2181021" y="431399"/>
              <a:chExt cx="3389939" cy="2400484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481AE4F8-5584-46B1-A318-66BE9907D492}"/>
                  </a:ext>
                </a:extLst>
              </p:cNvPr>
              <p:cNvGrpSpPr/>
              <p:nvPr/>
            </p:nvGrpSpPr>
            <p:grpSpPr>
              <a:xfrm>
                <a:off x="2181021" y="1010385"/>
                <a:ext cx="3389939" cy="1821498"/>
                <a:chOff x="1537691" y="4321678"/>
                <a:chExt cx="3389939" cy="1821498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DF0A4AE-1285-4D0F-8059-A1FFCFAA8F0B}"/>
                    </a:ext>
                  </a:extLst>
                </p:cNvPr>
                <p:cNvGrpSpPr/>
                <p:nvPr/>
              </p:nvGrpSpPr>
              <p:grpSpPr>
                <a:xfrm>
                  <a:off x="2065476" y="5289891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0AB29110-7F12-40FE-AD06-1F941AA9BF9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7A1C817E-3185-431E-AF60-606642AE94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43B63F27-12CE-4A97-8C35-1CF288FB491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E3AA69AF-50BE-4FB1-BBA1-EEC571E727EC}"/>
                    </a:ext>
                  </a:extLst>
                </p:cNvPr>
                <p:cNvGrpSpPr/>
                <p:nvPr/>
              </p:nvGrpSpPr>
              <p:grpSpPr>
                <a:xfrm>
                  <a:off x="4328282" y="5289891"/>
                  <a:ext cx="71562" cy="333956"/>
                  <a:chOff x="1530073" y="661975"/>
                  <a:chExt cx="71562" cy="333956"/>
                </a:xfrm>
              </p:grpSpPr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FE5445C1-449B-4716-AC36-58E7628161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661975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779D122D-1E23-40AD-9259-5EBBE2F07C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793172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723BB416-0C31-4CE4-9939-32E13C75EE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30073" y="924369"/>
                    <a:ext cx="71562" cy="71562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9A7B6A7-0386-4447-ACC0-4884D9771FB3}"/>
                    </a:ext>
                  </a:extLst>
                </p:cNvPr>
                <p:cNvSpPr/>
                <p:nvPr/>
              </p:nvSpPr>
              <p:spPr>
                <a:xfrm>
                  <a:off x="1537691" y="4321678"/>
                  <a:ext cx="3389939" cy="1821498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D9A22752-A09F-4A8D-8B47-FFC1F7058D60}"/>
                    </a:ext>
                  </a:extLst>
                </p:cNvPr>
                <p:cNvGrpSpPr/>
                <p:nvPr/>
              </p:nvGrpSpPr>
              <p:grpSpPr>
                <a:xfrm>
                  <a:off x="1631045" y="4400550"/>
                  <a:ext cx="1052376" cy="388485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사각형: 둥근 모서리 112">
                        <a:extLst>
                          <a:ext uri="{FF2B5EF4-FFF2-40B4-BE49-F238E27FC236}">
                            <a16:creationId xmlns:a16="http://schemas.microsoft.com/office/drawing/2014/main" id="{18B79B44-3FAE-4FE9-BBF8-C44108B3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3" name="사각형: 둥근 모서리 112">
                        <a:extLst>
                          <a:ext uri="{FF2B5EF4-FFF2-40B4-BE49-F238E27FC236}">
                            <a16:creationId xmlns:a16="http://schemas.microsoft.com/office/drawing/2014/main" id="{18B79B44-3FAE-4FE9-BBF8-C44108B3079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FE692C38-B690-4340-BFD7-0AFB2B295F5B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사각형: 둥근 모서리 114">
                        <a:extLst>
                          <a:ext uri="{FF2B5EF4-FFF2-40B4-BE49-F238E27FC236}">
                            <a16:creationId xmlns:a16="http://schemas.microsoft.com/office/drawing/2014/main" id="{72431C6B-FC4F-40F8-82BF-4641D9F32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사각형: 둥근 모서리 114">
                        <a:extLst>
                          <a:ext uri="{FF2B5EF4-FFF2-40B4-BE49-F238E27FC236}">
                            <a16:creationId xmlns:a16="http://schemas.microsoft.com/office/drawing/2014/main" id="{72431C6B-FC4F-40F8-82BF-4641D9F32FF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8D5C4177-C7F0-4E17-B2A6-4FDCDB1E5CBC}"/>
                    </a:ext>
                  </a:extLst>
                </p:cNvPr>
                <p:cNvGrpSpPr/>
                <p:nvPr/>
              </p:nvGrpSpPr>
              <p:grpSpPr>
                <a:xfrm>
                  <a:off x="1631045" y="4813329"/>
                  <a:ext cx="1052376" cy="388485"/>
                  <a:chOff x="2791366" y="4165336"/>
                  <a:chExt cx="1052376" cy="388485"/>
                </a:xfrm>
              </p:grpSpPr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9917D82D-65C9-4B0C-9021-758E62A1F857}"/>
                      </a:ext>
                    </a:extLst>
                  </p:cNvPr>
                  <p:cNvGrpSpPr/>
                  <p:nvPr/>
                </p:nvGrpSpPr>
                <p:grpSpPr>
                  <a:xfrm>
                    <a:off x="2791366" y="4165336"/>
                    <a:ext cx="1052376" cy="388485"/>
                    <a:chOff x="3226326" y="3619919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사각형: 둥근 모서리 110">
                          <a:extLst>
                            <a:ext uri="{FF2B5EF4-FFF2-40B4-BE49-F238E27FC236}">
                              <a16:creationId xmlns:a16="http://schemas.microsoft.com/office/drawing/2014/main" id="{25D41105-753C-4617-A5E5-EF3FB9CF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1" name="사각형: 둥근 모서리 110">
                          <a:extLst>
                            <a:ext uri="{FF2B5EF4-FFF2-40B4-BE49-F238E27FC236}">
                              <a16:creationId xmlns:a16="http://schemas.microsoft.com/office/drawing/2014/main" id="{25D41105-753C-4617-A5E5-EF3FB9CF20F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12" name="직사각형 111">
                      <a:extLst>
                        <a:ext uri="{FF2B5EF4-FFF2-40B4-BE49-F238E27FC236}">
                          <a16:creationId xmlns:a16="http://schemas.microsoft.com/office/drawing/2014/main" id="{C4CB64BE-B19C-4531-9015-2DDB4E6E2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326" y="3619919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사각형: 둥근 모서리 109">
                        <a:extLst>
                          <a:ext uri="{FF2B5EF4-FFF2-40B4-BE49-F238E27FC236}">
                            <a16:creationId xmlns:a16="http://schemas.microsoft.com/office/drawing/2014/main" id="{E9FE4BF0-7DB6-4138-80F3-F3471D839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사각형: 둥근 모서리 109">
                        <a:extLst>
                          <a:ext uri="{FF2B5EF4-FFF2-40B4-BE49-F238E27FC236}">
                            <a16:creationId xmlns:a16="http://schemas.microsoft.com/office/drawing/2014/main" id="{E9FE4BF0-7DB6-4138-80F3-F3471D83902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DDA2ED25-121E-4E69-8B20-BCF8BBB6B4AE}"/>
                    </a:ext>
                  </a:extLst>
                </p:cNvPr>
                <p:cNvGrpSpPr/>
                <p:nvPr/>
              </p:nvGrpSpPr>
              <p:grpSpPr>
                <a:xfrm>
                  <a:off x="1631045" y="5675820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832058C6-82C0-457E-8AA5-99B107AB765B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사각형: 둥근 모서리 106">
                        <a:extLst>
                          <a:ext uri="{FF2B5EF4-FFF2-40B4-BE49-F238E27FC236}">
                            <a16:creationId xmlns:a16="http://schemas.microsoft.com/office/drawing/2014/main" id="{D486CC64-560D-4450-82E7-1D1715057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7" name="사각형: 둥근 모서리 106">
                        <a:extLst>
                          <a:ext uri="{FF2B5EF4-FFF2-40B4-BE49-F238E27FC236}">
                            <a16:creationId xmlns:a16="http://schemas.microsoft.com/office/drawing/2014/main" id="{D486CC64-560D-4450-82E7-1D17150572B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사각형: 둥근 모서리 107">
                        <a:extLst>
                          <a:ext uri="{FF2B5EF4-FFF2-40B4-BE49-F238E27FC236}">
                            <a16:creationId xmlns:a16="http://schemas.microsoft.com/office/drawing/2014/main" id="{8FAE978D-0AD7-4A87-86F0-4369FFC20D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사각형: 둥근 모서리 107">
                        <a:extLst>
                          <a:ext uri="{FF2B5EF4-FFF2-40B4-BE49-F238E27FC236}">
                            <a16:creationId xmlns:a16="http://schemas.microsoft.com/office/drawing/2014/main" id="{8FAE978D-0AD7-4A87-86F0-4369FFC20D7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F37D2099-0A3F-4934-A0FA-D3B025F2ED5A}"/>
                    </a:ext>
                  </a:extLst>
                </p:cNvPr>
                <p:cNvGrpSpPr/>
                <p:nvPr/>
              </p:nvGrpSpPr>
              <p:grpSpPr>
                <a:xfrm>
                  <a:off x="2715430" y="4403483"/>
                  <a:ext cx="1052376" cy="388485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사각형: 둥근 모서리 102">
                        <a:extLst>
                          <a:ext uri="{FF2B5EF4-FFF2-40B4-BE49-F238E27FC236}">
                            <a16:creationId xmlns:a16="http://schemas.microsoft.com/office/drawing/2014/main" id="{A1D490C0-181C-46E8-8C6A-ABB23AD72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3" name="사각형: 둥근 모서리 102">
                        <a:extLst>
                          <a:ext uri="{FF2B5EF4-FFF2-40B4-BE49-F238E27FC236}">
                            <a16:creationId xmlns:a16="http://schemas.microsoft.com/office/drawing/2014/main" id="{A1D490C0-181C-46E8-8C6A-ABB23AD72A6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EB9164C7-EA4C-4707-8299-6886469AF13D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사각형: 둥근 모서리 104">
                        <a:extLst>
                          <a:ext uri="{FF2B5EF4-FFF2-40B4-BE49-F238E27FC236}">
                            <a16:creationId xmlns:a16="http://schemas.microsoft.com/office/drawing/2014/main" id="{13559F10-71DA-4466-84A0-69A4F590C7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5" name="사각형: 둥근 모서리 104">
                        <a:extLst>
                          <a:ext uri="{FF2B5EF4-FFF2-40B4-BE49-F238E27FC236}">
                            <a16:creationId xmlns:a16="http://schemas.microsoft.com/office/drawing/2014/main" id="{13559F10-71DA-4466-84A0-69A4F590C77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1A3F32F0-0445-40B8-9914-8B273B7AC3C0}"/>
                    </a:ext>
                  </a:extLst>
                </p:cNvPr>
                <p:cNvGrpSpPr/>
                <p:nvPr/>
              </p:nvGrpSpPr>
              <p:grpSpPr>
                <a:xfrm>
                  <a:off x="2715430" y="4816262"/>
                  <a:ext cx="1052376" cy="388485"/>
                  <a:chOff x="2791366" y="4165336"/>
                  <a:chExt cx="1052376" cy="388485"/>
                </a:xfrm>
              </p:grpSpPr>
              <p:grpSp>
                <p:nvGrpSpPr>
                  <p:cNvPr id="99" name="그룹 98">
                    <a:extLst>
                      <a:ext uri="{FF2B5EF4-FFF2-40B4-BE49-F238E27FC236}">
                        <a16:creationId xmlns:a16="http://schemas.microsoft.com/office/drawing/2014/main" id="{7CC3925F-BA51-434E-B940-B10170454A6F}"/>
                      </a:ext>
                    </a:extLst>
                  </p:cNvPr>
                  <p:cNvGrpSpPr/>
                  <p:nvPr/>
                </p:nvGrpSpPr>
                <p:grpSpPr>
                  <a:xfrm>
                    <a:off x="2791366" y="4165336"/>
                    <a:ext cx="1052376" cy="388485"/>
                    <a:chOff x="3226326" y="3619919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사각형: 둥근 모서리 100">
                          <a:extLst>
                            <a:ext uri="{FF2B5EF4-FFF2-40B4-BE49-F238E27FC236}">
                              <a16:creationId xmlns:a16="http://schemas.microsoft.com/office/drawing/2014/main" id="{7C438268-9828-416B-AA08-89CED3BF8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사각형: 둥근 모서리 100">
                          <a:extLst>
                            <a:ext uri="{FF2B5EF4-FFF2-40B4-BE49-F238E27FC236}">
                              <a16:creationId xmlns:a16="http://schemas.microsoft.com/office/drawing/2014/main" id="{7C438268-9828-416B-AA08-89CED3BF8FD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2" name="직사각형 101">
                      <a:extLst>
                        <a:ext uri="{FF2B5EF4-FFF2-40B4-BE49-F238E27FC236}">
                          <a16:creationId xmlns:a16="http://schemas.microsoft.com/office/drawing/2014/main" id="{3E737952-745E-4AAC-9C0D-C100DA7CB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326" y="3619919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사각형: 둥근 모서리 99">
                        <a:extLst>
                          <a:ext uri="{FF2B5EF4-FFF2-40B4-BE49-F238E27FC236}">
                            <a16:creationId xmlns:a16="http://schemas.microsoft.com/office/drawing/2014/main" id="{001F9AFB-33C3-4AD5-9B21-F94D45BD2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" name="사각형: 둥근 모서리 99">
                        <a:extLst>
                          <a:ext uri="{FF2B5EF4-FFF2-40B4-BE49-F238E27FC236}">
                            <a16:creationId xmlns:a16="http://schemas.microsoft.com/office/drawing/2014/main" id="{001F9AFB-33C3-4AD5-9B21-F94D45BD2DB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C25BFA48-61A5-4298-A278-51CFEEE1CD6E}"/>
                    </a:ext>
                  </a:extLst>
                </p:cNvPr>
                <p:cNvGrpSpPr/>
                <p:nvPr/>
              </p:nvGrpSpPr>
              <p:grpSpPr>
                <a:xfrm>
                  <a:off x="2715430" y="5678753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BA6BDD34-DFEC-4F44-A9CB-154BFC8C570C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사각형: 둥근 모서리 96">
                        <a:extLst>
                          <a:ext uri="{FF2B5EF4-FFF2-40B4-BE49-F238E27FC236}">
                            <a16:creationId xmlns:a16="http://schemas.microsoft.com/office/drawing/2014/main" id="{B11443D9-F6D3-4D00-A681-2D91E46BF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사각형: 둥근 모서리 96">
                        <a:extLst>
                          <a:ext uri="{FF2B5EF4-FFF2-40B4-BE49-F238E27FC236}">
                            <a16:creationId xmlns:a16="http://schemas.microsoft.com/office/drawing/2014/main" id="{B11443D9-F6D3-4D00-A681-2D91E46BFD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사각형: 둥근 모서리 97">
                        <a:extLst>
                          <a:ext uri="{FF2B5EF4-FFF2-40B4-BE49-F238E27FC236}">
                            <a16:creationId xmlns:a16="http://schemas.microsoft.com/office/drawing/2014/main" id="{0E1EBEE9-704F-4244-81EC-FD82D97D49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사각형: 둥근 모서리 97">
                        <a:extLst>
                          <a:ext uri="{FF2B5EF4-FFF2-40B4-BE49-F238E27FC236}">
                            <a16:creationId xmlns:a16="http://schemas.microsoft.com/office/drawing/2014/main" id="{0E1EBEE9-704F-4244-81EC-FD82D97D491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8228568C-BA34-414A-A176-A5C8C493D5FD}"/>
                    </a:ext>
                  </a:extLst>
                </p:cNvPr>
                <p:cNvGrpSpPr/>
                <p:nvPr/>
              </p:nvGrpSpPr>
              <p:grpSpPr>
                <a:xfrm>
                  <a:off x="3808603" y="4405174"/>
                  <a:ext cx="1052376" cy="383162"/>
                  <a:chOff x="2791366" y="3752557"/>
                  <a:chExt cx="1052376" cy="38848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사각형: 둥근 모서리 92">
                        <a:extLst>
                          <a:ext uri="{FF2B5EF4-FFF2-40B4-BE49-F238E27FC236}">
                            <a16:creationId xmlns:a16="http://schemas.microsoft.com/office/drawing/2014/main" id="{DED2F6A4-40DB-49BE-B031-7625B23DDF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" name="사각형: 둥근 모서리 92">
                        <a:extLst>
                          <a:ext uri="{FF2B5EF4-FFF2-40B4-BE49-F238E27FC236}">
                            <a16:creationId xmlns:a16="http://schemas.microsoft.com/office/drawing/2014/main" id="{DED2F6A4-40DB-49BE-B031-7625B23DDF8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150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91D053F5-D679-4745-9E56-07EB461367CA}"/>
                      </a:ext>
                    </a:extLst>
                  </p:cNvPr>
                  <p:cNvSpPr/>
                  <p:nvPr/>
                </p:nvSpPr>
                <p:spPr>
                  <a:xfrm>
                    <a:off x="2791366" y="375255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사각형: 둥근 모서리 94">
                        <a:extLst>
                          <a:ext uri="{FF2B5EF4-FFF2-40B4-BE49-F238E27FC236}">
                            <a16:creationId xmlns:a16="http://schemas.microsoft.com/office/drawing/2014/main" id="{D79310C8-C39F-49FA-8895-86E5155418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5" name="사각형: 둥근 모서리 94">
                        <a:extLst>
                          <a:ext uri="{FF2B5EF4-FFF2-40B4-BE49-F238E27FC236}">
                            <a16:creationId xmlns:a16="http://schemas.microsoft.com/office/drawing/2014/main" id="{D79310C8-C39F-49FA-8895-86E5155418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37195" y="3778665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C712AA53-F54B-49C0-A5B4-D90C74810157}"/>
                    </a:ext>
                  </a:extLst>
                </p:cNvPr>
                <p:cNvGrpSpPr/>
                <p:nvPr/>
              </p:nvGrpSpPr>
              <p:grpSpPr>
                <a:xfrm>
                  <a:off x="3808603" y="4815725"/>
                  <a:ext cx="1052376" cy="383162"/>
                  <a:chOff x="2791366" y="4165336"/>
                  <a:chExt cx="1052376" cy="388485"/>
                </a:xfrm>
              </p:grpSpPr>
              <p:grpSp>
                <p:nvGrpSpPr>
                  <p:cNvPr id="89" name="그룹 88">
                    <a:extLst>
                      <a:ext uri="{FF2B5EF4-FFF2-40B4-BE49-F238E27FC236}">
                        <a16:creationId xmlns:a16="http://schemas.microsoft.com/office/drawing/2014/main" id="{DE449607-81CC-4BBD-A525-3BEA5780E999}"/>
                      </a:ext>
                    </a:extLst>
                  </p:cNvPr>
                  <p:cNvGrpSpPr/>
                  <p:nvPr/>
                </p:nvGrpSpPr>
                <p:grpSpPr>
                  <a:xfrm>
                    <a:off x="2791366" y="4165336"/>
                    <a:ext cx="1052376" cy="388485"/>
                    <a:chOff x="3226326" y="3619919"/>
                    <a:chExt cx="1052376" cy="38848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사각형: 둥근 모서리 90">
                          <a:extLst>
                            <a:ext uri="{FF2B5EF4-FFF2-40B4-BE49-F238E27FC236}">
                              <a16:creationId xmlns:a16="http://schemas.microsoft.com/office/drawing/2014/main" id="{AE1FF54D-DAF2-498E-A63E-AC59FAB48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9D9D9"/>
                        </a:solid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↓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9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ko-KR" altLang="en-US" sz="1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1" name="사각형: 둥근 모서리 90">
                          <a:extLst>
                            <a:ext uri="{FF2B5EF4-FFF2-40B4-BE49-F238E27FC236}">
                              <a16:creationId xmlns:a16="http://schemas.microsoft.com/office/drawing/2014/main" id="{AE1FF54D-DAF2-498E-A63E-AC59FAB4827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76465" y="3646027"/>
                          <a:ext cx="452707" cy="336268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92" name="직사각형 91">
                      <a:extLst>
                        <a:ext uri="{FF2B5EF4-FFF2-40B4-BE49-F238E27FC236}">
                          <a16:creationId xmlns:a16="http://schemas.microsoft.com/office/drawing/2014/main" id="{D9EBF1E0-6CF6-4517-98D4-C8EE7D912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326" y="3619919"/>
                      <a:ext cx="1052376" cy="388485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사각형: 둥근 모서리 89">
                        <a:extLst>
                          <a:ext uri="{FF2B5EF4-FFF2-40B4-BE49-F238E27FC236}">
                            <a16:creationId xmlns:a16="http://schemas.microsoft.com/office/drawing/2014/main" id="{9D12F09E-6744-4865-93A9-97A9CBA3B1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사각형: 둥근 모서리 89">
                        <a:extLst>
                          <a:ext uri="{FF2B5EF4-FFF2-40B4-BE49-F238E27FC236}">
                            <a16:creationId xmlns:a16="http://schemas.microsoft.com/office/drawing/2014/main" id="{9D12F09E-6744-4865-93A9-97A9CBA3B11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4351" y="4191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0249A72E-774F-468B-B786-8AEC8D194E83}"/>
                    </a:ext>
                  </a:extLst>
                </p:cNvPr>
                <p:cNvGrpSpPr/>
                <p:nvPr/>
              </p:nvGrpSpPr>
              <p:grpSpPr>
                <a:xfrm>
                  <a:off x="3808603" y="5672893"/>
                  <a:ext cx="1052376" cy="388485"/>
                  <a:chOff x="2791366" y="5027827"/>
                  <a:chExt cx="1052376" cy="388485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88390406-5661-4D0A-AE4C-16494D9465FC}"/>
                      </a:ext>
                    </a:extLst>
                  </p:cNvPr>
                  <p:cNvSpPr/>
                  <p:nvPr/>
                </p:nvSpPr>
                <p:spPr>
                  <a:xfrm>
                    <a:off x="2791366" y="5027827"/>
                    <a:ext cx="1052376" cy="388485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사각형: 둥근 모서리 86">
                        <a:extLst>
                          <a:ext uri="{FF2B5EF4-FFF2-40B4-BE49-F238E27FC236}">
                            <a16:creationId xmlns:a16="http://schemas.microsoft.com/office/drawing/2014/main" id="{9BC2D089-ADD2-4E69-A8C5-07A11328EB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↓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사각형: 둥근 모서리 86">
                        <a:extLst>
                          <a:ext uri="{FF2B5EF4-FFF2-40B4-BE49-F238E27FC236}">
                            <a16:creationId xmlns:a16="http://schemas.microsoft.com/office/drawing/2014/main" id="{9BC2D089-ADD2-4E69-A8C5-07A11328EB9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39778" y="5057444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사각형: 둥근 모서리 87">
                        <a:extLst>
                          <a:ext uri="{FF2B5EF4-FFF2-40B4-BE49-F238E27FC236}">
                            <a16:creationId xmlns:a16="http://schemas.microsoft.com/office/drawing/2014/main" id="{CC18A6AA-1B3D-4C5B-A652-A7F7EAE4A8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D9D9D9"/>
                      </a:solid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9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↑</a:t>
                        </a:r>
                        <a14:m>
                          <m:oMath xmlns:m="http://schemas.openxmlformats.org/officeDocument/2006/math">
                            <m:r>
                              <a:rPr lang="en-US" altLang="ko-KR" sz="9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a14:m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사각형: 둥근 모서리 87">
                        <a:extLst>
                          <a:ext uri="{FF2B5EF4-FFF2-40B4-BE49-F238E27FC236}">
                            <a16:creationId xmlns:a16="http://schemas.microsoft.com/office/drawing/2014/main" id="{CC18A6AA-1B3D-4C5B-A652-A7F7EAE4A8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41854" y="5062303"/>
                        <a:ext cx="452707" cy="336268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63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80F302-923C-40CF-932A-1D7573A6821E}"/>
                  </a:ext>
                </a:extLst>
              </p:cNvPr>
              <p:cNvSpPr txBox="1"/>
              <p:nvPr/>
            </p:nvSpPr>
            <p:spPr>
              <a:xfrm>
                <a:off x="3185152" y="431399"/>
                <a:ext cx="13756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/>
                  <a:t>정보 글</a:t>
                </a:r>
                <a:r>
                  <a:rPr lang="en-US" altLang="ko-KR" sz="1000" dirty="0"/>
                  <a:t>: 3</a:t>
                </a:r>
                <a:r>
                  <a:rPr lang="ko-KR" altLang="en-US" sz="1000" dirty="0"/>
                  <a:t>층 </a:t>
                </a:r>
                <a:r>
                  <a:rPr lang="en-US" altLang="ko-KR" sz="1000" dirty="0"/>
                  <a:t>Bi-LSTM</a:t>
                </a:r>
              </a:p>
              <a:p>
                <a:pPr algn="ctr"/>
                <a:r>
                  <a:rPr lang="en-US" altLang="ko-KR" sz="1000" dirty="0"/>
                  <a:t>(130, 768)</a:t>
                </a: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70975D04-6321-4740-8E78-26E4E0A57E1C}"/>
                  </a:ext>
                </a:extLst>
              </p:cNvPr>
              <p:cNvCxnSpPr>
                <a:cxnSpLocks/>
                <a:stCxn id="72" idx="2"/>
                <a:endCxn id="76" idx="0"/>
              </p:cNvCxnSpPr>
              <p:nvPr/>
            </p:nvCxnSpPr>
            <p:spPr>
              <a:xfrm>
                <a:off x="3873001" y="831509"/>
                <a:ext cx="2990" cy="17887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8D2BAE31-06F9-43BC-A130-BBCF034633CD}"/>
                </a:ext>
              </a:extLst>
            </p:cNvPr>
            <p:cNvSpPr/>
            <p:nvPr/>
          </p:nvSpPr>
          <p:spPr>
            <a:xfrm>
              <a:off x="8129879" y="3334570"/>
              <a:ext cx="1312892" cy="470774"/>
            </a:xfrm>
            <a:prstGeom prst="downArrow">
              <a:avLst>
                <a:gd name="adj1" fmla="val 65477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7678065-924B-4159-9E4A-69C5C409E9FD}"/>
                    </a:ext>
                  </a:extLst>
                </p:cNvPr>
                <p:cNvSpPr txBox="1"/>
                <p:nvPr/>
              </p:nvSpPr>
              <p:spPr>
                <a:xfrm>
                  <a:off x="8419193" y="3314234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7678065-924B-4159-9E4A-69C5C409E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193" y="3314234"/>
                  <a:ext cx="75756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F0E0C6F-543C-4719-AB22-2AF4A6DBF00C}"/>
                </a:ext>
              </a:extLst>
            </p:cNvPr>
            <p:cNvGrpSpPr/>
            <p:nvPr/>
          </p:nvGrpSpPr>
          <p:grpSpPr>
            <a:xfrm>
              <a:off x="7103004" y="3845230"/>
              <a:ext cx="3389939" cy="440909"/>
              <a:chOff x="7103004" y="3482763"/>
              <a:chExt cx="3389939" cy="44090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EEA2538-876B-4876-9C25-391C917F0BB6}"/>
                  </a:ext>
                </a:extLst>
              </p:cNvPr>
              <p:cNvSpPr/>
              <p:nvPr/>
            </p:nvSpPr>
            <p:spPr>
              <a:xfrm>
                <a:off x="7103004" y="3482763"/>
                <a:ext cx="3389939" cy="44090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02EA676-D0BE-4A40-BD3F-5C88C03773A9}"/>
                  </a:ext>
                </a:extLst>
              </p:cNvPr>
              <p:cNvSpPr/>
              <p:nvPr/>
            </p:nvSpPr>
            <p:spPr>
              <a:xfrm>
                <a:off x="7196358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FC4020B-6124-429C-8999-E4BE68592F9D}"/>
                  </a:ext>
                </a:extLst>
              </p:cNvPr>
              <p:cNvSpPr/>
              <p:nvPr/>
            </p:nvSpPr>
            <p:spPr>
              <a:xfrm>
                <a:off x="7525459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72B93D1-0C1F-46A8-84C2-58982665BE23}"/>
                  </a:ext>
                </a:extLst>
              </p:cNvPr>
              <p:cNvSpPr/>
              <p:nvPr/>
            </p:nvSpPr>
            <p:spPr>
              <a:xfrm>
                <a:off x="7854560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8F782D2-F511-431C-9462-44ED32AC9515}"/>
                  </a:ext>
                </a:extLst>
              </p:cNvPr>
              <p:cNvSpPr/>
              <p:nvPr/>
            </p:nvSpPr>
            <p:spPr>
              <a:xfrm>
                <a:off x="8183661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C50F228-06D9-4345-9935-236BEC4D467E}"/>
                  </a:ext>
                </a:extLst>
              </p:cNvPr>
              <p:cNvSpPr/>
              <p:nvPr/>
            </p:nvSpPr>
            <p:spPr>
              <a:xfrm>
                <a:off x="8512762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512EE36A-AD9A-4323-A3ED-E03D062596C0}"/>
                  </a:ext>
                </a:extLst>
              </p:cNvPr>
              <p:cNvSpPr/>
              <p:nvPr/>
            </p:nvSpPr>
            <p:spPr>
              <a:xfrm>
                <a:off x="8841863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729BBFA2-C7D0-4384-98F1-08DF592AC991}"/>
                  </a:ext>
                </a:extLst>
              </p:cNvPr>
              <p:cNvSpPr/>
              <p:nvPr/>
            </p:nvSpPr>
            <p:spPr>
              <a:xfrm>
                <a:off x="9170964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7455CE5-6C55-4AD4-80DA-82A48A032069}"/>
                  </a:ext>
                </a:extLst>
              </p:cNvPr>
              <p:cNvSpPr/>
              <p:nvPr/>
            </p:nvSpPr>
            <p:spPr>
              <a:xfrm>
                <a:off x="10090230" y="3562106"/>
                <a:ext cx="282222" cy="2822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C105B88D-4A0C-4D2D-9CD9-E89B87E4E958}"/>
                  </a:ext>
                </a:extLst>
              </p:cNvPr>
              <p:cNvGrpSpPr/>
              <p:nvPr/>
            </p:nvGrpSpPr>
            <p:grpSpPr>
              <a:xfrm rot="5400000">
                <a:off x="9738278" y="3536239"/>
                <a:ext cx="71562" cy="333956"/>
                <a:chOff x="5057991" y="3052511"/>
                <a:chExt cx="71562" cy="333956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5C086068-88A8-4ED2-AFFB-6914534776E0}"/>
                    </a:ext>
                  </a:extLst>
                </p:cNvPr>
                <p:cNvSpPr/>
                <p:nvPr/>
              </p:nvSpPr>
              <p:spPr>
                <a:xfrm rot="5400000">
                  <a:off x="5057991" y="3052511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BBDF4131-FE11-44B4-B464-06E5CC9B65BA}"/>
                    </a:ext>
                  </a:extLst>
                </p:cNvPr>
                <p:cNvSpPr/>
                <p:nvPr/>
              </p:nvSpPr>
              <p:spPr>
                <a:xfrm rot="5400000">
                  <a:off x="5057991" y="3183708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8DB101FE-3CFA-40F6-9206-CC14AB289FDE}"/>
                    </a:ext>
                  </a:extLst>
                </p:cNvPr>
                <p:cNvSpPr/>
                <p:nvPr/>
              </p:nvSpPr>
              <p:spPr>
                <a:xfrm rot="5400000">
                  <a:off x="5057991" y="331490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5A59E5D-BA13-4EF8-9CDF-18F1BD23F678}"/>
                </a:ext>
              </a:extLst>
            </p:cNvPr>
            <p:cNvCxnSpPr>
              <a:cxnSpLocks/>
              <a:stCxn id="24" idx="3"/>
              <a:endCxn id="58" idx="1"/>
            </p:cNvCxnSpPr>
            <p:nvPr/>
          </p:nvCxnSpPr>
          <p:spPr>
            <a:xfrm>
              <a:off x="6758502" y="4065683"/>
              <a:ext cx="344502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90A06769-F586-4C08-ABEA-6244E5AFF299}"/>
                </a:ext>
              </a:extLst>
            </p:cNvPr>
            <p:cNvSpPr/>
            <p:nvPr/>
          </p:nvSpPr>
          <p:spPr>
            <a:xfrm>
              <a:off x="2736348" y="3364434"/>
              <a:ext cx="1312892" cy="440910"/>
            </a:xfrm>
            <a:prstGeom prst="downArrow">
              <a:avLst>
                <a:gd name="adj1" fmla="val 65477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D8C3DF3-08EC-4EF2-BCEE-A8D5ECE2F30E}"/>
                </a:ext>
              </a:extLst>
            </p:cNvPr>
            <p:cNvCxnSpPr>
              <a:cxnSpLocks/>
              <a:stCxn id="45" idx="3"/>
              <a:endCxn id="24" idx="1"/>
            </p:cNvCxnSpPr>
            <p:nvPr/>
          </p:nvCxnSpPr>
          <p:spPr>
            <a:xfrm flipV="1">
              <a:off x="5088997" y="4065683"/>
              <a:ext cx="394796" cy="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2F7172E-4F7A-418B-8D9F-72F6B96FED50}"/>
                </a:ext>
              </a:extLst>
            </p:cNvPr>
            <p:cNvGrpSpPr/>
            <p:nvPr/>
          </p:nvGrpSpPr>
          <p:grpSpPr>
            <a:xfrm>
              <a:off x="1699058" y="3845230"/>
              <a:ext cx="3389939" cy="440909"/>
              <a:chOff x="617510" y="4210113"/>
              <a:chExt cx="3389939" cy="440909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B99C9AB-6703-471F-A1BA-E524D243191A}"/>
                  </a:ext>
                </a:extLst>
              </p:cNvPr>
              <p:cNvSpPr/>
              <p:nvPr/>
            </p:nvSpPr>
            <p:spPr>
              <a:xfrm>
                <a:off x="617510" y="4210113"/>
                <a:ext cx="3389939" cy="44090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6D8D0FB-C5D6-4882-8A2F-BF780F173D29}"/>
                  </a:ext>
                </a:extLst>
              </p:cNvPr>
              <p:cNvSpPr/>
              <p:nvPr/>
            </p:nvSpPr>
            <p:spPr>
              <a:xfrm>
                <a:off x="710864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B4D8C00-67A2-4AA5-9255-D035EABCE500}"/>
                  </a:ext>
                </a:extLst>
              </p:cNvPr>
              <p:cNvSpPr/>
              <p:nvPr/>
            </p:nvSpPr>
            <p:spPr>
              <a:xfrm>
                <a:off x="1039965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FB4FDCF-71BB-48D6-BB8C-432FA643DD10}"/>
                  </a:ext>
                </a:extLst>
              </p:cNvPr>
              <p:cNvSpPr/>
              <p:nvPr/>
            </p:nvSpPr>
            <p:spPr>
              <a:xfrm>
                <a:off x="1369066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877FE6D-EBA9-41D8-8BAE-7D2CC499FC63}"/>
                  </a:ext>
                </a:extLst>
              </p:cNvPr>
              <p:cNvSpPr/>
              <p:nvPr/>
            </p:nvSpPr>
            <p:spPr>
              <a:xfrm>
                <a:off x="1698167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6AA07E7-89B4-47D9-99FD-DD57933877F6}"/>
                  </a:ext>
                </a:extLst>
              </p:cNvPr>
              <p:cNvSpPr/>
              <p:nvPr/>
            </p:nvSpPr>
            <p:spPr>
              <a:xfrm>
                <a:off x="2027268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A2939DF8-A4AB-4033-9F93-5C5481EBBF26}"/>
                  </a:ext>
                </a:extLst>
              </p:cNvPr>
              <p:cNvSpPr/>
              <p:nvPr/>
            </p:nvSpPr>
            <p:spPr>
              <a:xfrm>
                <a:off x="2356369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2AE29E4-4777-45BB-821C-2AC47C298901}"/>
                  </a:ext>
                </a:extLst>
              </p:cNvPr>
              <p:cNvSpPr/>
              <p:nvPr/>
            </p:nvSpPr>
            <p:spPr>
              <a:xfrm>
                <a:off x="2685470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2B395A4-C4AD-4B96-B272-27A74EC382F2}"/>
                  </a:ext>
                </a:extLst>
              </p:cNvPr>
              <p:cNvSpPr/>
              <p:nvPr/>
            </p:nvSpPr>
            <p:spPr>
              <a:xfrm>
                <a:off x="3604736" y="4289456"/>
                <a:ext cx="282222" cy="282222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1017EC6-EF17-4CEA-8266-C4339D449604}"/>
                  </a:ext>
                </a:extLst>
              </p:cNvPr>
              <p:cNvGrpSpPr/>
              <p:nvPr/>
            </p:nvGrpSpPr>
            <p:grpSpPr>
              <a:xfrm rot="5400000">
                <a:off x="3252784" y="4263589"/>
                <a:ext cx="71562" cy="333956"/>
                <a:chOff x="5057991" y="3052511"/>
                <a:chExt cx="71562" cy="333956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D1811616-4261-459D-95C2-82B3E9778A9E}"/>
                    </a:ext>
                  </a:extLst>
                </p:cNvPr>
                <p:cNvSpPr/>
                <p:nvPr/>
              </p:nvSpPr>
              <p:spPr>
                <a:xfrm rot="5400000">
                  <a:off x="5057991" y="3052511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4D4ADBA1-79D2-4E89-B8AC-BF62BE7E509A}"/>
                    </a:ext>
                  </a:extLst>
                </p:cNvPr>
                <p:cNvSpPr/>
                <p:nvPr/>
              </p:nvSpPr>
              <p:spPr>
                <a:xfrm rot="5400000">
                  <a:off x="5057991" y="3183708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96944069-5910-4180-AA0D-D8C1D04D6D6E}"/>
                    </a:ext>
                  </a:extLst>
                </p:cNvPr>
                <p:cNvSpPr/>
                <p:nvPr/>
              </p:nvSpPr>
              <p:spPr>
                <a:xfrm rot="5400000">
                  <a:off x="5057991" y="331490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31921F2-9A71-415E-9106-A79697A0D01B}"/>
                    </a:ext>
                  </a:extLst>
                </p:cNvPr>
                <p:cNvSpPr txBox="1"/>
                <p:nvPr/>
              </p:nvSpPr>
              <p:spPr>
                <a:xfrm>
                  <a:off x="3015247" y="3317195"/>
                  <a:ext cx="7575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1400" dirty="0" err="1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31921F2-9A71-415E-9106-A79697A0D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247" y="3317195"/>
                  <a:ext cx="75756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8D3CD06-426D-42DF-85E4-A3718F4D4A24}"/>
                    </a:ext>
                  </a:extLst>
                </p:cNvPr>
                <p:cNvSpPr txBox="1"/>
                <p:nvPr/>
              </p:nvSpPr>
              <p:spPr>
                <a:xfrm rot="5400000">
                  <a:off x="3170582" y="4306540"/>
                  <a:ext cx="4409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8D3CD06-426D-42DF-85E4-A3718F4D4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170582" y="4306540"/>
                  <a:ext cx="44091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8D9650-F2B9-4DF0-AE3C-8C3AC4691F7E}"/>
                    </a:ext>
                  </a:extLst>
                </p:cNvPr>
                <p:cNvSpPr txBox="1"/>
                <p:nvPr/>
              </p:nvSpPr>
              <p:spPr>
                <a:xfrm rot="5400000">
                  <a:off x="8580510" y="4306541"/>
                  <a:ext cx="4409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8D9650-F2B9-4DF0-AE3C-8C3AC4691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580510" y="4306541"/>
                  <a:ext cx="44091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064E74E-43D3-4C49-A760-8A8BB6CE0004}"/>
                </a:ext>
              </a:extLst>
            </p:cNvPr>
            <p:cNvGrpSpPr/>
            <p:nvPr/>
          </p:nvGrpSpPr>
          <p:grpSpPr>
            <a:xfrm rot="16200000">
              <a:off x="3188941" y="3982808"/>
              <a:ext cx="379124" cy="1821498"/>
              <a:chOff x="4217084" y="2563317"/>
              <a:chExt cx="379124" cy="182149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756DBED-DDFA-45C3-84BA-1200C65D3F1B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155414C-63FC-4CD5-9276-1889F036401A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62C71D7-2094-45A3-9D82-A9141C967C5C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880B93CA-6902-4843-BB4F-3CE5D113206C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B672D64B-65DD-4667-9A9C-7A9CBFA0EEC9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AAD86051-7D38-4C98-8C48-ECBE1EFC0412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374D24A-6720-46FE-8544-AFF19F19CB07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9FECAA8-6289-4A31-9533-D7A43895253F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0BDEBD7-CB56-4A23-A50D-64995B04B7BC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545D417-05B9-4137-9990-4B34C7009287}"/>
                </a:ext>
              </a:extLst>
            </p:cNvPr>
            <p:cNvGrpSpPr/>
            <p:nvPr/>
          </p:nvGrpSpPr>
          <p:grpSpPr>
            <a:xfrm rot="16200000">
              <a:off x="8596763" y="3982808"/>
              <a:ext cx="379124" cy="1821498"/>
              <a:chOff x="4217084" y="2563317"/>
              <a:chExt cx="379124" cy="182149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8C563B3-50A4-42B0-827E-601198FF2457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A319173-F2C2-465E-BC43-C79EA8D7D846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492CD541-28DB-40B5-940C-BB145F09334C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6348E3BE-EBA8-4744-B814-4539A6977E65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D121539E-8924-4C0B-87DA-ADEC03BE1767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A80E457D-649E-4771-BDCE-57B4CFD4F3A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33BD7CB-2351-442F-BC8B-16ACF0948A0E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9DF7A66-15F4-4FFE-AD36-AA988CC83945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0A15361-7C46-4F3C-AD68-D8A8C0C84834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F7B87E-80DD-41F5-B955-7D50F94039BB}"/>
                </a:ext>
              </a:extLst>
            </p:cNvPr>
            <p:cNvSpPr txBox="1"/>
            <p:nvPr/>
          </p:nvSpPr>
          <p:spPr>
            <a:xfrm>
              <a:off x="5683779" y="4693501"/>
              <a:ext cx="803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Final Layer</a:t>
              </a:r>
            </a:p>
            <a:p>
              <a:pPr algn="ctr"/>
              <a:r>
                <a:rPr lang="en-US" altLang="ko-KR" sz="1000" dirty="0"/>
                <a:t>(130, 1).T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7ECC8DC-105F-40DD-A4AA-A45383B8B771}"/>
                </a:ext>
              </a:extLst>
            </p:cNvPr>
            <p:cNvCxnSpPr>
              <a:cxnSpLocks/>
              <a:stCxn id="15" idx="1"/>
              <a:endCxn id="34" idx="2"/>
            </p:cNvCxnSpPr>
            <p:nvPr/>
          </p:nvCxnSpPr>
          <p:spPr>
            <a:xfrm flipH="1">
              <a:off x="4289252" y="4893556"/>
              <a:ext cx="1394527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9B3873A-873C-4A5C-8AE1-C73C758DC8C7}"/>
                </a:ext>
              </a:extLst>
            </p:cNvPr>
            <p:cNvCxnSpPr>
              <a:cxnSpLocks/>
              <a:stCxn id="15" idx="3"/>
              <a:endCxn id="25" idx="0"/>
            </p:cNvCxnSpPr>
            <p:nvPr/>
          </p:nvCxnSpPr>
          <p:spPr>
            <a:xfrm>
              <a:off x="6487205" y="4893556"/>
              <a:ext cx="1388371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CC50DE-CE10-496A-86E1-85ED0917BC81}"/>
                </a:ext>
              </a:extLst>
            </p:cNvPr>
            <p:cNvSpPr/>
            <p:nvPr/>
          </p:nvSpPr>
          <p:spPr>
            <a:xfrm>
              <a:off x="2958684" y="5236900"/>
              <a:ext cx="839638" cy="437071"/>
            </a:xfrm>
            <a:prstGeom prst="rect">
              <a:avLst/>
            </a:prstGeom>
            <a:solidFill>
              <a:srgbClr val="9FD7BF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9854DA2-23FB-4FF4-B641-91FFB6D5AF43}"/>
                </a:ext>
              </a:extLst>
            </p:cNvPr>
            <p:cNvCxnSpPr>
              <a:cxnSpLocks/>
              <a:stCxn id="18" idx="0"/>
              <a:endCxn id="34" idx="1"/>
            </p:cNvCxnSpPr>
            <p:nvPr/>
          </p:nvCxnSpPr>
          <p:spPr>
            <a:xfrm flipV="1">
              <a:off x="3378503" y="5083119"/>
              <a:ext cx="0" cy="15378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F36800-D7D6-4615-85F7-3F71207E9DF0}"/>
                </a:ext>
              </a:extLst>
            </p:cNvPr>
            <p:cNvSpPr/>
            <p:nvPr/>
          </p:nvSpPr>
          <p:spPr>
            <a:xfrm>
              <a:off x="8366506" y="5236900"/>
              <a:ext cx="839638" cy="437071"/>
            </a:xfrm>
            <a:prstGeom prst="rect">
              <a:avLst/>
            </a:prstGeom>
            <a:solidFill>
              <a:srgbClr val="FFF2CC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A894F04-7F7F-4623-BB39-D85F9D7F1FF7}"/>
                </a:ext>
              </a:extLst>
            </p:cNvPr>
            <p:cNvCxnSpPr>
              <a:cxnSpLocks/>
              <a:stCxn id="20" idx="0"/>
              <a:endCxn id="25" idx="1"/>
            </p:cNvCxnSpPr>
            <p:nvPr/>
          </p:nvCxnSpPr>
          <p:spPr>
            <a:xfrm flipV="1">
              <a:off x="8786325" y="5083119"/>
              <a:ext cx="0" cy="15378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9D3432-59AA-431E-BC22-C97F00F972F7}"/>
                </a:ext>
              </a:extLst>
            </p:cNvPr>
            <p:cNvSpPr txBox="1"/>
            <p:nvPr/>
          </p:nvSpPr>
          <p:spPr>
            <a:xfrm>
              <a:off x="2361653" y="5827752"/>
              <a:ext cx="203369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글의 토큰 정보와</a:t>
              </a:r>
              <a:endParaRPr lang="en-US" altLang="ko-KR" sz="1000" dirty="0"/>
            </a:p>
            <a:p>
              <a:pPr algn="l"/>
              <a:r>
                <a:rPr lang="ko-KR" altLang="en-US" sz="1000" dirty="0"/>
                <a:t>질문의 </a:t>
              </a:r>
              <a:r>
                <a:rPr lang="en-US" altLang="ko-KR" sz="1000" dirty="0"/>
                <a:t>“</a:t>
              </a:r>
              <a:r>
                <a:rPr lang="ko-KR" altLang="en-US" sz="1000" dirty="0"/>
                <a:t>강조된</a:t>
              </a:r>
              <a:r>
                <a:rPr lang="en-US" altLang="ko-KR" sz="1000" dirty="0"/>
                <a:t>” </a:t>
              </a:r>
              <a:r>
                <a:rPr lang="ko-KR" altLang="en-US" sz="1000" dirty="0"/>
                <a:t>토큰 정보를 결합함</a:t>
              </a:r>
              <a:endParaRPr lang="en-US" altLang="ko-KR" sz="1000" dirty="0"/>
            </a:p>
            <a:p>
              <a:pPr algn="l"/>
              <a:r>
                <a:rPr lang="ko-KR" altLang="ko-KR" sz="1000" dirty="0"/>
                <a:t>→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정답의 시작 위치 도출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BF586-DE6C-4E7C-B2C2-B0418E0C5D03}"/>
                </a:ext>
              </a:extLst>
            </p:cNvPr>
            <p:cNvSpPr txBox="1"/>
            <p:nvPr/>
          </p:nvSpPr>
          <p:spPr>
            <a:xfrm>
              <a:off x="7769475" y="5827752"/>
              <a:ext cx="203369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정보 글의 토큰 정보와</a:t>
              </a:r>
              <a:endParaRPr lang="en-US" altLang="ko-KR" sz="1000" dirty="0"/>
            </a:p>
            <a:p>
              <a:pPr algn="l"/>
              <a:r>
                <a:rPr lang="ko-KR" altLang="en-US" sz="1000" dirty="0"/>
                <a:t>질문의 </a:t>
              </a:r>
              <a:r>
                <a:rPr lang="en-US" altLang="ko-KR" sz="1000" dirty="0"/>
                <a:t>“</a:t>
              </a:r>
              <a:r>
                <a:rPr lang="ko-KR" altLang="en-US" sz="1000" dirty="0"/>
                <a:t>강조된</a:t>
              </a:r>
              <a:r>
                <a:rPr lang="en-US" altLang="ko-KR" sz="1000" dirty="0"/>
                <a:t>” </a:t>
              </a:r>
              <a:r>
                <a:rPr lang="ko-KR" altLang="en-US" sz="1000" dirty="0"/>
                <a:t>토큰 정보를 결합함</a:t>
              </a:r>
              <a:endParaRPr lang="en-US" altLang="ko-KR" sz="1000" dirty="0"/>
            </a:p>
            <a:p>
              <a:r>
                <a:rPr lang="ko-KR" altLang="ko-KR" sz="1000" dirty="0"/>
                <a:t>→</a:t>
              </a:r>
              <a:r>
                <a:rPr lang="ko-KR" altLang="en-US" sz="1000" dirty="0"/>
                <a:t> 정답의 끝 위치 도출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B878D8-F17D-4A46-8387-193101A6EFCB}"/>
                </a:ext>
              </a:extLst>
            </p:cNvPr>
            <p:cNvSpPr txBox="1"/>
            <p:nvPr/>
          </p:nvSpPr>
          <p:spPr>
            <a:xfrm>
              <a:off x="5483793" y="3788684"/>
              <a:ext cx="127470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질문에 대한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결과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(1, 768)</a:t>
              </a: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8BD1424-FA25-4D7D-BAE7-FD70C59ED91A}"/>
              </a:ext>
            </a:extLst>
          </p:cNvPr>
          <p:cNvSpPr/>
          <p:nvPr/>
        </p:nvSpPr>
        <p:spPr>
          <a:xfrm>
            <a:off x="345056" y="902897"/>
            <a:ext cx="11507637" cy="547885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B301953-16BD-4BCD-A6B5-41CBCF576FB4}"/>
              </a:ext>
            </a:extLst>
          </p:cNvPr>
          <p:cNvSpPr/>
          <p:nvPr/>
        </p:nvSpPr>
        <p:spPr>
          <a:xfrm>
            <a:off x="3871323" y="320979"/>
            <a:ext cx="4449355" cy="437071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출력</a:t>
            </a:r>
          </a:p>
        </p:txBody>
      </p:sp>
      <p:sp>
        <p:nvSpPr>
          <p:cNvPr id="125" name="슬라이드 번호 개체 틀 4">
            <a:extLst>
              <a:ext uri="{FF2B5EF4-FFF2-40B4-BE49-F238E27FC236}">
                <a16:creationId xmlns:a16="http://schemas.microsoft.com/office/drawing/2014/main" id="{75BC84F5-7D02-42C4-8B5D-84E5FFEB8188}"/>
              </a:ext>
            </a:extLst>
          </p:cNvPr>
          <p:cNvSpPr txBox="1">
            <a:spLocks/>
          </p:cNvSpPr>
          <p:nvPr/>
        </p:nvSpPr>
        <p:spPr>
          <a:xfrm>
            <a:off x="8330484" y="6589535"/>
            <a:ext cx="2743200" cy="2476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E8BB76B-4EF4-450A-8E6C-97D9971FC8AD}" type="slidenum"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r"/>
              <a:t>31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6" name="텍스트 개체 틀 2">
            <a:extLst>
              <a:ext uri="{FF2B5EF4-FFF2-40B4-BE49-F238E27FC236}">
                <a16:creationId xmlns:a16="http://schemas.microsoft.com/office/drawing/2014/main" id="{EBB204AD-089D-4941-9892-0DEFF4EBD98E}"/>
              </a:ext>
            </a:extLst>
          </p:cNvPr>
          <p:cNvSpPr txBox="1">
            <a:spLocks/>
          </p:cNvSpPr>
          <p:nvPr/>
        </p:nvSpPr>
        <p:spPr>
          <a:xfrm>
            <a:off x="360538" y="0"/>
            <a:ext cx="4299073" cy="2102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Ch4:</a:t>
            </a:r>
            <a:r>
              <a:rPr lang="ko-KR" altLang="en-US" sz="1000" dirty="0"/>
              <a:t> 모델 세부 구조 </a:t>
            </a:r>
            <a:r>
              <a:rPr lang="en-US" altLang="ko-KR" sz="1000" dirty="0"/>
              <a:t>- QA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722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33748D-C892-41BF-B442-C806D4E1D081}"/>
              </a:ext>
            </a:extLst>
          </p:cNvPr>
          <p:cNvSpPr/>
          <p:nvPr/>
        </p:nvSpPr>
        <p:spPr>
          <a:xfrm>
            <a:off x="4192438" y="2709971"/>
            <a:ext cx="3795621" cy="274769"/>
          </a:xfrm>
          <a:prstGeom prst="rect">
            <a:avLst/>
          </a:prstGeom>
          <a:solidFill>
            <a:srgbClr val="FD595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60914-C9B4-40AB-8B50-AC37747E6540}"/>
              </a:ext>
            </a:extLst>
          </p:cNvPr>
          <p:cNvSpPr txBox="1"/>
          <p:nvPr/>
        </p:nvSpPr>
        <p:spPr>
          <a:xfrm>
            <a:off x="4272951" y="1835827"/>
            <a:ext cx="24849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Ch1. </a:t>
            </a:r>
            <a:r>
              <a:rPr lang="ko-KR" altLang="en-US" sz="1400" dirty="0"/>
              <a:t>주제 선정 배경</a:t>
            </a:r>
            <a:endParaRPr lang="en-US" altLang="ko-KR" sz="1400" dirty="0"/>
          </a:p>
          <a:p>
            <a:pPr algn="l"/>
            <a:r>
              <a:rPr lang="en-US" altLang="ko-KR" sz="1400" dirty="0"/>
              <a:t>Ch2. </a:t>
            </a:r>
            <a:r>
              <a:rPr lang="ko-KR" altLang="en-US" sz="1400" dirty="0"/>
              <a:t>모델 </a:t>
            </a:r>
            <a:r>
              <a:rPr lang="en-US" altLang="ko-KR" sz="1400" dirty="0"/>
              <a:t>Overview</a:t>
            </a:r>
          </a:p>
          <a:p>
            <a:pPr algn="l"/>
            <a:r>
              <a:rPr lang="en-US" altLang="ko-KR" sz="1400" dirty="0"/>
              <a:t>Ch3. </a:t>
            </a:r>
            <a:r>
              <a:rPr lang="ko-KR" altLang="en-US" sz="1400" dirty="0"/>
              <a:t>데이터 수집 및 정제</a:t>
            </a:r>
            <a:endParaRPr lang="en-US" altLang="ko-KR" sz="1400" dirty="0"/>
          </a:p>
          <a:p>
            <a:pPr algn="l"/>
            <a:r>
              <a:rPr lang="en-US" altLang="ko-KR" sz="1400" dirty="0"/>
              <a:t>Ch4. </a:t>
            </a:r>
            <a:r>
              <a:rPr lang="ko-KR" altLang="en-US" sz="1400" dirty="0"/>
              <a:t>모델 세부 구조</a:t>
            </a:r>
            <a:endParaRPr lang="en-US" altLang="ko-KR" sz="1400" dirty="0"/>
          </a:p>
          <a:p>
            <a:r>
              <a:rPr lang="en-US" altLang="ko-KR" sz="1400" dirty="0"/>
              <a:t>Ch5. </a:t>
            </a:r>
            <a:r>
              <a:rPr lang="ko-KR" altLang="en-US" sz="1400" dirty="0"/>
              <a:t>결과 및 </a:t>
            </a:r>
            <a:r>
              <a:rPr lang="en-US" altLang="ko-KR" sz="1400" dirty="0"/>
              <a:t>QA</a:t>
            </a:r>
            <a:r>
              <a:rPr lang="ko-KR" altLang="en-US" sz="1400" dirty="0"/>
              <a:t>봇 서비스 시연</a:t>
            </a:r>
            <a:endParaRPr lang="en-US" altLang="ko-KR" sz="1400" dirty="0"/>
          </a:p>
          <a:p>
            <a:pPr algn="l"/>
            <a:r>
              <a:rPr lang="en-US" altLang="ko-KR" sz="1400" dirty="0"/>
              <a:t>Ch6. </a:t>
            </a:r>
            <a:r>
              <a:rPr lang="ko-KR" altLang="en-US" sz="1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637044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DCB7B3-0538-4B5D-A9BC-0528606EE076}"/>
              </a:ext>
            </a:extLst>
          </p:cNvPr>
          <p:cNvGrpSpPr/>
          <p:nvPr/>
        </p:nvGrpSpPr>
        <p:grpSpPr>
          <a:xfrm>
            <a:off x="4287329" y="1779513"/>
            <a:ext cx="3617343" cy="2091475"/>
            <a:chOff x="2058476" y="1779513"/>
            <a:chExt cx="3617343" cy="20914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6B03F7D-D7AD-46DB-9613-C6F41D7AC268}"/>
                </a:ext>
              </a:extLst>
            </p:cNvPr>
            <p:cNvGrpSpPr/>
            <p:nvPr/>
          </p:nvGrpSpPr>
          <p:grpSpPr>
            <a:xfrm>
              <a:off x="3028285" y="1779513"/>
              <a:ext cx="1677725" cy="384083"/>
              <a:chOff x="5257139" y="1460419"/>
              <a:chExt cx="1677725" cy="384083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23F485D-FD24-4BCD-9BDF-BF128B698DD0}"/>
                  </a:ext>
                </a:extLst>
              </p:cNvPr>
              <p:cNvCxnSpPr/>
              <p:nvPr/>
            </p:nvCxnSpPr>
            <p:spPr>
              <a:xfrm>
                <a:off x="5257139" y="1844502"/>
                <a:ext cx="1677725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5D7DC-3740-4989-9AE9-4978803B6387}"/>
                  </a:ext>
                </a:extLst>
              </p:cNvPr>
              <p:cNvSpPr txBox="1"/>
              <p:nvPr/>
            </p:nvSpPr>
            <p:spPr>
              <a:xfrm>
                <a:off x="5467049" y="1460419"/>
                <a:ext cx="12579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EM, F1 Score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9DB620A-E6DF-4CD9-8E0B-1D1F37AE7685}"/>
                </a:ext>
              </a:extLst>
            </p:cNvPr>
            <p:cNvGrpSpPr/>
            <p:nvPr/>
          </p:nvGrpSpPr>
          <p:grpSpPr>
            <a:xfrm>
              <a:off x="2058476" y="2586377"/>
              <a:ext cx="3617343" cy="1284611"/>
              <a:chOff x="1610265" y="2967913"/>
              <a:chExt cx="3617343" cy="128461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6202326-4F8C-4258-9D62-11741C7C5DF1}"/>
                  </a:ext>
                </a:extLst>
              </p:cNvPr>
              <p:cNvSpPr/>
              <p:nvPr/>
            </p:nvSpPr>
            <p:spPr>
              <a:xfrm>
                <a:off x="2881070" y="3811501"/>
                <a:ext cx="1076689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C00000"/>
                    </a:solidFill>
                    <a:latin typeface="+mn-ea"/>
                  </a:rPr>
                  <a:t>64.2</a:t>
                </a:r>
                <a:endParaRPr lang="ko-KR" altLang="en-US" sz="1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F664F9A-E312-4BFD-B92E-56E2C963ECA0}"/>
                  </a:ext>
                </a:extLst>
              </p:cNvPr>
              <p:cNvSpPr/>
              <p:nvPr/>
            </p:nvSpPr>
            <p:spPr>
              <a:xfrm>
                <a:off x="3957759" y="3811501"/>
                <a:ext cx="1076689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C00000"/>
                    </a:solidFill>
                    <a:latin typeface="+mn-ea"/>
                  </a:rPr>
                  <a:t>77.1</a:t>
                </a:r>
                <a:endParaRPr lang="ko-KR" altLang="en-US" sz="1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A505DBE-F9B9-46CF-8122-93A0204CA44A}"/>
                  </a:ext>
                </a:extLst>
              </p:cNvPr>
              <p:cNvSpPr/>
              <p:nvPr/>
            </p:nvSpPr>
            <p:spPr>
              <a:xfrm>
                <a:off x="2881070" y="3389707"/>
                <a:ext cx="1076689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62.1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DB5ADA5-5B26-41F8-B9E1-83D7F8E6992A}"/>
                  </a:ext>
                </a:extLst>
              </p:cNvPr>
              <p:cNvSpPr/>
              <p:nvPr/>
            </p:nvSpPr>
            <p:spPr>
              <a:xfrm>
                <a:off x="3957759" y="3389707"/>
                <a:ext cx="1076689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62.1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664FC49-A792-4D31-9579-F93AC0BADE75}"/>
                  </a:ext>
                </a:extLst>
              </p:cNvPr>
              <p:cNvSpPr/>
              <p:nvPr/>
            </p:nvSpPr>
            <p:spPr>
              <a:xfrm>
                <a:off x="2881070" y="3389707"/>
                <a:ext cx="1076689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62.1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201F529-C421-410B-93CF-69B0407B471E}"/>
                  </a:ext>
                </a:extLst>
              </p:cNvPr>
              <p:cNvSpPr/>
              <p:nvPr/>
            </p:nvSpPr>
            <p:spPr>
              <a:xfrm>
                <a:off x="3957759" y="3389707"/>
                <a:ext cx="1076689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74.8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66A84E2-5AD5-446F-A0C2-EA05EF71A0AE}"/>
                  </a:ext>
                </a:extLst>
              </p:cNvPr>
              <p:cNvSpPr/>
              <p:nvPr/>
            </p:nvSpPr>
            <p:spPr>
              <a:xfrm>
                <a:off x="2881070" y="2967913"/>
                <a:ext cx="1076689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EM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163DB05-7A3A-41F6-B8B3-663C5F82A536}"/>
                  </a:ext>
                </a:extLst>
              </p:cNvPr>
              <p:cNvSpPr/>
              <p:nvPr/>
            </p:nvSpPr>
            <p:spPr>
              <a:xfrm>
                <a:off x="3957759" y="2967913"/>
                <a:ext cx="1076689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F1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D39D184-06AB-4CDD-836A-2689F939A28A}"/>
                  </a:ext>
                </a:extLst>
              </p:cNvPr>
              <p:cNvSpPr/>
              <p:nvPr/>
            </p:nvSpPr>
            <p:spPr>
              <a:xfrm>
                <a:off x="1610265" y="3811501"/>
                <a:ext cx="1270806" cy="4410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NER </a:t>
                </a:r>
                <a:r>
                  <a:rPr lang="ko-KR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적용 후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016EAE2-1ADE-4C6A-986A-EBD8349B5793}"/>
                  </a:ext>
                </a:extLst>
              </p:cNvPr>
              <p:cNvSpPr/>
              <p:nvPr/>
            </p:nvSpPr>
            <p:spPr>
              <a:xfrm>
                <a:off x="1610265" y="3404559"/>
                <a:ext cx="1270806" cy="426172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Basic</a:t>
                </a:r>
                <a:endParaRPr lang="ko-KR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2835484-CA93-4748-93CC-B382DB3F9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9531" y="3408936"/>
                <a:ext cx="3508077" cy="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926016D-299E-4DED-98B4-93446B7A51F9}"/>
              </a:ext>
            </a:extLst>
          </p:cNvPr>
          <p:cNvSpPr txBox="1"/>
          <p:nvPr/>
        </p:nvSpPr>
        <p:spPr>
          <a:xfrm>
            <a:off x="9879688" y="6440098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*EM: Exact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Match</a:t>
            </a:r>
            <a:endParaRPr lang="ko-KR" altLang="en-US" sz="1000" dirty="0" err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9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95B1B-E8DE-42FB-A93B-21307D6E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15" y="1463887"/>
            <a:ext cx="10000123" cy="22868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17AD76-8C06-4219-8A30-B3C26338A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6"/>
          <a:stretch/>
        </p:blipFill>
        <p:spPr>
          <a:xfrm>
            <a:off x="1083723" y="3780441"/>
            <a:ext cx="9989961" cy="27093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91F1A04-528B-4F6C-8C1C-5E9C8EA50987}"/>
              </a:ext>
            </a:extLst>
          </p:cNvPr>
          <p:cNvSpPr/>
          <p:nvPr/>
        </p:nvSpPr>
        <p:spPr>
          <a:xfrm>
            <a:off x="2196927" y="1468670"/>
            <a:ext cx="8812449" cy="2933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67F42D-ED8D-4438-BDA9-967427E305C2}"/>
              </a:ext>
            </a:extLst>
          </p:cNvPr>
          <p:cNvSpPr/>
          <p:nvPr/>
        </p:nvSpPr>
        <p:spPr>
          <a:xfrm>
            <a:off x="2752003" y="4281131"/>
            <a:ext cx="6995501" cy="2933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2438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A160B3-E2FF-41E9-95E9-E304F5187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" t="20650" r="-2583" b="3063"/>
          <a:stretch/>
        </p:blipFill>
        <p:spPr>
          <a:xfrm>
            <a:off x="1118315" y="1721203"/>
            <a:ext cx="10215937" cy="2299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FCEF0D-ADE4-43C1-A29C-5DCA124B2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2"/>
          <a:stretch/>
        </p:blipFill>
        <p:spPr>
          <a:xfrm>
            <a:off x="1118315" y="4057094"/>
            <a:ext cx="9955368" cy="24416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8F53D0-C4CB-42B1-B5B6-FA4ECE9785CD}"/>
              </a:ext>
            </a:extLst>
          </p:cNvPr>
          <p:cNvSpPr/>
          <p:nvPr/>
        </p:nvSpPr>
        <p:spPr>
          <a:xfrm>
            <a:off x="6430939" y="1939610"/>
            <a:ext cx="4642744" cy="2933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85D660-80A2-4B06-BDDD-84C2506D0482}"/>
              </a:ext>
            </a:extLst>
          </p:cNvPr>
          <p:cNvSpPr/>
          <p:nvPr/>
        </p:nvSpPr>
        <p:spPr>
          <a:xfrm>
            <a:off x="1067592" y="2197845"/>
            <a:ext cx="4171920" cy="2933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B48B4-6C07-46AB-B611-A7A53B24B2A8}"/>
              </a:ext>
            </a:extLst>
          </p:cNvPr>
          <p:cNvSpPr/>
          <p:nvPr/>
        </p:nvSpPr>
        <p:spPr>
          <a:xfrm>
            <a:off x="1109172" y="4503317"/>
            <a:ext cx="4715556" cy="38872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432A09-884A-412C-84EE-E9E7E136232E}"/>
              </a:ext>
            </a:extLst>
          </p:cNvPr>
          <p:cNvSpPr/>
          <p:nvPr/>
        </p:nvSpPr>
        <p:spPr>
          <a:xfrm>
            <a:off x="8860536" y="4280572"/>
            <a:ext cx="2213147" cy="29331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759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</a:t>
            </a:r>
            <a:r>
              <a:rPr lang="ko-KR" altLang="en-US" dirty="0"/>
              <a:t> 결과 및</a:t>
            </a:r>
            <a:r>
              <a:rPr lang="en-US" altLang="ko-KR" dirty="0"/>
              <a:t> 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EE4681-F393-4A3C-8245-1756BB64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4" y="981169"/>
            <a:ext cx="9955371" cy="55176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155CE2-E26D-4CA8-8F84-06711F06916C}"/>
              </a:ext>
            </a:extLst>
          </p:cNvPr>
          <p:cNvSpPr/>
          <p:nvPr/>
        </p:nvSpPr>
        <p:spPr>
          <a:xfrm>
            <a:off x="1118316" y="3600450"/>
            <a:ext cx="4112052" cy="22696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4730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C1EDC1-DF58-4F42-868E-E8F139E3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6" y="981171"/>
            <a:ext cx="9955368" cy="54744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F5071-E85F-4AE8-A76B-AA9B3341283B}"/>
              </a:ext>
            </a:extLst>
          </p:cNvPr>
          <p:cNvSpPr/>
          <p:nvPr/>
        </p:nvSpPr>
        <p:spPr>
          <a:xfrm>
            <a:off x="1118317" y="2153295"/>
            <a:ext cx="9274819" cy="19459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CA5DB0-6F07-4E98-B2C7-9CA8D95E0011}"/>
              </a:ext>
            </a:extLst>
          </p:cNvPr>
          <p:cNvSpPr/>
          <p:nvPr/>
        </p:nvSpPr>
        <p:spPr>
          <a:xfrm>
            <a:off x="10393136" y="1905159"/>
            <a:ext cx="680547" cy="24813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5332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02D84E-B48D-4049-8E0D-0018727F1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4" y="981169"/>
            <a:ext cx="9955372" cy="55339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0B2050-F07B-45FA-B0F4-6F6BF5B39DD6}"/>
              </a:ext>
            </a:extLst>
          </p:cNvPr>
          <p:cNvSpPr/>
          <p:nvPr/>
        </p:nvSpPr>
        <p:spPr>
          <a:xfrm>
            <a:off x="1118314" y="3877497"/>
            <a:ext cx="3876399" cy="1785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D84517-43FF-4AD0-A607-82256FB6A33B}"/>
              </a:ext>
            </a:extLst>
          </p:cNvPr>
          <p:cNvSpPr/>
          <p:nvPr/>
        </p:nvSpPr>
        <p:spPr>
          <a:xfrm>
            <a:off x="7863840" y="3722674"/>
            <a:ext cx="3209844" cy="17851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7689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636AE2-7F17-41CC-9209-CDFD776C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4" y="1671392"/>
            <a:ext cx="9955370" cy="48028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6066725-D522-426C-A861-D09D955CB687}"/>
              </a:ext>
            </a:extLst>
          </p:cNvPr>
          <p:cNvSpPr/>
          <p:nvPr/>
        </p:nvSpPr>
        <p:spPr>
          <a:xfrm>
            <a:off x="1118314" y="2598997"/>
            <a:ext cx="9955370" cy="5524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030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E966F3-C7CF-4342-80E3-175F7462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96" y="0"/>
            <a:ext cx="8127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06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D11DA-26B2-4F8C-BD05-0BD7E6C3A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" y="981170"/>
            <a:ext cx="9980219" cy="55019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B9F242-52EE-458A-AAA9-3ACC40CADFD6}"/>
              </a:ext>
            </a:extLst>
          </p:cNvPr>
          <p:cNvSpPr/>
          <p:nvPr/>
        </p:nvSpPr>
        <p:spPr>
          <a:xfrm>
            <a:off x="1192640" y="2467229"/>
            <a:ext cx="6720840" cy="20723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0118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06C34730-6C50-4535-B766-40B034E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D11DA-26B2-4F8C-BD05-0BD7E6C3A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5" y="981170"/>
            <a:ext cx="9980219" cy="55019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B9F242-52EE-458A-AAA9-3ACC40CADFD6}"/>
              </a:ext>
            </a:extLst>
          </p:cNvPr>
          <p:cNvSpPr/>
          <p:nvPr/>
        </p:nvSpPr>
        <p:spPr>
          <a:xfrm>
            <a:off x="1192640" y="2467229"/>
            <a:ext cx="6720840" cy="20723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2C9EE-C4DE-41D6-B02E-B779488A0F46}"/>
              </a:ext>
            </a:extLst>
          </p:cNvPr>
          <p:cNvSpPr/>
          <p:nvPr/>
        </p:nvSpPr>
        <p:spPr>
          <a:xfrm>
            <a:off x="-4410" y="-40448"/>
            <a:ext cx="12196410" cy="6898448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Check Yourself!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372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9707F-C878-421C-B9F5-DFB45A75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Hey dude, Text Me Information!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D18BA-9722-4984-AE16-91BC37380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3F069B-88C6-4DA6-9EA6-912DFD764F9F}"/>
              </a:ext>
            </a:extLst>
          </p:cNvPr>
          <p:cNvSpPr/>
          <p:nvPr/>
        </p:nvSpPr>
        <p:spPr>
          <a:xfrm>
            <a:off x="3423557" y="1851762"/>
            <a:ext cx="5344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손을 들고 질문해 주세요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ko-KR" altLang="en-US" sz="6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. 질문에 인물 이름, 작품 이름 (책, 음악, 시 등) 또는 </a:t>
            </a:r>
            <a:endParaRPr lang="en-US" altLang="ko-KR" sz="1400" dirty="0"/>
          </a:p>
          <a:p>
            <a:r>
              <a:rPr lang="ko-KR" altLang="en-US" sz="1400" dirty="0"/>
              <a:t>    날짜나 연도와 같은 구체적인 정보를 포함해주세요</a:t>
            </a:r>
            <a:r>
              <a:rPr lang="en-US" altLang="ko-KR" sz="1400" dirty="0"/>
              <a:t>.</a:t>
            </a:r>
          </a:p>
          <a:p>
            <a:endParaRPr lang="ko-KR" altLang="en-US" sz="6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. 작품 이름 등을 정확하게 입력해주시면 않으면 정답을 찾기 어렵습니다</a:t>
            </a:r>
            <a:r>
              <a:rPr lang="en-US" altLang="ko-KR" sz="1400" dirty="0"/>
              <a:t>.</a:t>
            </a:r>
          </a:p>
          <a:p>
            <a:endParaRPr lang="en-US" altLang="ko-KR" sz="600" dirty="0"/>
          </a:p>
          <a:p>
            <a:r>
              <a:rPr lang="en-US" altLang="ko-KR" sz="1400" dirty="0"/>
              <a:t>4</a:t>
            </a:r>
            <a:r>
              <a:rPr lang="ko-KR" altLang="en-US" sz="1400" dirty="0"/>
              <a:t>. 특히 인물 이름은 정확히 말해 주셔야 합니다</a:t>
            </a:r>
            <a:r>
              <a:rPr lang="en-US" altLang="ko-KR" sz="1400" dirty="0"/>
              <a:t>!</a:t>
            </a:r>
          </a:p>
          <a:p>
            <a:endParaRPr lang="en-US" altLang="ko-KR" sz="600" dirty="0"/>
          </a:p>
          <a:p>
            <a:r>
              <a:rPr lang="en-US" altLang="ko-KR" sz="1400" dirty="0"/>
              <a:t>5</a:t>
            </a:r>
            <a:r>
              <a:rPr lang="ko-KR" altLang="en-US" sz="1400" dirty="0"/>
              <a:t>. 지식백과 상에 없는 내용은 답할 수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AF82F6-82CE-47B4-8762-FA294D43A2B8}"/>
              </a:ext>
            </a:extLst>
          </p:cNvPr>
          <p:cNvGrpSpPr/>
          <p:nvPr/>
        </p:nvGrpSpPr>
        <p:grpSpPr>
          <a:xfrm>
            <a:off x="5257138" y="1208049"/>
            <a:ext cx="1677725" cy="384083"/>
            <a:chOff x="5257139" y="1460419"/>
            <a:chExt cx="1677725" cy="38408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B81D0D8-1722-425C-B61B-EB045AD92B83}"/>
                </a:ext>
              </a:extLst>
            </p:cNvPr>
            <p:cNvCxnSpPr/>
            <p:nvPr/>
          </p:nvCxnSpPr>
          <p:spPr>
            <a:xfrm>
              <a:off x="5257139" y="1844502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4EA5D9-665C-444B-89E4-2BE796619FAC}"/>
                </a:ext>
              </a:extLst>
            </p:cNvPr>
            <p:cNvSpPr txBox="1"/>
            <p:nvPr/>
          </p:nvSpPr>
          <p:spPr>
            <a:xfrm>
              <a:off x="5402546" y="1460419"/>
              <a:ext cx="1386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질문 시 주의사항</a:t>
              </a:r>
              <a:endParaRPr lang="en-US" altLang="ko-KR" sz="14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BB21B2-0997-487D-9FB6-A12F8EE1642B}"/>
              </a:ext>
            </a:extLst>
          </p:cNvPr>
          <p:cNvSpPr/>
          <p:nvPr/>
        </p:nvSpPr>
        <p:spPr>
          <a:xfrm>
            <a:off x="3048000" y="4804203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C00000"/>
                </a:solidFill>
              </a:rPr>
              <a:t>프레디</a:t>
            </a:r>
            <a:r>
              <a:rPr lang="ko-KR" altLang="en-US" sz="1400" b="1" dirty="0">
                <a:solidFill>
                  <a:srgbClr val="C00000"/>
                </a:solidFill>
              </a:rPr>
              <a:t> 머큐리의 </a:t>
            </a:r>
            <a:r>
              <a:rPr lang="ko-KR" altLang="en-US" sz="1400" dirty="0"/>
              <a:t>대표 앨범은</a:t>
            </a:r>
            <a:r>
              <a:rPr lang="en-US" altLang="ko-KR" sz="1400" dirty="0"/>
              <a:t>?</a:t>
            </a:r>
          </a:p>
          <a:p>
            <a:pPr algn="ctr"/>
            <a:endParaRPr lang="en-US" altLang="ko-KR" sz="600" dirty="0"/>
          </a:p>
          <a:p>
            <a:pPr algn="ctr"/>
            <a:r>
              <a:rPr lang="ko-KR" altLang="en-US" sz="1400" dirty="0"/>
              <a:t>구약성서 중 </a:t>
            </a:r>
            <a:r>
              <a:rPr lang="ko-KR" altLang="en-US" sz="1400" b="1" dirty="0">
                <a:solidFill>
                  <a:srgbClr val="C00000"/>
                </a:solidFill>
              </a:rPr>
              <a:t>잠언</a:t>
            </a:r>
            <a:r>
              <a:rPr lang="ko-KR" altLang="en-US" sz="1400" dirty="0"/>
              <a:t>을 쓴 사람은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77EC96-AD47-4505-AEA8-150CB12CFA6F}"/>
              </a:ext>
            </a:extLst>
          </p:cNvPr>
          <p:cNvGrpSpPr/>
          <p:nvPr/>
        </p:nvGrpSpPr>
        <p:grpSpPr>
          <a:xfrm>
            <a:off x="5257138" y="4223485"/>
            <a:ext cx="1677725" cy="384083"/>
            <a:chOff x="5257139" y="1460419"/>
            <a:chExt cx="1677725" cy="38408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705561B-97C3-40EA-9C1D-F83F1FA49E8D}"/>
                </a:ext>
              </a:extLst>
            </p:cNvPr>
            <p:cNvCxnSpPr/>
            <p:nvPr/>
          </p:nvCxnSpPr>
          <p:spPr>
            <a:xfrm>
              <a:off x="5257139" y="1844502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E791F1-B085-47C3-B121-F0F9C1D5D3D5}"/>
                </a:ext>
              </a:extLst>
            </p:cNvPr>
            <p:cNvSpPr txBox="1"/>
            <p:nvPr/>
          </p:nvSpPr>
          <p:spPr>
            <a:xfrm>
              <a:off x="5663836" y="1460419"/>
              <a:ext cx="864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질문 예시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8407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293D7-7BAE-46F5-BDA2-A5F8A06D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Hey dude, Text Me Information!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25742-467B-4BAB-8A64-CAABD3020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1F5729-CF58-4BAE-BE9B-42EDD462C657}"/>
              </a:ext>
            </a:extLst>
          </p:cNvPr>
          <p:cNvGrpSpPr/>
          <p:nvPr/>
        </p:nvGrpSpPr>
        <p:grpSpPr>
          <a:xfrm>
            <a:off x="5257138" y="1208049"/>
            <a:ext cx="1677725" cy="384083"/>
            <a:chOff x="5257139" y="1460419"/>
            <a:chExt cx="1677725" cy="38408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C600A74-E945-47F3-8CB6-2EF4BC86133C}"/>
                </a:ext>
              </a:extLst>
            </p:cNvPr>
            <p:cNvCxnSpPr/>
            <p:nvPr/>
          </p:nvCxnSpPr>
          <p:spPr>
            <a:xfrm>
              <a:off x="5257139" y="1844502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18D1A8-621F-4591-97A4-CDC9120BAB28}"/>
                </a:ext>
              </a:extLst>
            </p:cNvPr>
            <p:cNvSpPr txBox="1"/>
            <p:nvPr/>
          </p:nvSpPr>
          <p:spPr>
            <a:xfrm>
              <a:off x="5837761" y="1460419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Hint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12EF19-70E7-45B0-9289-092D69D74642}"/>
              </a:ext>
            </a:extLst>
          </p:cNvPr>
          <p:cNvGrpSpPr/>
          <p:nvPr/>
        </p:nvGrpSpPr>
        <p:grpSpPr>
          <a:xfrm>
            <a:off x="2170724" y="2235845"/>
            <a:ext cx="7850553" cy="2462213"/>
            <a:chOff x="2073670" y="2235845"/>
            <a:chExt cx="7850553" cy="24622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D734387-D067-430C-818F-129F256724C0}"/>
                </a:ext>
              </a:extLst>
            </p:cNvPr>
            <p:cNvSpPr/>
            <p:nvPr/>
          </p:nvSpPr>
          <p:spPr>
            <a:xfrm>
              <a:off x="2073670" y="2235845"/>
              <a:ext cx="3343718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             </a:t>
              </a:r>
              <a:r>
                <a:rPr lang="ko-KR" altLang="en-US" sz="1400" b="1" dirty="0"/>
                <a:t>영조</a:t>
              </a:r>
              <a:r>
                <a:rPr lang="ko-KR" altLang="en-US" sz="1400" dirty="0"/>
                <a:t> : </a:t>
              </a:r>
              <a:r>
                <a:rPr lang="ko-KR" altLang="en-US" sz="1400" dirty="0" err="1"/>
                <a:t>속대전</a:t>
              </a:r>
              <a:r>
                <a:rPr lang="ko-KR" altLang="en-US" sz="1400" dirty="0"/>
                <a:t>, </a:t>
              </a:r>
              <a:r>
                <a:rPr lang="ko-KR" altLang="en-US" sz="1400" dirty="0" err="1"/>
                <a:t>속오례의</a:t>
              </a:r>
              <a:endParaRPr lang="ko-KR" altLang="en-US" sz="1400" dirty="0"/>
            </a:p>
            <a:p>
              <a:r>
                <a:rPr lang="ko-KR" altLang="en-US" sz="1400" dirty="0"/>
                <a:t>   </a:t>
              </a:r>
              <a:r>
                <a:rPr lang="ko-KR" altLang="en-US" sz="1400" b="1" dirty="0"/>
                <a:t>마이클 잭슨 </a:t>
              </a:r>
              <a:r>
                <a:rPr lang="ko-KR" altLang="en-US" sz="1400" dirty="0"/>
                <a:t>: 오프 더 월로</a:t>
              </a:r>
              <a:endParaRPr lang="en-US" altLang="ko-KR" sz="1400" dirty="0"/>
            </a:p>
            <a:p>
              <a:r>
                <a:rPr lang="ko-KR" altLang="en-US" sz="1400" dirty="0"/>
                <a:t>          </a:t>
              </a:r>
              <a:r>
                <a:rPr lang="ko-KR" altLang="en-US" sz="1400" b="1" dirty="0"/>
                <a:t>이완용</a:t>
              </a:r>
              <a:r>
                <a:rPr lang="ko-KR" altLang="en-US" sz="1400" dirty="0"/>
                <a:t> : 황후폐하 </a:t>
              </a:r>
              <a:r>
                <a:rPr lang="ko-KR" altLang="en-US" sz="1400" dirty="0" err="1"/>
                <a:t>치사문</a:t>
              </a:r>
              <a:endParaRPr lang="ko-KR" altLang="en-US" sz="1400" dirty="0"/>
            </a:p>
            <a:p>
              <a:r>
                <a:rPr lang="ko-KR" altLang="en-US" sz="1400" dirty="0"/>
                <a:t>          </a:t>
              </a:r>
              <a:r>
                <a:rPr lang="ko-KR" altLang="en-US" sz="1400" b="1" dirty="0"/>
                <a:t>안중근</a:t>
              </a:r>
              <a:r>
                <a:rPr lang="ko-KR" altLang="en-US" sz="1400" dirty="0"/>
                <a:t> : 동양평화론</a:t>
              </a:r>
            </a:p>
            <a:p>
              <a:r>
                <a:rPr lang="ko-KR" altLang="en-US" sz="1400" dirty="0"/>
                <a:t>             </a:t>
              </a:r>
              <a:r>
                <a:rPr lang="ko-KR" altLang="en-US" sz="1400" b="1" dirty="0"/>
                <a:t>모세</a:t>
              </a:r>
              <a:r>
                <a:rPr lang="ko-KR" altLang="en-US" sz="1400" dirty="0"/>
                <a:t> : 출애굽기, 민수기</a:t>
              </a:r>
            </a:p>
            <a:p>
              <a:r>
                <a:rPr lang="ko-KR" altLang="en-US" sz="1400" dirty="0"/>
                <a:t>             </a:t>
              </a:r>
              <a:r>
                <a:rPr lang="ko-KR" altLang="en-US" sz="1400" b="1" dirty="0"/>
                <a:t>김구</a:t>
              </a:r>
              <a:r>
                <a:rPr lang="ko-KR" altLang="en-US" sz="1400" dirty="0"/>
                <a:t> : </a:t>
              </a:r>
              <a:r>
                <a:rPr lang="ko-KR" altLang="en-US" sz="1400" dirty="0" err="1"/>
                <a:t>백천교중장비</a:t>
              </a:r>
              <a:r>
                <a:rPr lang="ko-KR" altLang="en-US" sz="1400" dirty="0"/>
                <a:t>, </a:t>
              </a:r>
              <a:r>
                <a:rPr lang="ko-KR" altLang="en-US" sz="1400" dirty="0" err="1"/>
                <a:t>김주신도비</a:t>
              </a:r>
              <a:endParaRPr lang="ko-KR" altLang="en-US" sz="1400" dirty="0"/>
            </a:p>
            <a:p>
              <a:r>
                <a:rPr lang="ko-KR" altLang="en-US" sz="1400" b="1" dirty="0"/>
                <a:t>아돌프</a:t>
              </a:r>
              <a:r>
                <a:rPr lang="ko-KR" altLang="en-US" sz="1400" dirty="0"/>
                <a:t> </a:t>
              </a:r>
              <a:r>
                <a:rPr lang="ko-KR" altLang="en-US" sz="1400" b="1" dirty="0"/>
                <a:t>히틀러 </a:t>
              </a:r>
              <a:r>
                <a:rPr lang="ko-KR" altLang="en-US" sz="1400" dirty="0"/>
                <a:t>: 나의 투쟁</a:t>
              </a:r>
            </a:p>
            <a:p>
              <a:r>
                <a:rPr lang="ko-KR" altLang="en-US" sz="1400" dirty="0"/>
                <a:t>          </a:t>
              </a:r>
              <a:r>
                <a:rPr lang="ko-KR" altLang="en-US" sz="1400" b="1" dirty="0"/>
                <a:t>제갈량</a:t>
              </a:r>
              <a:r>
                <a:rPr lang="ko-KR" altLang="en-US" sz="1400" dirty="0"/>
                <a:t> : 전출사표, 후출사표</a:t>
              </a:r>
            </a:p>
            <a:p>
              <a:r>
                <a:rPr lang="ko-KR" altLang="en-US" sz="1400" dirty="0"/>
                <a:t>             </a:t>
              </a:r>
              <a:r>
                <a:rPr lang="ko-KR" altLang="en-US" sz="1400" b="1" dirty="0"/>
                <a:t>원효</a:t>
              </a:r>
              <a:r>
                <a:rPr lang="ko-KR" altLang="en-US" sz="1400" dirty="0"/>
                <a:t> : </a:t>
              </a:r>
              <a:r>
                <a:rPr lang="ko-KR" altLang="en-US" sz="1400" dirty="0" err="1"/>
                <a:t>대승기신론소</a:t>
              </a:r>
              <a:r>
                <a:rPr lang="ko-KR" altLang="en-US" sz="1400" dirty="0"/>
                <a:t>, </a:t>
              </a:r>
              <a:r>
                <a:rPr lang="ko-KR" altLang="en-US" sz="1400" dirty="0" err="1"/>
                <a:t>금강삼매경론</a:t>
              </a:r>
              <a:endParaRPr lang="ko-KR" altLang="en-US" sz="1400" dirty="0"/>
            </a:p>
            <a:p>
              <a:r>
                <a:rPr lang="ko-KR" altLang="en-US" sz="1400" dirty="0"/>
                <a:t>       </a:t>
              </a:r>
              <a:r>
                <a:rPr lang="ko-KR" altLang="en-US" sz="1400" b="1" dirty="0"/>
                <a:t>마오쩌둥</a:t>
              </a:r>
              <a:r>
                <a:rPr lang="ko-KR" altLang="en-US" sz="1400" dirty="0"/>
                <a:t> : 신민주주의론, 신단계론</a:t>
              </a:r>
            </a:p>
            <a:p>
              <a:r>
                <a:rPr lang="ko-KR" altLang="en-US" sz="1400" dirty="0"/>
                <a:t>   </a:t>
              </a:r>
              <a:r>
                <a:rPr lang="ko-KR" altLang="en-US" sz="1400" b="1" dirty="0" err="1"/>
                <a:t>메릴린</a:t>
              </a:r>
              <a:r>
                <a:rPr lang="ko-KR" altLang="en-US" sz="1400" dirty="0"/>
                <a:t> </a:t>
              </a:r>
              <a:r>
                <a:rPr lang="ko-KR" altLang="en-US" sz="1400" b="1" dirty="0"/>
                <a:t>먼로</a:t>
              </a:r>
              <a:r>
                <a:rPr lang="ko-KR" altLang="en-US" sz="1400" dirty="0"/>
                <a:t> : 아스팔트 정글 , 나이아가라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7BDF1D-DB8B-4214-81B8-8930C2D42829}"/>
                </a:ext>
              </a:extLst>
            </p:cNvPr>
            <p:cNvSpPr/>
            <p:nvPr/>
          </p:nvSpPr>
          <p:spPr>
            <a:xfrm>
              <a:off x="6774614" y="2235845"/>
              <a:ext cx="3149609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  </a:t>
              </a:r>
              <a:r>
                <a:rPr lang="ko-KR" altLang="en-US" sz="1400" b="1" dirty="0"/>
                <a:t>아르키메데스</a:t>
              </a:r>
              <a:r>
                <a:rPr lang="ko-KR" altLang="en-US" sz="1400" dirty="0"/>
                <a:t> : 평면의 균형에 대하여</a:t>
              </a:r>
            </a:p>
            <a:p>
              <a:r>
                <a:rPr lang="ko-KR" altLang="en-US" sz="1400" dirty="0"/>
                <a:t>           </a:t>
              </a:r>
              <a:r>
                <a:rPr lang="ko-KR" altLang="en-US" sz="1400" b="1" dirty="0"/>
                <a:t>이육사</a:t>
              </a:r>
              <a:r>
                <a:rPr lang="ko-KR" altLang="en-US" sz="1400" dirty="0"/>
                <a:t> : 광야</a:t>
              </a:r>
            </a:p>
            <a:p>
              <a:r>
                <a:rPr lang="ko-KR" altLang="en-US" sz="1400" dirty="0"/>
                <a:t>       </a:t>
              </a:r>
              <a:r>
                <a:rPr lang="ko-KR" altLang="en-US" sz="1400" b="1" dirty="0"/>
                <a:t>조지</a:t>
              </a:r>
              <a:r>
                <a:rPr lang="ko-KR" altLang="en-US" sz="1400" dirty="0"/>
                <a:t> </a:t>
              </a:r>
              <a:r>
                <a:rPr lang="ko-KR" altLang="en-US" sz="1400" b="1" dirty="0" err="1"/>
                <a:t>오웰</a:t>
              </a:r>
              <a:r>
                <a:rPr lang="ko-KR" altLang="en-US" sz="1400" dirty="0"/>
                <a:t> : 동물농장</a:t>
              </a:r>
            </a:p>
            <a:p>
              <a:r>
                <a:rPr lang="ko-KR" altLang="en-US" sz="1400" dirty="0"/>
                <a:t>           </a:t>
              </a:r>
              <a:r>
                <a:rPr lang="ko-KR" altLang="en-US" sz="1400" b="1" dirty="0"/>
                <a:t>김소월</a:t>
              </a:r>
              <a:r>
                <a:rPr lang="ko-KR" altLang="en-US" sz="1400" dirty="0"/>
                <a:t> : 진달래꽃, 엄마야 누나야</a:t>
              </a:r>
            </a:p>
            <a:p>
              <a:r>
                <a:rPr lang="ko-KR" altLang="en-US" sz="1400" dirty="0"/>
                <a:t>    </a:t>
              </a:r>
              <a:r>
                <a:rPr lang="ko-KR" altLang="en-US" sz="1400" b="1" dirty="0" err="1"/>
                <a:t>오드리</a:t>
              </a:r>
              <a:r>
                <a:rPr lang="ko-KR" altLang="en-US" sz="1400" dirty="0"/>
                <a:t> </a:t>
              </a:r>
              <a:r>
                <a:rPr lang="ko-KR" altLang="en-US" sz="1400" b="1" dirty="0" err="1"/>
                <a:t>헵번</a:t>
              </a:r>
              <a:r>
                <a:rPr lang="ko-KR" altLang="en-US" sz="1400" dirty="0"/>
                <a:t> : 로마의 휴일</a:t>
              </a:r>
            </a:p>
            <a:p>
              <a:r>
                <a:rPr lang="ko-KR" altLang="en-US" sz="1400" dirty="0"/>
                <a:t>           </a:t>
              </a:r>
              <a:r>
                <a:rPr lang="ko-KR" altLang="en-US" sz="1400" b="1" dirty="0"/>
                <a:t>윤봉길</a:t>
              </a:r>
              <a:r>
                <a:rPr lang="ko-KR" altLang="en-US" sz="1400" dirty="0"/>
                <a:t> : </a:t>
              </a:r>
              <a:r>
                <a:rPr lang="ko-KR" altLang="en-US" sz="1400" dirty="0" err="1"/>
                <a:t>농민독본</a:t>
              </a:r>
              <a:endParaRPr lang="ko-KR" altLang="en-US" sz="1400" dirty="0"/>
            </a:p>
            <a:p>
              <a:r>
                <a:rPr lang="ko-KR" altLang="en-US" sz="1400" dirty="0"/>
                <a:t>           </a:t>
              </a:r>
              <a:r>
                <a:rPr lang="ko-KR" altLang="en-US" sz="1400" b="1" dirty="0"/>
                <a:t>정몽주</a:t>
              </a:r>
              <a:r>
                <a:rPr lang="ko-KR" altLang="en-US" sz="1400" dirty="0"/>
                <a:t> : </a:t>
              </a:r>
              <a:r>
                <a:rPr lang="ko-KR" altLang="en-US" sz="1400" dirty="0" err="1"/>
                <a:t>포은집</a:t>
              </a:r>
              <a:endParaRPr lang="ko-KR" altLang="en-US" sz="1400" dirty="0"/>
            </a:p>
            <a:p>
              <a:r>
                <a:rPr lang="ko-KR" altLang="en-US" sz="1400" dirty="0"/>
                <a:t> </a:t>
              </a:r>
              <a:r>
                <a:rPr lang="ko-KR" altLang="en-US" sz="1400" b="1" dirty="0" err="1"/>
                <a:t>파블로</a:t>
              </a:r>
              <a:r>
                <a:rPr lang="ko-KR" altLang="en-US" sz="1400" dirty="0"/>
                <a:t> </a:t>
              </a:r>
              <a:r>
                <a:rPr lang="ko-KR" altLang="en-US" sz="1400" b="1" dirty="0"/>
                <a:t>피카소</a:t>
              </a:r>
              <a:r>
                <a:rPr lang="ko-KR" altLang="en-US" sz="1400" dirty="0"/>
                <a:t> : 게르니카</a:t>
              </a:r>
            </a:p>
            <a:p>
              <a:r>
                <a:rPr lang="ko-KR" altLang="en-US" sz="1400" dirty="0"/>
                <a:t>           </a:t>
              </a:r>
              <a:r>
                <a:rPr lang="ko-KR" altLang="en-US" sz="1400" b="1" dirty="0"/>
                <a:t>솔로몬</a:t>
              </a:r>
              <a:r>
                <a:rPr lang="ko-KR" altLang="en-US" sz="1400" dirty="0"/>
                <a:t> : 잠언, 아가</a:t>
              </a:r>
            </a:p>
            <a:p>
              <a:r>
                <a:rPr lang="ko-KR" altLang="en-US" sz="1400" b="1" dirty="0" err="1"/>
                <a:t>빈센트</a:t>
              </a:r>
              <a:r>
                <a:rPr lang="ko-KR" altLang="en-US" sz="1400" dirty="0"/>
                <a:t> </a:t>
              </a:r>
              <a:r>
                <a:rPr lang="ko-KR" altLang="en-US" sz="1400" b="1" dirty="0"/>
                <a:t>반</a:t>
              </a:r>
              <a:r>
                <a:rPr lang="ko-KR" altLang="en-US" sz="1400" dirty="0"/>
                <a:t> </a:t>
              </a:r>
              <a:r>
                <a:rPr lang="ko-KR" altLang="en-US" sz="1400" b="1" dirty="0"/>
                <a:t>고흐</a:t>
              </a:r>
              <a:r>
                <a:rPr lang="ko-KR" altLang="en-US" sz="1400" dirty="0"/>
                <a:t> : 별이 빛나는 밤</a:t>
              </a:r>
            </a:p>
            <a:p>
              <a:r>
                <a:rPr lang="ko-KR" altLang="en-US" sz="1400" dirty="0"/>
                <a:t>        </a:t>
              </a:r>
              <a:r>
                <a:rPr lang="ko-KR" altLang="en-US" sz="1400" b="1" dirty="0"/>
                <a:t>안데르센</a:t>
              </a:r>
              <a:r>
                <a:rPr lang="ko-KR" altLang="en-US" sz="1400" dirty="0"/>
                <a:t> : 벌거숭이 임금님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35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293D7-7BAE-46F5-BDA2-A5F8A06D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Hey dude, Text Me Information!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25742-467B-4BAB-8A64-CAABD3020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1F5729-CF58-4BAE-BE9B-42EDD462C657}"/>
              </a:ext>
            </a:extLst>
          </p:cNvPr>
          <p:cNvGrpSpPr/>
          <p:nvPr/>
        </p:nvGrpSpPr>
        <p:grpSpPr>
          <a:xfrm>
            <a:off x="5257138" y="1208049"/>
            <a:ext cx="1677725" cy="384083"/>
            <a:chOff x="5257139" y="1460419"/>
            <a:chExt cx="1677725" cy="38408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C600A74-E945-47F3-8CB6-2EF4BC86133C}"/>
                </a:ext>
              </a:extLst>
            </p:cNvPr>
            <p:cNvCxnSpPr/>
            <p:nvPr/>
          </p:nvCxnSpPr>
          <p:spPr>
            <a:xfrm>
              <a:off x="5257139" y="1844502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18D1A8-621F-4591-97A4-CDC9120BAB28}"/>
                </a:ext>
              </a:extLst>
            </p:cNvPr>
            <p:cNvSpPr txBox="1"/>
            <p:nvPr/>
          </p:nvSpPr>
          <p:spPr>
            <a:xfrm>
              <a:off x="5837761" y="1460419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Hint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22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293D7-7BAE-46F5-BDA2-A5F8A06D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Hey dude, Text Me Information!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25742-467B-4BAB-8A64-CAABD3020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Ch5: </a:t>
            </a:r>
            <a:r>
              <a:rPr lang="ko-KR" altLang="en-US" dirty="0"/>
              <a:t>결과 및 </a:t>
            </a:r>
            <a:r>
              <a:rPr lang="en-US" altLang="ko-KR" dirty="0"/>
              <a:t>QA</a:t>
            </a:r>
            <a:r>
              <a:rPr lang="ko-KR" altLang="en-US" dirty="0"/>
              <a:t>봇 서비스 시연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1F5729-CF58-4BAE-BE9B-42EDD462C657}"/>
              </a:ext>
            </a:extLst>
          </p:cNvPr>
          <p:cNvGrpSpPr/>
          <p:nvPr/>
        </p:nvGrpSpPr>
        <p:grpSpPr>
          <a:xfrm>
            <a:off x="5141270" y="1208049"/>
            <a:ext cx="1909497" cy="384083"/>
            <a:chOff x="5141271" y="1460419"/>
            <a:chExt cx="1909497" cy="38408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C600A74-E945-47F3-8CB6-2EF4BC86133C}"/>
                </a:ext>
              </a:extLst>
            </p:cNvPr>
            <p:cNvCxnSpPr/>
            <p:nvPr/>
          </p:nvCxnSpPr>
          <p:spPr>
            <a:xfrm>
              <a:off x="5257139" y="1844502"/>
              <a:ext cx="167772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18D1A8-621F-4591-97A4-CDC9120BAB28}"/>
                </a:ext>
              </a:extLst>
            </p:cNvPr>
            <p:cNvSpPr txBox="1"/>
            <p:nvPr/>
          </p:nvSpPr>
          <p:spPr>
            <a:xfrm>
              <a:off x="5141271" y="1460419"/>
              <a:ext cx="1909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컨퍼런스 당시 나온 질문</a:t>
              </a:r>
              <a:endParaRPr lang="en-US" altLang="ko-KR" sz="1400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2FB428-5A25-41A5-B725-7544B2E1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10" y="2028657"/>
            <a:ext cx="7077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33748D-C892-41BF-B442-C806D4E1D081}"/>
              </a:ext>
            </a:extLst>
          </p:cNvPr>
          <p:cNvSpPr/>
          <p:nvPr/>
        </p:nvSpPr>
        <p:spPr>
          <a:xfrm>
            <a:off x="4198189" y="2934551"/>
            <a:ext cx="3795621" cy="274769"/>
          </a:xfrm>
          <a:prstGeom prst="rect">
            <a:avLst/>
          </a:prstGeom>
          <a:solidFill>
            <a:srgbClr val="FD595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FA87F-9041-4791-8C69-D5BA7DA9B8F9}"/>
              </a:ext>
            </a:extLst>
          </p:cNvPr>
          <p:cNvSpPr txBox="1"/>
          <p:nvPr/>
        </p:nvSpPr>
        <p:spPr>
          <a:xfrm>
            <a:off x="4272951" y="1835827"/>
            <a:ext cx="24849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Ch1. </a:t>
            </a:r>
            <a:r>
              <a:rPr lang="ko-KR" altLang="en-US" sz="1400" dirty="0"/>
              <a:t>주제 선정 배경</a:t>
            </a:r>
            <a:endParaRPr lang="en-US" altLang="ko-KR" sz="1400" dirty="0"/>
          </a:p>
          <a:p>
            <a:pPr algn="l"/>
            <a:r>
              <a:rPr lang="en-US" altLang="ko-KR" sz="1400" dirty="0"/>
              <a:t>Ch2. </a:t>
            </a:r>
            <a:r>
              <a:rPr lang="ko-KR" altLang="en-US" sz="1400" dirty="0"/>
              <a:t>모델 </a:t>
            </a:r>
            <a:r>
              <a:rPr lang="en-US" altLang="ko-KR" sz="1400" dirty="0"/>
              <a:t>Overview</a:t>
            </a:r>
          </a:p>
          <a:p>
            <a:pPr algn="l"/>
            <a:r>
              <a:rPr lang="en-US" altLang="ko-KR" sz="1400" dirty="0"/>
              <a:t>Ch3. </a:t>
            </a:r>
            <a:r>
              <a:rPr lang="ko-KR" altLang="en-US" sz="1400" dirty="0"/>
              <a:t>데이터 수집 및 정제</a:t>
            </a:r>
            <a:endParaRPr lang="en-US" altLang="ko-KR" sz="1400" dirty="0"/>
          </a:p>
          <a:p>
            <a:pPr algn="l"/>
            <a:r>
              <a:rPr lang="en-US" altLang="ko-KR" sz="1400" dirty="0"/>
              <a:t>Ch4. </a:t>
            </a:r>
            <a:r>
              <a:rPr lang="ko-KR" altLang="en-US" sz="1400" dirty="0"/>
              <a:t>모델 세부 구조</a:t>
            </a:r>
            <a:endParaRPr lang="en-US" altLang="ko-KR" sz="1400" dirty="0"/>
          </a:p>
          <a:p>
            <a:r>
              <a:rPr lang="en-US" altLang="ko-KR" sz="1400" dirty="0"/>
              <a:t>Ch5. </a:t>
            </a:r>
            <a:r>
              <a:rPr lang="ko-KR" altLang="en-US" sz="1400" dirty="0"/>
              <a:t>결과 및 </a:t>
            </a:r>
            <a:r>
              <a:rPr lang="en-US" altLang="ko-KR" sz="1400" dirty="0"/>
              <a:t>QA</a:t>
            </a:r>
            <a:r>
              <a:rPr lang="ko-KR" altLang="en-US" sz="1400" dirty="0"/>
              <a:t>봇 서비스 시연</a:t>
            </a:r>
            <a:endParaRPr lang="en-US" altLang="ko-KR" sz="1400" dirty="0"/>
          </a:p>
          <a:p>
            <a:pPr algn="l"/>
            <a:r>
              <a:rPr lang="en-US" altLang="ko-KR" sz="1400" dirty="0"/>
              <a:t>Ch6. </a:t>
            </a:r>
            <a:r>
              <a:rPr lang="ko-KR" altLang="en-US" sz="1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630849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1050-0BA6-4BBD-9C3B-5D1799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연구는 한국어판 </a:t>
            </a:r>
            <a:r>
              <a:rPr lang="en-US" altLang="ko-KR" dirty="0"/>
              <a:t>QA </a:t>
            </a:r>
            <a:r>
              <a:rPr lang="ko-KR" altLang="en-US" dirty="0"/>
              <a:t>모델을 구축한 것에 있어 의의를 가지며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세부적인 구조 향상을 꾀할 수 있다면</a:t>
            </a:r>
            <a:r>
              <a:rPr lang="en-US" altLang="ko-KR" dirty="0"/>
              <a:t> </a:t>
            </a:r>
            <a:r>
              <a:rPr lang="ko-KR" altLang="en-US" dirty="0"/>
              <a:t>성능 개선을 기대할 수 있음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CFEBD-10A3-40BD-8381-D25D2B725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Part6: </a:t>
            </a:r>
            <a:r>
              <a:rPr lang="ko-KR" altLang="en-US" dirty="0"/>
              <a:t>결론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164304-3A63-40DE-9AD2-3321535AAA57}"/>
              </a:ext>
            </a:extLst>
          </p:cNvPr>
          <p:cNvGrpSpPr/>
          <p:nvPr/>
        </p:nvGrpSpPr>
        <p:grpSpPr>
          <a:xfrm>
            <a:off x="1952016" y="1793289"/>
            <a:ext cx="8287968" cy="4154750"/>
            <a:chOff x="1940592" y="1793289"/>
            <a:chExt cx="8287968" cy="415475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4FBCBCE-434B-4A00-8162-F06CFD934704}"/>
                </a:ext>
              </a:extLst>
            </p:cNvPr>
            <p:cNvGrpSpPr/>
            <p:nvPr/>
          </p:nvGrpSpPr>
          <p:grpSpPr>
            <a:xfrm>
              <a:off x="6354283" y="1793289"/>
              <a:ext cx="3874277" cy="4154750"/>
              <a:chOff x="6256625" y="1793289"/>
              <a:chExt cx="3874277" cy="415475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7CB8B7F-B26B-4B3A-A14C-70B7D1272D8A}"/>
                  </a:ext>
                </a:extLst>
              </p:cNvPr>
              <p:cNvSpPr/>
              <p:nvPr/>
            </p:nvSpPr>
            <p:spPr>
              <a:xfrm>
                <a:off x="6256625" y="1793289"/>
                <a:ext cx="3874277" cy="41547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75F0E2-F90A-48DF-BF82-70CB5F1C6486}"/>
                  </a:ext>
                </a:extLst>
              </p:cNvPr>
              <p:cNvSpPr txBox="1"/>
              <p:nvPr/>
            </p:nvSpPr>
            <p:spPr>
              <a:xfrm>
                <a:off x="6854037" y="2129856"/>
                <a:ext cx="2727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향후 연구 방향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F430A9-1FE7-4FA7-8C88-C18F03A0DA5C}"/>
                  </a:ext>
                </a:extLst>
              </p:cNvPr>
              <p:cNvSpPr txBox="1"/>
              <p:nvPr/>
            </p:nvSpPr>
            <p:spPr>
              <a:xfrm>
                <a:off x="6608876" y="2809845"/>
                <a:ext cx="3217776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 err="1"/>
                  <a:t>토크나이저</a:t>
                </a:r>
                <a:r>
                  <a:rPr lang="ko-KR" altLang="en-US" sz="1400" dirty="0"/>
                  <a:t> 성능 개선이 필요</a:t>
                </a: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 err="1"/>
                  <a:t>문서유사도</a:t>
                </a:r>
                <a:r>
                  <a:rPr lang="en-US" altLang="ko-KR" sz="1400" dirty="0"/>
                  <a:t>, NER, POS,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각각이 하나의 큰 </a:t>
                </a:r>
                <a:r>
                  <a:rPr lang="en-US" altLang="ko-KR" sz="1400" dirty="0"/>
                  <a:t>TASK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정보 글과 다른 형태의 질문 이해 </a:t>
                </a: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카카오톡 플러스 친구 응답 대기 제한 시간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내 속도 개선 </a:t>
                </a: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좋은 성능을 보이는 </a:t>
                </a:r>
                <a:r>
                  <a:rPr lang="en-US" altLang="ko-KR" sz="1400" dirty="0"/>
                  <a:t>BERT </a:t>
                </a:r>
                <a:r>
                  <a:rPr lang="ko-KR" altLang="en-US" sz="1400" dirty="0"/>
                  <a:t>시도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18E2F61-BDA3-422F-95E6-9CADD4A9BE26}"/>
                </a:ext>
              </a:extLst>
            </p:cNvPr>
            <p:cNvGrpSpPr/>
            <p:nvPr/>
          </p:nvGrpSpPr>
          <p:grpSpPr>
            <a:xfrm>
              <a:off x="1940592" y="1793289"/>
              <a:ext cx="3874277" cy="4154750"/>
              <a:chOff x="2127028" y="1793289"/>
              <a:chExt cx="3874277" cy="415475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DBD22F7-FB8A-4104-9544-A6138CE2A3F4}"/>
                  </a:ext>
                </a:extLst>
              </p:cNvPr>
              <p:cNvSpPr/>
              <p:nvPr/>
            </p:nvSpPr>
            <p:spPr>
              <a:xfrm>
                <a:off x="2127028" y="1793289"/>
                <a:ext cx="3874277" cy="41547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7AC7D-27A5-42DC-BF7E-F51BE30F4FE8}"/>
                  </a:ext>
                </a:extLst>
              </p:cNvPr>
              <p:cNvSpPr txBox="1"/>
              <p:nvPr/>
            </p:nvSpPr>
            <p:spPr>
              <a:xfrm>
                <a:off x="2717039" y="2129856"/>
                <a:ext cx="2727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결과 및 결론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46106C-559E-42F1-987D-98F71FB13AB0}"/>
                  </a:ext>
                </a:extLst>
              </p:cNvPr>
              <p:cNvSpPr txBox="1"/>
              <p:nvPr/>
            </p:nvSpPr>
            <p:spPr>
              <a:xfrm>
                <a:off x="2422584" y="2809845"/>
                <a:ext cx="3316364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Q&amp;A </a:t>
                </a:r>
                <a:r>
                  <a:rPr lang="ko-KR" altLang="en-US" sz="1400" dirty="0"/>
                  <a:t>시스템은 여러 세부 </a:t>
                </a:r>
                <a:r>
                  <a:rPr lang="en-US" altLang="ko-KR" sz="1400" dirty="0"/>
                  <a:t>TASK</a:t>
                </a:r>
                <a:r>
                  <a:rPr lang="ko-KR" altLang="en-US" sz="1400" dirty="0"/>
                  <a:t>들이 합쳐진 종합 </a:t>
                </a:r>
                <a:r>
                  <a:rPr lang="en-US" altLang="ko-KR" sz="1400" dirty="0"/>
                  <a:t>TASK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하나의 질문으로 문서가 아닌 답을 찾아주는 </a:t>
                </a:r>
                <a:r>
                  <a:rPr lang="en-US" altLang="ko-KR" sz="1400" dirty="0"/>
                  <a:t>Q&amp;A </a:t>
                </a:r>
                <a:r>
                  <a:rPr lang="ko-KR" altLang="en-US" sz="1400" dirty="0"/>
                  <a:t>시스템 구현</a:t>
                </a: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학습에 필요한 </a:t>
                </a:r>
                <a:r>
                  <a:rPr lang="ko-KR" altLang="en-US" sz="1400" dirty="0" err="1"/>
                  <a:t>임베딩</a:t>
                </a:r>
                <a:r>
                  <a:rPr lang="ko-KR" altLang="en-US" sz="1400" dirty="0"/>
                  <a:t> 직접 학습</a:t>
                </a: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질문의 중요 토큰을 문서의 토큰과 매칭</a:t>
                </a: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한국형 </a:t>
                </a:r>
                <a:r>
                  <a:rPr lang="en-US" altLang="ko-KR" sz="1400" dirty="0" err="1"/>
                  <a:t>SQuAD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공개로 정제데이터 활용</a:t>
                </a:r>
                <a:endParaRPr lang="en-US" altLang="ko-KR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1974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844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9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E966F3-C7CF-4342-80E3-175F7462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96" y="0"/>
            <a:ext cx="8127607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7DDE9F5-223A-481F-9CB1-2C48EA97B8EC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Q: </a:t>
            </a:r>
            <a:r>
              <a:rPr lang="ko-KR" altLang="en-US" sz="2000" dirty="0"/>
              <a:t>장영실이 만든 물시계의 이름은</a:t>
            </a:r>
            <a:r>
              <a:rPr lang="en-US" altLang="ko-KR" sz="2000" dirty="0"/>
              <a:t>?</a:t>
            </a:r>
          </a:p>
          <a:p>
            <a:pPr algn="ctr"/>
            <a:r>
              <a:rPr lang="en-US" altLang="ko-KR" sz="2000" dirty="0"/>
              <a:t>A: </a:t>
            </a:r>
            <a:r>
              <a:rPr lang="ko-KR" altLang="en-US" sz="2000" dirty="0"/>
              <a:t>자격루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- idea- </a:t>
            </a:r>
          </a:p>
          <a:p>
            <a:pPr algn="ctr"/>
            <a:r>
              <a:rPr lang="ko-KR" altLang="en-US" sz="2000" dirty="0"/>
              <a:t>질문에 대한 답을 간결하게 출력하는 시스템을 만들고자 함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06930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4F38-BACF-4499-B186-AECA5B7E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(1) – </a:t>
            </a:r>
            <a:r>
              <a:rPr lang="ko-KR" altLang="en-US" dirty="0"/>
              <a:t>코사인 유사도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8">
                <a:extLst>
                  <a:ext uri="{FF2B5EF4-FFF2-40B4-BE49-F238E27FC236}">
                    <a16:creationId xmlns:a16="http://schemas.microsoft.com/office/drawing/2014/main" id="{8E28DE64-8B95-4210-951C-1E5A6D03A5A3}"/>
                  </a:ext>
                </a:extLst>
              </p:cNvPr>
              <p:cNvSpPr txBox="1"/>
              <p:nvPr/>
            </p:nvSpPr>
            <p:spPr>
              <a:xfrm>
                <a:off x="2864778" y="5141748"/>
                <a:ext cx="6462445" cy="732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kumimoji="1" lang="en" altLang="ko-K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" altLang="ko-KR" sz="2000" i="0" smtClean="0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kumimoji="1"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kumimoji="1"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kumimoji="1"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kumimoji="1" lang="en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kumimoji="1" lang="en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kumimoji="1"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1" lang="en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kumimoji="1" lang="en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1" lang="en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1"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kumimoji="1" lang="ko-KR" altLang="en-US" sz="2000" dirty="0" err="1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8">
                <a:extLst>
                  <a:ext uri="{FF2B5EF4-FFF2-40B4-BE49-F238E27FC236}">
                    <a16:creationId xmlns:a16="http://schemas.microsoft.com/office/drawing/2014/main" id="{8E28DE64-8B95-4210-951C-1E5A6D03A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78" y="5141748"/>
                <a:ext cx="6462445" cy="732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5A4A2004-ABC0-4863-B12C-36E303151F83}"/>
              </a:ext>
            </a:extLst>
          </p:cNvPr>
          <p:cNvGrpSpPr/>
          <p:nvPr/>
        </p:nvGrpSpPr>
        <p:grpSpPr>
          <a:xfrm>
            <a:off x="3464866" y="1879839"/>
            <a:ext cx="5262268" cy="3098322"/>
            <a:chOff x="4019755" y="2650051"/>
            <a:chExt cx="1554480" cy="915248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2EEFD4AB-2B99-4958-A40C-3829465EACBB}"/>
                </a:ext>
              </a:extLst>
            </p:cNvPr>
            <p:cNvCxnSpPr/>
            <p:nvPr/>
          </p:nvCxnSpPr>
          <p:spPr>
            <a:xfrm flipV="1">
              <a:off x="4146755" y="2846237"/>
              <a:ext cx="1026160" cy="44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D1C63B8-F720-46D0-A441-58D323614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6755" y="3206714"/>
              <a:ext cx="1112520" cy="84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1BEA9BE-A90A-4B1B-B891-00BFBAE62855}"/>
                    </a:ext>
                  </a:extLst>
                </p:cNvPr>
                <p:cNvSpPr/>
                <p:nvPr/>
              </p:nvSpPr>
              <p:spPr>
                <a:xfrm>
                  <a:off x="4453087" y="3152747"/>
                  <a:ext cx="121167" cy="118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1BEA9BE-A90A-4B1B-B891-00BFBAE62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87" y="3152747"/>
                  <a:ext cx="121167" cy="11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20570A1-BE7B-401A-B681-42F80D7729B4}"/>
                </a:ext>
              </a:extLst>
            </p:cNvPr>
            <p:cNvCxnSpPr/>
            <p:nvPr/>
          </p:nvCxnSpPr>
          <p:spPr>
            <a:xfrm>
              <a:off x="4146755" y="2650051"/>
              <a:ext cx="0" cy="915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A782F6A-8483-4726-98E8-6BAF2B8D0CE1}"/>
                </a:ext>
              </a:extLst>
            </p:cNvPr>
            <p:cNvCxnSpPr/>
            <p:nvPr/>
          </p:nvCxnSpPr>
          <p:spPr>
            <a:xfrm>
              <a:off x="4019755" y="3406273"/>
              <a:ext cx="15544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A209605-93AC-4CF0-AADA-F7958CD398E2}"/>
                </a:ext>
              </a:extLst>
            </p:cNvPr>
            <p:cNvSpPr/>
            <p:nvPr/>
          </p:nvSpPr>
          <p:spPr>
            <a:xfrm>
              <a:off x="4401701" y="3198068"/>
              <a:ext cx="21052" cy="60960"/>
            </a:xfrm>
            <a:custGeom>
              <a:avLst/>
              <a:gdLst>
                <a:gd name="connsiteX0" fmla="*/ 0 w 21052"/>
                <a:gd name="connsiteY0" fmla="*/ 0 h 60960"/>
                <a:gd name="connsiteX1" fmla="*/ 20320 w 21052"/>
                <a:gd name="connsiteY1" fmla="*/ 25400 h 60960"/>
                <a:gd name="connsiteX2" fmla="*/ 10160 w 21052"/>
                <a:gd name="connsiteY2" fmla="*/ 6096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52" h="60960">
                  <a:moveTo>
                    <a:pt x="0" y="0"/>
                  </a:moveTo>
                  <a:cubicBezTo>
                    <a:pt x="6773" y="8467"/>
                    <a:pt x="17204" y="15015"/>
                    <a:pt x="20320" y="25400"/>
                  </a:cubicBezTo>
                  <a:cubicBezTo>
                    <a:pt x="23595" y="36317"/>
                    <a:pt x="15112" y="51056"/>
                    <a:pt x="10160" y="6096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559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4F38-BACF-4499-B186-AECA5B7E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(2) – Reference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918CC-E54D-4E3F-854C-FCB46A6C07B4}"/>
              </a:ext>
            </a:extLst>
          </p:cNvPr>
          <p:cNvGrpSpPr/>
          <p:nvPr/>
        </p:nvGrpSpPr>
        <p:grpSpPr>
          <a:xfrm>
            <a:off x="2161506" y="1702195"/>
            <a:ext cx="7841235" cy="1444196"/>
            <a:chOff x="2161506" y="1702195"/>
            <a:chExt cx="7841235" cy="144419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33E93C-8DCB-4AF1-B0E5-B2E18B8889D8}"/>
                </a:ext>
              </a:extLst>
            </p:cNvPr>
            <p:cNvSpPr/>
            <p:nvPr/>
          </p:nvSpPr>
          <p:spPr>
            <a:xfrm>
              <a:off x="2161506" y="1702195"/>
              <a:ext cx="7841235" cy="44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Pennington, J., </a:t>
              </a:r>
              <a:r>
                <a:rPr lang="en-US" altLang="ko-KR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Socher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, R., &amp; Manning, C. (2014). Glove: Global vectors for word representation. In </a:t>
              </a:r>
              <a:r>
                <a:rPr lang="en-US" altLang="ko-KR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Proceedings of the 2014 conference on empirical methods in natural language processing (EMNLP)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 (pp. 1532-1543).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1A0F9D-DCFE-4222-A134-D09304F1A683}"/>
                </a:ext>
              </a:extLst>
            </p:cNvPr>
            <p:cNvSpPr/>
            <p:nvPr/>
          </p:nvSpPr>
          <p:spPr>
            <a:xfrm>
              <a:off x="2161506" y="2200434"/>
              <a:ext cx="7841235" cy="44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Chen, D., Bolton, J., &amp; Manning, C. D. (2016). A thorough examination of the </a:t>
              </a:r>
              <a:r>
                <a:rPr lang="en-US" altLang="ko-KR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cnn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/daily mail reading comprehension task. </a:t>
              </a:r>
              <a:r>
                <a:rPr lang="en-US" altLang="ko-KR" sz="1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arXiv</a:t>
              </a:r>
              <a:r>
                <a:rPr lang="en-US" altLang="ko-KR" sz="1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preprint arXiv:1606.02858</a:t>
              </a:r>
              <a:r>
                <a:rPr lang="en-US" altLang="ko-KR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.</a:t>
              </a:r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DCF3894-78AD-41AF-9C7F-00044754F372}"/>
                </a:ext>
              </a:extLst>
            </p:cNvPr>
            <p:cNvSpPr/>
            <p:nvPr/>
          </p:nvSpPr>
          <p:spPr>
            <a:xfrm>
              <a:off x="2161506" y="2701733"/>
              <a:ext cx="7841235" cy="444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+mn-ea"/>
                </a:rPr>
                <a:t>Chen, D., Fisch, A., Weston, J., &amp; </a:t>
              </a:r>
              <a:r>
                <a:rPr lang="en-US" altLang="ko-KR" sz="1000" dirty="0" err="1">
                  <a:solidFill>
                    <a:srgbClr val="222222"/>
                  </a:solidFill>
                  <a:latin typeface="+mn-ea"/>
                </a:rPr>
                <a:t>Bordes</a:t>
              </a:r>
              <a:r>
                <a:rPr lang="en-US" altLang="ko-KR" sz="1000" dirty="0">
                  <a:solidFill>
                    <a:srgbClr val="222222"/>
                  </a:solidFill>
                  <a:latin typeface="+mn-ea"/>
                </a:rPr>
                <a:t>, A. (2017). Reading </a:t>
              </a:r>
              <a:r>
                <a:rPr lang="en-US" altLang="ko-KR" sz="1000" dirty="0" err="1">
                  <a:solidFill>
                    <a:srgbClr val="222222"/>
                  </a:solidFill>
                  <a:latin typeface="+mn-ea"/>
                </a:rPr>
                <a:t>wikipedia</a:t>
              </a:r>
              <a:r>
                <a:rPr lang="en-US" altLang="ko-KR" sz="1000" dirty="0">
                  <a:solidFill>
                    <a:srgbClr val="222222"/>
                  </a:solidFill>
                  <a:latin typeface="+mn-ea"/>
                </a:rPr>
                <a:t> to answer open-domain questions. </a:t>
              </a:r>
              <a:r>
                <a:rPr lang="en-US" altLang="ko-KR" sz="1000" i="1" dirty="0" err="1">
                  <a:solidFill>
                    <a:srgbClr val="222222"/>
                  </a:solidFill>
                  <a:latin typeface="+mn-ea"/>
                </a:rPr>
                <a:t>arXiv</a:t>
              </a:r>
              <a:r>
                <a:rPr lang="en-US" altLang="ko-KR" sz="1000" i="1" dirty="0">
                  <a:solidFill>
                    <a:srgbClr val="222222"/>
                  </a:solidFill>
                  <a:latin typeface="+mn-ea"/>
                </a:rPr>
                <a:t> preprint arXiv:1704.00051</a:t>
              </a:r>
              <a:r>
                <a:rPr lang="en-US" altLang="ko-KR" sz="1000" dirty="0">
                  <a:solidFill>
                    <a:srgbClr val="222222"/>
                  </a:solidFill>
                  <a:latin typeface="+mn-ea"/>
                </a:rPr>
                <a:t>.</a:t>
              </a:r>
              <a:endParaRPr lang="ko-KR" altLang="en-US" sz="1000" dirty="0">
                <a:latin typeface="+mn-ea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13F939-C787-4547-836A-C90A3870EEA9}"/>
              </a:ext>
            </a:extLst>
          </p:cNvPr>
          <p:cNvSpPr/>
          <p:nvPr/>
        </p:nvSpPr>
        <p:spPr>
          <a:xfrm>
            <a:off x="2161506" y="3310059"/>
            <a:ext cx="7841235" cy="444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https://github.com/hitvoice/DrQA &amp; https://github.com/eagle705/Korean_NER_CNN_BiLSTM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423709-6D85-4714-A919-06C84D7D815E}"/>
              </a:ext>
            </a:extLst>
          </p:cNvPr>
          <p:cNvSpPr/>
          <p:nvPr/>
        </p:nvSpPr>
        <p:spPr>
          <a:xfrm>
            <a:off x="2161506" y="3807691"/>
            <a:ext cx="7841235" cy="444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https://medium.com/@florijan.stamenkovic_99541/rnn-language-modelling-with-pytorch-packed-batching-and-tied-weights-9d8952db35a9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162602-1A48-4A1C-A36B-8398A9864CD3}"/>
              </a:ext>
            </a:extLst>
          </p:cNvPr>
          <p:cNvSpPr/>
          <p:nvPr/>
        </p:nvSpPr>
        <p:spPr>
          <a:xfrm>
            <a:off x="2161506" y="4305323"/>
            <a:ext cx="7841235" cy="444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https://terms.naver.com/list.nhn?cid=40942&amp;categoryId=40942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AB5CBB-5F86-471C-B448-C76FE514D7A8}"/>
              </a:ext>
            </a:extLst>
          </p:cNvPr>
          <p:cNvSpPr/>
          <p:nvPr/>
        </p:nvSpPr>
        <p:spPr>
          <a:xfrm>
            <a:off x="2161506" y="4802955"/>
            <a:ext cx="7841235" cy="444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https://korquad.github.io/ &amp; http://www.aihub.or.kr/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C40361-F648-4962-A54D-49127A8367E1}"/>
              </a:ext>
            </a:extLst>
          </p:cNvPr>
          <p:cNvSpPr/>
          <p:nvPr/>
        </p:nvSpPr>
        <p:spPr>
          <a:xfrm>
            <a:off x="2161506" y="5300587"/>
            <a:ext cx="7841235" cy="444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https://terms.naver.com/list.nhn?cid=40942&amp;categoryId=409425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44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62AD-B00C-4D00-B0AB-589382F7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사람의 독해 능력을 뛰어 넘고자 하는 현재 </a:t>
            </a:r>
            <a:r>
              <a:rPr lang="en-US" altLang="ko-KR" dirty="0"/>
              <a:t>NLP</a:t>
            </a:r>
            <a:r>
              <a:rPr lang="ko-KR" altLang="en-US" dirty="0"/>
              <a:t>의 트렌드와</a:t>
            </a:r>
            <a:br>
              <a:rPr lang="en-US" altLang="ko-KR" dirty="0"/>
            </a:br>
            <a:r>
              <a:rPr lang="ko-KR" altLang="en-US" dirty="0"/>
              <a:t>편리한 검색에 대한 사용자의 니즈를 고려하여 </a:t>
            </a:r>
            <a:r>
              <a:rPr lang="en-US" altLang="ko-KR" dirty="0"/>
              <a:t>QA </a:t>
            </a:r>
            <a:r>
              <a:rPr lang="ko-KR" altLang="en-US" dirty="0"/>
              <a:t>시스템을 도출하고자 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C2C44-0607-4F6A-91A1-A8DB6A743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Ch1: </a:t>
            </a:r>
            <a:r>
              <a:rPr lang="ko-KR" altLang="en-US" dirty="0"/>
              <a:t>주제 선정 배경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E46076CE-D5BC-4779-AE69-2C8DA544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53D034-6D5A-4AD5-BC78-678BABAD304D}"/>
              </a:ext>
            </a:extLst>
          </p:cNvPr>
          <p:cNvSpPr/>
          <p:nvPr/>
        </p:nvSpPr>
        <p:spPr>
          <a:xfrm>
            <a:off x="4284651" y="5030055"/>
            <a:ext cx="3622697" cy="63486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QA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TMI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구축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502154-A83C-48B8-9E73-0C8C46A4F376}"/>
              </a:ext>
            </a:extLst>
          </p:cNvPr>
          <p:cNvCxnSpPr/>
          <p:nvPr/>
        </p:nvCxnSpPr>
        <p:spPr>
          <a:xfrm>
            <a:off x="12560060" y="1414732"/>
            <a:ext cx="0" cy="80513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D4D075-CF99-4D73-96FF-2071466D0168}"/>
              </a:ext>
            </a:extLst>
          </p:cNvPr>
          <p:cNvCxnSpPr/>
          <p:nvPr/>
        </p:nvCxnSpPr>
        <p:spPr>
          <a:xfrm>
            <a:off x="12721086" y="1414732"/>
            <a:ext cx="0" cy="80513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8536949-D2AA-4D8D-9C9A-364630B9E77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4395191"/>
            <a:ext cx="0" cy="63486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350858-0219-473F-B63B-9F067229D30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84652" y="3657016"/>
            <a:ext cx="1" cy="7381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F1A681B-3D6E-414C-B08E-4357324875C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907349" y="3657016"/>
            <a:ext cx="1" cy="7381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FD630A-757F-4E57-98BF-35B5CE1A5A41}"/>
              </a:ext>
            </a:extLst>
          </p:cNvPr>
          <p:cNvCxnSpPr>
            <a:cxnSpLocks/>
          </p:cNvCxnSpPr>
          <p:nvPr/>
        </p:nvCxnSpPr>
        <p:spPr>
          <a:xfrm flipH="1">
            <a:off x="4284653" y="4395191"/>
            <a:ext cx="362269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1A4B90-AF14-4BED-AA62-2E9842C3E56E}"/>
              </a:ext>
            </a:extLst>
          </p:cNvPr>
          <p:cNvCxnSpPr/>
          <p:nvPr/>
        </p:nvCxnSpPr>
        <p:spPr>
          <a:xfrm rot="5400000">
            <a:off x="12882112" y="2543356"/>
            <a:ext cx="0" cy="80513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983E3F-C2F2-4F63-9215-CCCA2BB8B4E0}"/>
              </a:ext>
            </a:extLst>
          </p:cNvPr>
          <p:cNvSpPr/>
          <p:nvPr/>
        </p:nvSpPr>
        <p:spPr>
          <a:xfrm>
            <a:off x="2694243" y="2425763"/>
            <a:ext cx="3180817" cy="12312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질문에 대한 답을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간결하게 얻고자 하는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사용자의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Unmet Needs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있음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684EF7-2275-47CD-BD5B-21A5381711F3}"/>
              </a:ext>
            </a:extLst>
          </p:cNvPr>
          <p:cNvSpPr/>
          <p:nvPr/>
        </p:nvSpPr>
        <p:spPr>
          <a:xfrm>
            <a:off x="6316940" y="2425764"/>
            <a:ext cx="3180817" cy="12312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사람의 독해 능력을 능가하는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모델을 구현하는 일은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현재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NLP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분야에서 주목을 받고 있음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A561E-ED99-466F-B68F-D5E5789AE731}"/>
              </a:ext>
            </a:extLst>
          </p:cNvPr>
          <p:cNvSpPr txBox="1"/>
          <p:nvPr/>
        </p:nvSpPr>
        <p:spPr>
          <a:xfrm>
            <a:off x="3458944" y="2025784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(1) </a:t>
            </a:r>
            <a:r>
              <a:rPr lang="ko-KR" altLang="en-US" sz="1400" dirty="0"/>
              <a:t>검색 편리성 증대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4EA05C-65C6-4B72-97BA-96E2FF51EEE4}"/>
              </a:ext>
            </a:extLst>
          </p:cNvPr>
          <p:cNvSpPr txBox="1"/>
          <p:nvPr/>
        </p:nvSpPr>
        <p:spPr>
          <a:xfrm>
            <a:off x="6783482" y="2025784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(2) </a:t>
            </a:r>
            <a:r>
              <a:rPr lang="ko-KR" altLang="en-US" sz="1400" dirty="0"/>
              <a:t>현 </a:t>
            </a:r>
            <a:r>
              <a:rPr lang="en-US" altLang="ko-KR" sz="1400" dirty="0"/>
              <a:t>NLP </a:t>
            </a:r>
            <a:r>
              <a:rPr lang="ko-KR" altLang="en-US" sz="1400" dirty="0"/>
              <a:t>분야의 발전 방향</a:t>
            </a:r>
          </a:p>
        </p:txBody>
      </p:sp>
    </p:spTree>
    <p:extLst>
      <p:ext uri="{BB962C8B-B14F-4D97-AF65-F5344CB8AC3E}">
        <p14:creationId xmlns:p14="http://schemas.microsoft.com/office/powerpoint/2010/main" val="299831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783AFA-DD60-46D2-94CA-9AFED44F6A74}"/>
              </a:ext>
            </a:extLst>
          </p:cNvPr>
          <p:cNvSpPr/>
          <p:nvPr/>
        </p:nvSpPr>
        <p:spPr>
          <a:xfrm>
            <a:off x="4192438" y="2111023"/>
            <a:ext cx="3795621" cy="203200"/>
          </a:xfrm>
          <a:prstGeom prst="rect">
            <a:avLst/>
          </a:prstGeom>
          <a:solidFill>
            <a:srgbClr val="FD595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11AD7-E429-474B-A9DB-34B7D9B2A78A}"/>
              </a:ext>
            </a:extLst>
          </p:cNvPr>
          <p:cNvSpPr txBox="1"/>
          <p:nvPr/>
        </p:nvSpPr>
        <p:spPr>
          <a:xfrm>
            <a:off x="4272951" y="1835827"/>
            <a:ext cx="24849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Ch1. </a:t>
            </a:r>
            <a:r>
              <a:rPr lang="ko-KR" altLang="en-US" sz="1400" dirty="0"/>
              <a:t>주제 선정 배경</a:t>
            </a:r>
            <a:endParaRPr lang="en-US" altLang="ko-KR" sz="1400" dirty="0"/>
          </a:p>
          <a:p>
            <a:pPr algn="l"/>
            <a:r>
              <a:rPr lang="en-US" altLang="ko-KR" sz="1400" dirty="0"/>
              <a:t>Ch2. </a:t>
            </a:r>
            <a:r>
              <a:rPr lang="ko-KR" altLang="en-US" sz="1400" dirty="0"/>
              <a:t>모델 </a:t>
            </a:r>
            <a:r>
              <a:rPr lang="en-US" altLang="ko-KR" sz="1400" dirty="0"/>
              <a:t>Overview</a:t>
            </a:r>
          </a:p>
          <a:p>
            <a:pPr algn="l"/>
            <a:r>
              <a:rPr lang="en-US" altLang="ko-KR" sz="1400" dirty="0"/>
              <a:t>Ch3. </a:t>
            </a:r>
            <a:r>
              <a:rPr lang="ko-KR" altLang="en-US" sz="1400" dirty="0"/>
              <a:t>데이터 수집 및 정제</a:t>
            </a:r>
            <a:endParaRPr lang="en-US" altLang="ko-KR" sz="1400" dirty="0"/>
          </a:p>
          <a:p>
            <a:pPr algn="l"/>
            <a:r>
              <a:rPr lang="en-US" altLang="ko-KR" sz="1400" dirty="0"/>
              <a:t>Ch4. </a:t>
            </a:r>
            <a:r>
              <a:rPr lang="ko-KR" altLang="en-US" sz="1400" dirty="0"/>
              <a:t>모델 세부 구조</a:t>
            </a:r>
            <a:endParaRPr lang="en-US" altLang="ko-KR" sz="1400" dirty="0"/>
          </a:p>
          <a:p>
            <a:r>
              <a:rPr lang="en-US" altLang="ko-KR" sz="1400" dirty="0"/>
              <a:t>Ch5. </a:t>
            </a:r>
            <a:r>
              <a:rPr lang="ko-KR" altLang="en-US" sz="1400" dirty="0"/>
              <a:t>결과 및 </a:t>
            </a:r>
            <a:r>
              <a:rPr lang="en-US" altLang="ko-KR" sz="1400" dirty="0"/>
              <a:t>QA</a:t>
            </a:r>
            <a:r>
              <a:rPr lang="ko-KR" altLang="en-US" sz="1400" dirty="0"/>
              <a:t>봇 서비스 시연</a:t>
            </a:r>
            <a:endParaRPr lang="en-US" altLang="ko-KR" sz="1400" dirty="0"/>
          </a:p>
          <a:p>
            <a:pPr algn="l"/>
            <a:r>
              <a:rPr lang="en-US" altLang="ko-KR" sz="1400" dirty="0"/>
              <a:t>Ch6. </a:t>
            </a:r>
            <a:r>
              <a:rPr lang="ko-KR" altLang="en-US" sz="1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32505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DD60-F808-4F81-8883-835554BB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연구에서 적용한 </a:t>
            </a:r>
            <a:r>
              <a:rPr lang="en-US" altLang="ko-KR" dirty="0" err="1"/>
              <a:t>DrQA</a:t>
            </a:r>
            <a:r>
              <a:rPr lang="en-US" altLang="ko-KR" dirty="0"/>
              <a:t> </a:t>
            </a:r>
            <a:r>
              <a:rPr lang="ko-KR" altLang="en-US" dirty="0"/>
              <a:t>모델의 전체적인 구조는 아래와 같음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BB120-4028-460F-96E9-7C5B58A94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Ch2:</a:t>
            </a:r>
            <a:r>
              <a:rPr lang="ko-KR" altLang="en-US" dirty="0"/>
              <a:t> 모델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9179D193-79AF-44FB-8850-225E796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0484" y="6589535"/>
            <a:ext cx="2743200" cy="247657"/>
          </a:xfrm>
        </p:spPr>
        <p:txBody>
          <a:bodyPr/>
          <a:lstStyle>
            <a:lvl1pPr>
              <a:defRPr sz="1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8BB76B-4EF4-450A-8E6C-97D9971FC8A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C99BF82-EBFA-4F01-8E41-06A70338777B}"/>
              </a:ext>
            </a:extLst>
          </p:cNvPr>
          <p:cNvGrpSpPr/>
          <p:nvPr/>
        </p:nvGrpSpPr>
        <p:grpSpPr>
          <a:xfrm>
            <a:off x="2820223" y="1872861"/>
            <a:ext cx="1258839" cy="1816238"/>
            <a:chOff x="1750587" y="1872861"/>
            <a:chExt cx="1258839" cy="18162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AA9D50-D5B9-4D04-A103-D324F7DFDFCF}"/>
                </a:ext>
              </a:extLst>
            </p:cNvPr>
            <p:cNvGrpSpPr/>
            <p:nvPr/>
          </p:nvGrpSpPr>
          <p:grpSpPr>
            <a:xfrm>
              <a:off x="1832387" y="2577859"/>
              <a:ext cx="1095238" cy="1111240"/>
              <a:chOff x="8592905" y="2030166"/>
              <a:chExt cx="1797417" cy="18236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BB8485-4715-48BC-9A86-2C991E2C0474}"/>
                  </a:ext>
                </a:extLst>
              </p:cNvPr>
              <p:cNvSpPr/>
              <p:nvPr/>
            </p:nvSpPr>
            <p:spPr>
              <a:xfrm rot="16200000">
                <a:off x="8579774" y="2043297"/>
                <a:ext cx="1823679" cy="179741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A652579-15F6-4DFD-A7E3-D77A30E50F40}"/>
                  </a:ext>
                </a:extLst>
              </p:cNvPr>
              <p:cNvGrpSpPr/>
              <p:nvPr/>
            </p:nvGrpSpPr>
            <p:grpSpPr>
              <a:xfrm>
                <a:off x="9446916" y="2981073"/>
                <a:ext cx="71562" cy="333956"/>
                <a:chOff x="1530073" y="661975"/>
                <a:chExt cx="71562" cy="333956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D6CA55C3-D5D0-4152-9B86-D49972713B70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F6A716AF-5311-48F9-9412-1CE1F26DB8BF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F03826D0-B8DD-4ABF-86ED-B82C7857CE7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446B91D4-BE6D-45B7-B908-890358481D20}"/>
                  </a:ext>
                </a:extLst>
              </p:cNvPr>
              <p:cNvGrpSpPr/>
              <p:nvPr/>
            </p:nvGrpSpPr>
            <p:grpSpPr>
              <a:xfrm>
                <a:off x="8699013" y="21076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D3ED0C4-C98D-4114-A861-F5D90EDA27D0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0802D887-4367-4D8E-BB29-87DAAF63341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654D13D-20BD-4178-8E93-E6C1242720F2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68B7939C-21EB-44E2-ADFF-EAF2744F399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686757FC-D9D1-4D29-89CC-9A12F8285DDB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02DEE35C-7F67-4875-86F4-C1BB7BD4BE99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BA9B77A3-75CC-4D40-8DE5-92CCC43B0D58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224B2989-C62B-4413-A96A-BD4DD878EFE2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4EF65922-0923-4E0F-A2A8-E801D9A09EF6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EF1AF51-7417-45FF-AAFC-5E8C5631B937}"/>
                  </a:ext>
                </a:extLst>
              </p:cNvPr>
              <p:cNvGrpSpPr/>
              <p:nvPr/>
            </p:nvGrpSpPr>
            <p:grpSpPr>
              <a:xfrm>
                <a:off x="8698842" y="2522023"/>
                <a:ext cx="1573614" cy="388800"/>
                <a:chOff x="418151" y="3905625"/>
                <a:chExt cx="1573614" cy="38880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634581E-F72F-4662-A1EB-70F77FE4E933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06E68DAE-A015-449C-ABC5-31B97AE97B88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A23FB41-580C-4D96-87FD-37957D4B50E9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D2B92ED4-1900-4887-BFCC-B27FD0544818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73103AE1-643D-4249-A6DC-69DBF21CB5CF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F9223F9F-F7E9-4449-A49D-A322AFCD1262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0DB26621-DB49-41EB-8A50-A2E574EA648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0D9E1F7-B9C6-4A78-B801-8E2744BEBDE3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9586727-C044-4FE6-A33C-FEA87F25BF82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C24455F-5A16-40D5-B78B-BF221841FDE8}"/>
                  </a:ext>
                </a:extLst>
              </p:cNvPr>
              <p:cNvGrpSpPr/>
              <p:nvPr/>
            </p:nvGrpSpPr>
            <p:grpSpPr>
              <a:xfrm>
                <a:off x="8702747" y="3381381"/>
                <a:ext cx="1573614" cy="388800"/>
                <a:chOff x="418151" y="3905625"/>
                <a:chExt cx="1573614" cy="3888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64D562D-3955-48F9-B15E-1D52F6B6F162}"/>
                    </a:ext>
                  </a:extLst>
                </p:cNvPr>
                <p:cNvSpPr/>
                <p:nvPr/>
              </p:nvSpPr>
              <p:spPr>
                <a:xfrm rot="16200000">
                  <a:off x="1010558" y="3313218"/>
                  <a:ext cx="388800" cy="1573614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A24EC60-3470-4A13-81CD-D747CA3751B9}"/>
                    </a:ext>
                  </a:extLst>
                </p:cNvPr>
                <p:cNvSpPr/>
                <p:nvPr/>
              </p:nvSpPr>
              <p:spPr>
                <a:xfrm>
                  <a:off x="793501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0C5D2586-C7D6-4F43-88DE-E45501D68321}"/>
                    </a:ext>
                  </a:extLst>
                </p:cNvPr>
                <p:cNvSpPr/>
                <p:nvPr/>
              </p:nvSpPr>
              <p:spPr>
                <a:xfrm>
                  <a:off x="1405085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EB0E2624-101A-43D6-BB7B-0103BA6FADC6}"/>
                    </a:ext>
                  </a:extLst>
                </p:cNvPr>
                <p:cNvGrpSpPr/>
                <p:nvPr/>
              </p:nvGrpSpPr>
              <p:grpSpPr>
                <a:xfrm rot="16200000">
                  <a:off x="1161922" y="4003250"/>
                  <a:ext cx="72232" cy="205328"/>
                  <a:chOff x="1540364" y="3522498"/>
                  <a:chExt cx="45720" cy="205328"/>
                </a:xfrm>
              </p:grpSpPr>
              <p:sp>
                <p:nvSpPr>
                  <p:cNvPr id="20" name="타원 19">
                    <a:extLst>
                      <a:ext uri="{FF2B5EF4-FFF2-40B4-BE49-F238E27FC236}">
                        <a16:creationId xmlns:a16="http://schemas.microsoft.com/office/drawing/2014/main" id="{21E9D24E-D5B1-4E09-8C0E-F8839B9C3D96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8FDF1252-8A5B-4399-A69B-834868F249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63DE9428-2F8C-4CBF-B850-A8C65A7058EA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5" y="368210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F8C9D112-4321-4D12-A6DD-CC7D8491632C}"/>
                    </a:ext>
                  </a:extLst>
                </p:cNvPr>
                <p:cNvSpPr/>
                <p:nvPr/>
              </p:nvSpPr>
              <p:spPr>
                <a:xfrm>
                  <a:off x="505314" y="3998803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C16A224-7294-4C61-ABA4-384159EA073A}"/>
                    </a:ext>
                  </a:extLst>
                </p:cNvPr>
                <p:cNvSpPr/>
                <p:nvPr/>
              </p:nvSpPr>
              <p:spPr>
                <a:xfrm>
                  <a:off x="1701247" y="3998130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9AF9-1D8F-462A-9795-CE5F2CA83D4F}"/>
                </a:ext>
              </a:extLst>
            </p:cNvPr>
            <p:cNvSpPr txBox="1"/>
            <p:nvPr/>
          </p:nvSpPr>
          <p:spPr>
            <a:xfrm>
              <a:off x="1750587" y="1872861"/>
              <a:ext cx="1258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정보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(130, 629)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632A00-3EF9-404C-96D4-F2122C74D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0006" y="2272971"/>
              <a:ext cx="1" cy="3048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4A11981-91DB-4EB2-BB83-56A991CC2FEE}"/>
              </a:ext>
            </a:extLst>
          </p:cNvPr>
          <p:cNvGrpSpPr/>
          <p:nvPr/>
        </p:nvGrpSpPr>
        <p:grpSpPr>
          <a:xfrm>
            <a:off x="4612848" y="2584521"/>
            <a:ext cx="2044842" cy="1098744"/>
            <a:chOff x="1537691" y="4321678"/>
            <a:chExt cx="3389939" cy="182149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42B855B-0E56-402F-99A7-013A10C459BF}"/>
                </a:ext>
              </a:extLst>
            </p:cNvPr>
            <p:cNvGrpSpPr/>
            <p:nvPr/>
          </p:nvGrpSpPr>
          <p:grpSpPr>
            <a:xfrm>
              <a:off x="2065476" y="5289891"/>
              <a:ext cx="71562" cy="333956"/>
              <a:chOff x="1530073" y="661975"/>
              <a:chExt cx="71562" cy="333956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B076ED2-2929-4345-8FFE-0EC9AE15BAD0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E4F21E9-B568-479F-9F60-2502CAAEA08A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3F1200C-0E5F-437D-801A-CEC1D666396C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85C273-10D7-4CED-B680-F77A1C1345B5}"/>
                </a:ext>
              </a:extLst>
            </p:cNvPr>
            <p:cNvGrpSpPr/>
            <p:nvPr/>
          </p:nvGrpSpPr>
          <p:grpSpPr>
            <a:xfrm>
              <a:off x="4328282" y="5289891"/>
              <a:ext cx="71562" cy="333956"/>
              <a:chOff x="1530073" y="661975"/>
              <a:chExt cx="71562" cy="333956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C5747905-8E05-4E6C-901A-8829A8CC9224}"/>
                  </a:ext>
                </a:extLst>
              </p:cNvPr>
              <p:cNvSpPr/>
              <p:nvPr/>
            </p:nvSpPr>
            <p:spPr>
              <a:xfrm rot="5400000">
                <a:off x="1530073" y="661975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00962D79-217B-4998-926C-BD4DC77454AB}"/>
                  </a:ext>
                </a:extLst>
              </p:cNvPr>
              <p:cNvSpPr/>
              <p:nvPr/>
            </p:nvSpPr>
            <p:spPr>
              <a:xfrm rot="5400000">
                <a:off x="1530073" y="793172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3177FC6-1F41-4F33-B994-F6C83D5FD1A8}"/>
                  </a:ext>
                </a:extLst>
              </p:cNvPr>
              <p:cNvSpPr/>
              <p:nvPr/>
            </p:nvSpPr>
            <p:spPr>
              <a:xfrm rot="5400000">
                <a:off x="1530073" y="924369"/>
                <a:ext cx="71562" cy="7156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93ADEE7-6F6B-48BB-91BB-B53536FE3BE9}"/>
                </a:ext>
              </a:extLst>
            </p:cNvPr>
            <p:cNvSpPr/>
            <p:nvPr/>
          </p:nvSpPr>
          <p:spPr>
            <a:xfrm>
              <a:off x="1537691" y="4321678"/>
              <a:ext cx="3389939" cy="182149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0D375E5-ED6F-4A87-BAC6-751967E8C8E2}"/>
                </a:ext>
              </a:extLst>
            </p:cNvPr>
            <p:cNvGrpSpPr/>
            <p:nvPr/>
          </p:nvGrpSpPr>
          <p:grpSpPr>
            <a:xfrm>
              <a:off x="1631045" y="4400550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사각형: 둥근 모서리 113">
                    <a:extLst>
                      <a:ext uri="{FF2B5EF4-FFF2-40B4-BE49-F238E27FC236}">
                        <a16:creationId xmlns:a16="http://schemas.microsoft.com/office/drawing/2014/main" id="{AB3F3B87-41A1-4097-9C3F-031F3A949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9A524A9D-413C-4D71-BF48-CCC4B9DF8204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사각형: 둥근 모서리 115">
                    <a:extLst>
                      <a:ext uri="{FF2B5EF4-FFF2-40B4-BE49-F238E27FC236}">
                        <a16:creationId xmlns:a16="http://schemas.microsoft.com/office/drawing/2014/main" id="{17A78ECD-BD62-48BE-9FFC-E5ED289ACD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634F83B-0F30-4733-A869-CCE479D4D24B}"/>
                </a:ext>
              </a:extLst>
            </p:cNvPr>
            <p:cNvGrpSpPr/>
            <p:nvPr/>
          </p:nvGrpSpPr>
          <p:grpSpPr>
            <a:xfrm>
              <a:off x="1631045" y="4813329"/>
              <a:ext cx="1052376" cy="388485"/>
              <a:chOff x="2791366" y="4165336"/>
              <a:chExt cx="1052376" cy="388485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53BD06E2-6358-437B-8A9B-3F020C4D4691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사각형: 둥근 모서리 111">
                      <a:extLst>
                        <a:ext uri="{FF2B5EF4-FFF2-40B4-BE49-F238E27FC236}">
                          <a16:creationId xmlns:a16="http://schemas.microsoft.com/office/drawing/2014/main" id="{65FA7F1E-929E-4BF0-BD3A-3980FB9330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038DB961-48CD-4B13-8ED8-7580859DE3A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사각형: 둥근 모서리 110">
                    <a:extLst>
                      <a:ext uri="{FF2B5EF4-FFF2-40B4-BE49-F238E27FC236}">
                        <a16:creationId xmlns:a16="http://schemas.microsoft.com/office/drawing/2014/main" id="{616E6799-9401-4A49-B6F1-709D5D1E61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ABCD3994-A62E-4B56-9E26-DEE6D3CE1CAA}"/>
                </a:ext>
              </a:extLst>
            </p:cNvPr>
            <p:cNvGrpSpPr/>
            <p:nvPr/>
          </p:nvGrpSpPr>
          <p:grpSpPr>
            <a:xfrm>
              <a:off x="1631045" y="5675820"/>
              <a:ext cx="1052376" cy="388485"/>
              <a:chOff x="2791366" y="5027827"/>
              <a:chExt cx="1052376" cy="38848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D7A92FD-6410-491D-B9A7-DAAF6039FA9B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137E15C3-BA97-40E7-9BF9-639906F941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 t="-37143" b="-20000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사각형: 둥근 모서리 108">
                    <a:extLst>
                      <a:ext uri="{FF2B5EF4-FFF2-40B4-BE49-F238E27FC236}">
                        <a16:creationId xmlns:a16="http://schemas.microsoft.com/office/drawing/2014/main" id="{814BCA76-BDF2-4696-8F61-4646B2161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E31F5FA-44A0-4BE5-9854-DA620AA40C0A}"/>
                </a:ext>
              </a:extLst>
            </p:cNvPr>
            <p:cNvGrpSpPr/>
            <p:nvPr/>
          </p:nvGrpSpPr>
          <p:grpSpPr>
            <a:xfrm>
              <a:off x="2715430" y="4403483"/>
              <a:ext cx="1052376" cy="388485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F93A6A4A-6523-40CD-B6D2-544F73C9E7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5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231591-CA4D-4D21-AE56-1DF6A6206055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E84A89C7-1061-49C4-94C6-B7743830F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6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1927F3D-784A-4CD1-B571-AA8917BBC194}"/>
                </a:ext>
              </a:extLst>
            </p:cNvPr>
            <p:cNvGrpSpPr/>
            <p:nvPr/>
          </p:nvGrpSpPr>
          <p:grpSpPr>
            <a:xfrm>
              <a:off x="2715430" y="4816262"/>
              <a:ext cx="1052376" cy="388485"/>
              <a:chOff x="2791366" y="4165336"/>
              <a:chExt cx="1052376" cy="388485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3375112-DED9-4EB6-8AE3-7FE132C7D35D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사각형: 둥근 모서리 101">
                      <a:extLst>
                        <a:ext uri="{FF2B5EF4-FFF2-40B4-BE49-F238E27FC236}">
                          <a16:creationId xmlns:a16="http://schemas.microsoft.com/office/drawing/2014/main" id="{B9083CAC-238D-4C48-92D4-6D4CF501DC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7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13D61446-1FE2-4F3E-9A47-B83CD2F62135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2B725AF2-8B6B-482A-BC81-8F0DED18C0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1E904E7-29B8-45D6-AE7E-9EF9479816FF}"/>
                </a:ext>
              </a:extLst>
            </p:cNvPr>
            <p:cNvGrpSpPr/>
            <p:nvPr/>
          </p:nvGrpSpPr>
          <p:grpSpPr>
            <a:xfrm>
              <a:off x="2715430" y="5678753"/>
              <a:ext cx="1052376" cy="388485"/>
              <a:chOff x="2791366" y="5027827"/>
              <a:chExt cx="1052376" cy="388485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F381EA-486B-4026-9CA9-1ECB778DE0F5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33709E1D-7ED4-47B2-AF5E-391DF676A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사각형: 둥근 모서리 98">
                    <a:extLst>
                      <a:ext uri="{FF2B5EF4-FFF2-40B4-BE49-F238E27FC236}">
                        <a16:creationId xmlns:a16="http://schemas.microsoft.com/office/drawing/2014/main" id="{0CA84564-F0AE-48ED-996E-64AF1F25E6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 t="-37143" b="-17143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AEFF841-D38D-499B-A4B5-6E4476401A43}"/>
                </a:ext>
              </a:extLst>
            </p:cNvPr>
            <p:cNvGrpSpPr/>
            <p:nvPr/>
          </p:nvGrpSpPr>
          <p:grpSpPr>
            <a:xfrm>
              <a:off x="3808603" y="4405174"/>
              <a:ext cx="1052376" cy="383162"/>
              <a:chOff x="2791366" y="3752557"/>
              <a:chExt cx="1052376" cy="3884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/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5D4DE1C6-0FE7-4743-8B82-AC492C2A7A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150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2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84E97A0-348D-4E2A-A654-1641A580FADD}"/>
                  </a:ext>
                </a:extLst>
              </p:cNvPr>
              <p:cNvSpPr/>
              <p:nvPr/>
            </p:nvSpPr>
            <p:spPr>
              <a:xfrm>
                <a:off x="2791366" y="375255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/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897291C3-C42F-42C3-B9BC-2CBC32AD6E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195" y="3778665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8A58E80-3937-4823-8321-060976972335}"/>
                </a:ext>
              </a:extLst>
            </p:cNvPr>
            <p:cNvGrpSpPr/>
            <p:nvPr/>
          </p:nvGrpSpPr>
          <p:grpSpPr>
            <a:xfrm>
              <a:off x="3808603" y="4815725"/>
              <a:ext cx="1052376" cy="383162"/>
              <a:chOff x="2791366" y="4165336"/>
              <a:chExt cx="1052376" cy="388485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A6444BE-AB35-41D3-BE81-71CE9D50800B}"/>
                  </a:ext>
                </a:extLst>
              </p:cNvPr>
              <p:cNvGrpSpPr/>
              <p:nvPr/>
            </p:nvGrpSpPr>
            <p:grpSpPr>
              <a:xfrm>
                <a:off x="2791366" y="4165336"/>
                <a:ext cx="1052376" cy="388485"/>
                <a:chOff x="3226326" y="3619919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사각형: 둥근 모서리 91">
                      <a:extLst>
                        <a:ext uri="{FF2B5EF4-FFF2-40B4-BE49-F238E27FC236}">
                          <a16:creationId xmlns:a16="http://schemas.microsoft.com/office/drawing/2014/main" id="{7501FEE8-82CE-4AF7-A4BF-06DAFEAC7F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465" y="3646027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2"/>
                      <a:stretch>
                        <a:fillRect t="-38235" b="-20588"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60F88E39-656B-4173-BE15-57A6C205E036}"/>
                    </a:ext>
                  </a:extLst>
                </p:cNvPr>
                <p:cNvSpPr/>
                <p:nvPr/>
              </p:nvSpPr>
              <p:spPr>
                <a:xfrm>
                  <a:off x="3226326" y="3619919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/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사각형: 둥근 모서리 90">
                    <a:extLst>
                      <a:ext uri="{FF2B5EF4-FFF2-40B4-BE49-F238E27FC236}">
                        <a16:creationId xmlns:a16="http://schemas.microsoft.com/office/drawing/2014/main" id="{5380FD39-E052-44C6-99C7-87157D8A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351" y="4191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25FC0F41-288C-4360-AC62-6BBB8636B8AC}"/>
                </a:ext>
              </a:extLst>
            </p:cNvPr>
            <p:cNvGrpSpPr/>
            <p:nvPr/>
          </p:nvGrpSpPr>
          <p:grpSpPr>
            <a:xfrm>
              <a:off x="3808603" y="5672893"/>
              <a:ext cx="1052376" cy="388485"/>
              <a:chOff x="2791366" y="5027827"/>
              <a:chExt cx="1052376" cy="388485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FAF2340-088B-4FAC-83C9-72983B6F4F17}"/>
                  </a:ext>
                </a:extLst>
              </p:cNvPr>
              <p:cNvSpPr/>
              <p:nvPr/>
            </p:nvSpPr>
            <p:spPr>
              <a:xfrm>
                <a:off x="2791366" y="5027827"/>
                <a:ext cx="1052376" cy="388485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/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↓</a:t>
                    </a:r>
                    <a14:m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F3B3BD3F-D563-43B2-B89E-A684001DE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9778" y="5057444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/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9D9D9"/>
                  </a:solid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↑</a:t>
                    </a:r>
                    <a14:m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사각형: 둥근 모서리 88">
                    <a:extLst>
                      <a:ext uri="{FF2B5EF4-FFF2-40B4-BE49-F238E27FC236}">
                        <a16:creationId xmlns:a16="http://schemas.microsoft.com/office/drawing/2014/main" id="{11CD31DB-AD85-430C-ADBB-AEC743CAD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1854" y="5062303"/>
                    <a:ext cx="452707" cy="33626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 t="-38235" b="-20588"/>
                    </a:stretch>
                  </a:blipFill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3AC52D0-47CD-4CB2-A2C8-B0B84A6D4FF3}"/>
              </a:ext>
            </a:extLst>
          </p:cNvPr>
          <p:cNvSpPr txBox="1"/>
          <p:nvPr/>
        </p:nvSpPr>
        <p:spPr>
          <a:xfrm>
            <a:off x="4947423" y="1925114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</a:t>
            </a:r>
            <a:r>
              <a:rPr lang="en-US" altLang="ko-KR" sz="1000" dirty="0"/>
              <a:t>: 3</a:t>
            </a:r>
            <a:r>
              <a:rPr lang="ko-KR" altLang="en-US" sz="1000" dirty="0"/>
              <a:t>층 </a:t>
            </a:r>
            <a:r>
              <a:rPr lang="en-US" altLang="ko-KR" sz="1000" dirty="0"/>
              <a:t>Bi-LSTM</a:t>
            </a:r>
          </a:p>
          <a:p>
            <a:pPr algn="ctr"/>
            <a:r>
              <a:rPr lang="en-US" altLang="ko-KR" sz="1000" dirty="0"/>
              <a:t>(130, 768)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A57FF5-FE48-409B-9E35-FA5C6DF07DDC}"/>
              </a:ext>
            </a:extLst>
          </p:cNvPr>
          <p:cNvCxnSpPr>
            <a:cxnSpLocks/>
            <a:stCxn id="123" idx="2"/>
            <a:endCxn id="77" idx="0"/>
          </p:cNvCxnSpPr>
          <p:nvPr/>
        </p:nvCxnSpPr>
        <p:spPr>
          <a:xfrm flipH="1">
            <a:off x="5635269" y="2325224"/>
            <a:ext cx="3" cy="25929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6AFE1A2-2DFE-4618-8D3D-C17C4BF8BCF6}"/>
              </a:ext>
            </a:extLst>
          </p:cNvPr>
          <p:cNvCxnSpPr>
            <a:cxnSpLocks/>
            <a:stCxn id="9" idx="2"/>
            <a:endCxn id="77" idx="1"/>
          </p:cNvCxnSpPr>
          <p:nvPr/>
        </p:nvCxnSpPr>
        <p:spPr>
          <a:xfrm>
            <a:off x="3997261" y="3133479"/>
            <a:ext cx="615587" cy="414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87AEB553-6A03-428D-96D4-D06A41613108}"/>
              </a:ext>
            </a:extLst>
          </p:cNvPr>
          <p:cNvGrpSpPr/>
          <p:nvPr/>
        </p:nvGrpSpPr>
        <p:grpSpPr>
          <a:xfrm>
            <a:off x="4593591" y="4222048"/>
            <a:ext cx="3312891" cy="1749358"/>
            <a:chOff x="3687861" y="4222048"/>
            <a:chExt cx="3312891" cy="1749358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57597A43-2DA7-45E5-B963-231A678DE23E}"/>
                </a:ext>
              </a:extLst>
            </p:cNvPr>
            <p:cNvGrpSpPr/>
            <p:nvPr/>
          </p:nvGrpSpPr>
          <p:grpSpPr>
            <a:xfrm>
              <a:off x="3687861" y="4222048"/>
              <a:ext cx="1790102" cy="764177"/>
              <a:chOff x="2030331" y="636048"/>
              <a:chExt cx="3389939" cy="1447131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5C4D3F38-B885-42C5-9305-16483E3DF4EF}"/>
                  </a:ext>
                </a:extLst>
              </p:cNvPr>
              <p:cNvGrpSpPr/>
              <p:nvPr/>
            </p:nvGrpSpPr>
            <p:grpSpPr>
              <a:xfrm>
                <a:off x="2558116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DB6DB3D-453A-4834-95B5-906493DECFEA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AF8CA8BC-DB96-4C4D-AAF4-CDCEF838B9A4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DDF624C0-0241-4C3B-A45C-DB28B643A98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5C8BF24-9258-454F-ABC7-7149D784FE72}"/>
                  </a:ext>
                </a:extLst>
              </p:cNvPr>
              <p:cNvGrpSpPr/>
              <p:nvPr/>
            </p:nvGrpSpPr>
            <p:grpSpPr>
              <a:xfrm>
                <a:off x="4820922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E1124BDB-DA9C-43E6-938A-01483E2C6C15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AB67423B-3E99-4716-9F22-9F880D07774B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FD2334CC-92F7-499D-8AEA-A8DE8C34374B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F42D129-9102-4E40-94C4-042EEEE6D4EA}"/>
                  </a:ext>
                </a:extLst>
              </p:cNvPr>
              <p:cNvSpPr/>
              <p:nvPr/>
            </p:nvSpPr>
            <p:spPr>
              <a:xfrm>
                <a:off x="2030331" y="636048"/>
                <a:ext cx="3389939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F7386CA4-8F7C-44B0-96E5-F49FDB4D7F9A}"/>
                  </a:ext>
                </a:extLst>
              </p:cNvPr>
              <p:cNvGrpSpPr/>
              <p:nvPr/>
            </p:nvGrpSpPr>
            <p:grpSpPr>
              <a:xfrm>
                <a:off x="2123685" y="714920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사각형: 둥근 모서리 185">
                      <a:extLst>
                        <a:ext uri="{FF2B5EF4-FFF2-40B4-BE49-F238E27FC236}">
                          <a16:creationId xmlns:a16="http://schemas.microsoft.com/office/drawing/2014/main" id="{5C093EDD-2DE1-4331-822C-550B38B03D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사각형: 둥근 모서리 78">
                      <a:extLst>
                        <a:ext uri="{FF2B5EF4-FFF2-40B4-BE49-F238E27FC236}">
                          <a16:creationId xmlns:a16="http://schemas.microsoft.com/office/drawing/2014/main" id="{60C39E49-D5C4-479E-87E7-331592E684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D261B0A3-0D61-4EE8-B113-6952E6FB28E0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사각형: 둥근 모서리 187">
                      <a:extLst>
                        <a:ext uri="{FF2B5EF4-FFF2-40B4-BE49-F238E27FC236}">
                          <a16:creationId xmlns:a16="http://schemas.microsoft.com/office/drawing/2014/main" id="{BB291097-F202-4EF5-BC31-756D20F3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사각형: 둥근 모서리 204">
                      <a:extLst>
                        <a:ext uri="{FF2B5EF4-FFF2-40B4-BE49-F238E27FC236}">
                          <a16:creationId xmlns:a16="http://schemas.microsoft.com/office/drawing/2014/main" id="{FB3E1AF5-E835-420B-A341-FE4923EB07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76C40D8-B053-40AF-98B8-30B71560365C}"/>
                  </a:ext>
                </a:extLst>
              </p:cNvPr>
              <p:cNvGrpSpPr/>
              <p:nvPr/>
            </p:nvGrpSpPr>
            <p:grpSpPr>
              <a:xfrm>
                <a:off x="2123685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802A9372-2353-424D-9FF2-92FEFAC0CD48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사각형: 둥근 모서리 183">
                      <a:extLst>
                        <a:ext uri="{FF2B5EF4-FFF2-40B4-BE49-F238E27FC236}">
                          <a16:creationId xmlns:a16="http://schemas.microsoft.com/office/drawing/2014/main" id="{9332AF3F-CA29-489F-B3DA-D747C4E4E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4" name="사각형: 둥근 모서리 203">
                      <a:extLst>
                        <a:ext uri="{FF2B5EF4-FFF2-40B4-BE49-F238E27FC236}">
                          <a16:creationId xmlns:a16="http://schemas.microsoft.com/office/drawing/2014/main" id="{6A6BA92B-8173-4BBE-B633-2455C1AD44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사각형: 둥근 모서리 184">
                      <a:extLst>
                        <a:ext uri="{FF2B5EF4-FFF2-40B4-BE49-F238E27FC236}">
                          <a16:creationId xmlns:a16="http://schemas.microsoft.com/office/drawing/2014/main" id="{CB8ED81C-EBF6-4990-9DD3-C77AB1A0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7" name="사각형: 둥근 모서리 206">
                      <a:extLst>
                        <a:ext uri="{FF2B5EF4-FFF2-40B4-BE49-F238E27FC236}">
                          <a16:creationId xmlns:a16="http://schemas.microsoft.com/office/drawing/2014/main" id="{B9D07BFD-C5A2-447E-80F0-05D56B6032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DED57B-117E-42C5-B45B-58FA9685D990}"/>
                  </a:ext>
                </a:extLst>
              </p:cNvPr>
              <p:cNvGrpSpPr/>
              <p:nvPr/>
            </p:nvGrpSpPr>
            <p:grpSpPr>
              <a:xfrm>
                <a:off x="3208070" y="717853"/>
                <a:ext cx="1052376" cy="388485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" name="사각형: 둥근 모서리 179">
                      <a:extLst>
                        <a:ext uri="{FF2B5EF4-FFF2-40B4-BE49-F238E27FC236}">
                          <a16:creationId xmlns:a16="http://schemas.microsoft.com/office/drawing/2014/main" id="{45F702C3-FB5D-47A1-AD63-1CE89401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9" name="사각형: 둥근 모서리 228">
                      <a:extLst>
                        <a:ext uri="{FF2B5EF4-FFF2-40B4-BE49-F238E27FC236}">
                          <a16:creationId xmlns:a16="http://schemas.microsoft.com/office/drawing/2014/main" id="{F3031C38-81BD-404B-960D-EF7CC1794B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E7261933-3EEE-4F7C-911B-A7F39832C392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사각형: 둥근 모서리 181">
                      <a:extLst>
                        <a:ext uri="{FF2B5EF4-FFF2-40B4-BE49-F238E27FC236}">
                          <a16:creationId xmlns:a16="http://schemas.microsoft.com/office/drawing/2014/main" id="{9BBF877D-6170-4DB3-8A7A-E0128880D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사각형: 둥근 모서리 230">
                      <a:extLst>
                        <a:ext uri="{FF2B5EF4-FFF2-40B4-BE49-F238E27FC236}">
                          <a16:creationId xmlns:a16="http://schemas.microsoft.com/office/drawing/2014/main" id="{0A1BC27C-90E6-49E3-99CA-5C3D790375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309BDC66-400A-4749-A93E-3EF7F7030792}"/>
                  </a:ext>
                </a:extLst>
              </p:cNvPr>
              <p:cNvGrpSpPr/>
              <p:nvPr/>
            </p:nvGrpSpPr>
            <p:grpSpPr>
              <a:xfrm>
                <a:off x="3208070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B5B1AF0A-F54F-498C-BB4E-A8E3EB47C78D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사각형: 둥근 모서리 177">
                      <a:extLst>
                        <a:ext uri="{FF2B5EF4-FFF2-40B4-BE49-F238E27FC236}">
                          <a16:creationId xmlns:a16="http://schemas.microsoft.com/office/drawing/2014/main" id="{3D61AFDE-3286-49B7-89C7-8DD297E6F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사각형: 둥근 모서리 238">
                      <a:extLst>
                        <a:ext uri="{FF2B5EF4-FFF2-40B4-BE49-F238E27FC236}">
                          <a16:creationId xmlns:a16="http://schemas.microsoft.com/office/drawing/2014/main" id="{8C5BF883-555C-4C1D-B008-B9AE89F80C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사각형: 둥근 모서리 178">
                      <a:extLst>
                        <a:ext uri="{FF2B5EF4-FFF2-40B4-BE49-F238E27FC236}">
                          <a16:creationId xmlns:a16="http://schemas.microsoft.com/office/drawing/2014/main" id="{D77BF3C1-90A9-4BD1-8ED1-628129840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사각형: 둥근 모서리 239">
                      <a:extLst>
                        <a:ext uri="{FF2B5EF4-FFF2-40B4-BE49-F238E27FC236}">
                          <a16:creationId xmlns:a16="http://schemas.microsoft.com/office/drawing/2014/main" id="{F00FFFF4-0F05-4958-A1C3-3CDB76E67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7752DC1-694F-4EFF-AB89-FB7996F4C006}"/>
                  </a:ext>
                </a:extLst>
              </p:cNvPr>
              <p:cNvGrpSpPr/>
              <p:nvPr/>
            </p:nvGrpSpPr>
            <p:grpSpPr>
              <a:xfrm>
                <a:off x="4301243" y="719544"/>
                <a:ext cx="1052376" cy="383162"/>
                <a:chOff x="2791366" y="3752557"/>
                <a:chExt cx="1052376" cy="388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사각형: 둥근 모서리 173">
                      <a:extLst>
                        <a:ext uri="{FF2B5EF4-FFF2-40B4-BE49-F238E27FC236}">
                          <a16:creationId xmlns:a16="http://schemas.microsoft.com/office/drawing/2014/main" id="{18626472-8397-4031-A092-B5F5538CB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2" name="사각형: 둥근 모서리 241">
                      <a:extLst>
                        <a:ext uri="{FF2B5EF4-FFF2-40B4-BE49-F238E27FC236}">
                          <a16:creationId xmlns:a16="http://schemas.microsoft.com/office/drawing/2014/main" id="{CDC9AF0C-356E-4F6A-8B9D-BF34C399D7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150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CD932B8F-9424-4F37-886B-4D42B57CD0AB}"/>
                    </a:ext>
                  </a:extLst>
                </p:cNvPr>
                <p:cNvSpPr/>
                <p:nvPr/>
              </p:nvSpPr>
              <p:spPr>
                <a:xfrm>
                  <a:off x="2791366" y="375255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사각형: 둥근 모서리 175">
                      <a:extLst>
                        <a:ext uri="{FF2B5EF4-FFF2-40B4-BE49-F238E27FC236}">
                          <a16:creationId xmlns:a16="http://schemas.microsoft.com/office/drawing/2014/main" id="{8A80A498-0721-4442-88DA-79C2F392E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사각형: 둥근 모서리 243">
                      <a:extLst>
                        <a:ext uri="{FF2B5EF4-FFF2-40B4-BE49-F238E27FC236}">
                          <a16:creationId xmlns:a16="http://schemas.microsoft.com/office/drawing/2014/main" id="{92D053A8-296F-43DB-8B34-42DD8146A4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7195" y="3778665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EC739301-7859-4509-BBC3-99641BC000E0}"/>
                  </a:ext>
                </a:extLst>
              </p:cNvPr>
              <p:cNvGrpSpPr/>
              <p:nvPr/>
            </p:nvGrpSpPr>
            <p:grpSpPr>
              <a:xfrm>
                <a:off x="4301243" y="1595907"/>
                <a:ext cx="1052376" cy="388485"/>
                <a:chOff x="2791366" y="5027827"/>
                <a:chExt cx="1052376" cy="388485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A09A56B6-BB94-4B30-AE3A-A271B4AC92E4}"/>
                    </a:ext>
                  </a:extLst>
                </p:cNvPr>
                <p:cNvSpPr/>
                <p:nvPr/>
              </p:nvSpPr>
              <p:spPr>
                <a:xfrm>
                  <a:off x="2791366" y="5027827"/>
                  <a:ext cx="1052376" cy="388485"/>
                </a:xfrm>
                <a:prstGeom prst="rect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사각형: 둥근 모서리 171">
                      <a:extLst>
                        <a:ext uri="{FF2B5EF4-FFF2-40B4-BE49-F238E27FC236}">
                          <a16:creationId xmlns:a16="http://schemas.microsoft.com/office/drawing/2014/main" id="{181B5B36-38DF-421C-9AD7-356054D8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↓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사각형: 둥근 모서리 251">
                      <a:extLst>
                        <a:ext uri="{FF2B5EF4-FFF2-40B4-BE49-F238E27FC236}">
                          <a16:creationId xmlns:a16="http://schemas.microsoft.com/office/drawing/2014/main" id="{2311464B-7D76-41E3-97E9-A64B61783A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9778" y="5057444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사각형: 둥근 모서리 172">
                      <a:extLst>
                        <a:ext uri="{FF2B5EF4-FFF2-40B4-BE49-F238E27FC236}">
                          <a16:creationId xmlns:a16="http://schemas.microsoft.com/office/drawing/2014/main" id="{2A93C0F2-F8CA-416B-A279-E8C087D4D2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9D9D9"/>
                    </a:solid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↑</a:t>
                      </a:r>
                      <a14:m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사각형: 둥근 모서리 252">
                      <a:extLst>
                        <a:ext uri="{FF2B5EF4-FFF2-40B4-BE49-F238E27FC236}">
                          <a16:creationId xmlns:a16="http://schemas.microsoft.com/office/drawing/2014/main" id="{D80300C7-675A-4346-8C37-8087E81BDF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1854" y="5062303"/>
                      <a:ext cx="452707" cy="336268"/>
                    </a:xfrm>
                    <a:prstGeom prst="roundRect">
                      <a:avLst>
                        <a:gd name="adj" fmla="val 50000"/>
                      </a:avLst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7BC87C-3304-4FD9-8F4D-33D7D03B5864}"/>
                </a:ext>
              </a:extLst>
            </p:cNvPr>
            <p:cNvSpPr txBox="1"/>
            <p:nvPr/>
          </p:nvSpPr>
          <p:spPr>
            <a:xfrm>
              <a:off x="5711756" y="4398293"/>
              <a:ext cx="1251339" cy="408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질문</a:t>
              </a:r>
              <a:r>
                <a:rPr lang="en-US" altLang="ko-KR" sz="1000" dirty="0"/>
                <a:t>: 3</a:t>
              </a:r>
              <a:r>
                <a:rPr lang="ko-KR" altLang="en-US" sz="1000" dirty="0"/>
                <a:t>층 </a:t>
              </a:r>
              <a:r>
                <a:rPr lang="en-US" altLang="ko-KR" sz="1000" dirty="0"/>
                <a:t>Bi-LSTM</a:t>
              </a:r>
            </a:p>
            <a:p>
              <a:pPr algn="ctr"/>
              <a:r>
                <a:rPr lang="en-US" altLang="ko-KR" sz="1000" dirty="0"/>
                <a:t>(19, 768)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E1665FE-E8A9-47BC-B125-F7219D8661AF}"/>
                </a:ext>
              </a:extLst>
            </p:cNvPr>
            <p:cNvCxnSpPr>
              <a:cxnSpLocks/>
              <a:stCxn id="132" idx="1"/>
              <a:endCxn id="164" idx="3"/>
            </p:cNvCxnSpPr>
            <p:nvPr/>
          </p:nvCxnSpPr>
          <p:spPr>
            <a:xfrm flipH="1">
              <a:off x="5477963" y="4602380"/>
              <a:ext cx="233793" cy="175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67DB96A-BCCB-4286-8EF6-828801DC7C59}"/>
                </a:ext>
              </a:extLst>
            </p:cNvPr>
            <p:cNvGrpSpPr/>
            <p:nvPr/>
          </p:nvGrpSpPr>
          <p:grpSpPr>
            <a:xfrm rot="16200000">
              <a:off x="3920474" y="4926974"/>
              <a:ext cx="324903" cy="764177"/>
              <a:chOff x="6124692" y="638008"/>
              <a:chExt cx="615272" cy="1447131"/>
            </a:xfrm>
          </p:grpSpPr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C79A5EBB-A2D4-4D90-A46C-262877C24D3F}"/>
                  </a:ext>
                </a:extLst>
              </p:cNvPr>
              <p:cNvSpPr/>
              <p:nvPr/>
            </p:nvSpPr>
            <p:spPr>
              <a:xfrm>
                <a:off x="6124692" y="638008"/>
                <a:ext cx="615272" cy="1447131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C6C5FC4-F0F1-4D91-B67D-4525C2A8463D}"/>
                  </a:ext>
                </a:extLst>
              </p:cNvPr>
              <p:cNvSpPr/>
              <p:nvPr/>
            </p:nvSpPr>
            <p:spPr>
              <a:xfrm>
                <a:off x="6246048" y="715522"/>
                <a:ext cx="351961" cy="12691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684D9B2-91D3-4880-B62B-6847FA53B7DB}"/>
                  </a:ext>
                </a:extLst>
              </p:cNvPr>
              <p:cNvSpPr/>
              <p:nvPr/>
            </p:nvSpPr>
            <p:spPr>
              <a:xfrm rot="5400000">
                <a:off x="6317356" y="1689179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78E69650-874A-49E5-BC11-75CDA40B64B4}"/>
                  </a:ext>
                </a:extLst>
              </p:cNvPr>
              <p:cNvSpPr/>
              <p:nvPr/>
            </p:nvSpPr>
            <p:spPr>
              <a:xfrm rot="5400000">
                <a:off x="6317356" y="808607"/>
                <a:ext cx="183788" cy="183600"/>
              </a:xfrm>
              <a:prstGeom prst="ellipse">
                <a:avLst/>
              </a:prstGeom>
              <a:solidFill>
                <a:srgbClr val="FC7474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2E8A2BFD-0618-4F38-9EE2-970E2DB2CE3D}"/>
                  </a:ext>
                </a:extLst>
              </p:cNvPr>
              <p:cNvGrpSpPr/>
              <p:nvPr/>
            </p:nvGrpSpPr>
            <p:grpSpPr>
              <a:xfrm>
                <a:off x="6380375" y="1184283"/>
                <a:ext cx="71562" cy="333956"/>
                <a:chOff x="1530073" y="661975"/>
                <a:chExt cx="71562" cy="333956"/>
              </a:xfrm>
            </p:grpSpPr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3FF132A5-2096-4A6F-9E69-D40C413EA28B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EC609D2A-6C60-4330-9DDF-EACB6C5724B0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DDC3E519-E633-4940-9199-50B62928C4BD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5BD85-6F22-41D5-8801-F25761845C0D}"/>
                </a:ext>
              </a:extLst>
            </p:cNvPr>
            <p:cNvSpPr txBox="1"/>
            <p:nvPr/>
          </p:nvSpPr>
          <p:spPr>
            <a:xfrm>
              <a:off x="5674097" y="5702440"/>
              <a:ext cx="132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Self-Attention </a:t>
              </a:r>
              <a:r>
                <a:rPr lang="ko-KR" altLang="en-US" sz="1000" dirty="0"/>
                <a:t>과정</a:t>
              </a:r>
              <a:endParaRPr lang="en-US" altLang="ko-KR" sz="10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5762DF-C965-41BB-9540-0AC5E4D94A65}"/>
                </a:ext>
              </a:extLst>
            </p:cNvPr>
            <p:cNvCxnSpPr>
              <a:cxnSpLocks/>
              <a:stCxn id="135" idx="1"/>
              <a:endCxn id="146" idx="3"/>
            </p:cNvCxnSpPr>
            <p:nvPr/>
          </p:nvCxnSpPr>
          <p:spPr>
            <a:xfrm flipH="1">
              <a:off x="5477963" y="5825551"/>
              <a:ext cx="19613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6ACBA4F-5E15-4D16-97A1-E3AD2566EA5B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>
              <a:off x="4082926" y="5001701"/>
              <a:ext cx="0" cy="144910"/>
            </a:xfrm>
            <a:prstGeom prst="straightConnector1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1605A67-CFB9-438C-8B7F-62065AC82216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5265808" y="5001701"/>
              <a:ext cx="0" cy="22232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F3892C1D-5A1A-40A4-977E-E3D4D0F9D179}"/>
                </a:ext>
              </a:extLst>
            </p:cNvPr>
            <p:cNvSpPr/>
            <p:nvPr/>
          </p:nvSpPr>
          <p:spPr>
            <a:xfrm>
              <a:off x="5177739" y="5224022"/>
              <a:ext cx="176137" cy="176137"/>
            </a:xfrm>
            <a:prstGeom prst="ellipse">
              <a:avLst/>
            </a:prstGeom>
            <a:solidFill>
              <a:srgbClr val="D9D9D9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/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sz="2000" b="1" dirty="0" err="1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7637191-9612-442E-844C-6294E1CC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637" y="5109976"/>
                  <a:ext cx="463177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/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sz="1400" b="1" dirty="0" err="1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51455BF-F983-46A8-9579-3C7F8004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29224" y="5346702"/>
                  <a:ext cx="211284" cy="211283"/>
                </a:xfrm>
                <a:prstGeom prst="rect">
                  <a:avLst/>
                </a:prstGeom>
                <a:blipFill>
                  <a:blip r:embed="rId15"/>
                  <a:stretch>
                    <a:fillRect l="-60000" b="-6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852CBB2-EBC9-4F89-B9F1-0077B8EFAA89}"/>
                </a:ext>
              </a:extLst>
            </p:cNvPr>
            <p:cNvGrpSpPr/>
            <p:nvPr/>
          </p:nvGrpSpPr>
          <p:grpSpPr>
            <a:xfrm>
              <a:off x="3687861" y="5679695"/>
              <a:ext cx="1790102" cy="291711"/>
              <a:chOff x="7515642" y="5721247"/>
              <a:chExt cx="3389939" cy="552416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773A4B3E-4D02-4C06-906B-83A658B96973}"/>
                  </a:ext>
                </a:extLst>
              </p:cNvPr>
              <p:cNvSpPr/>
              <p:nvPr/>
            </p:nvSpPr>
            <p:spPr>
              <a:xfrm>
                <a:off x="7515642" y="5721247"/>
                <a:ext cx="3389939" cy="55241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C4631D1F-2080-4B80-AD40-E3A72399F1D5}"/>
                  </a:ext>
                </a:extLst>
              </p:cNvPr>
              <p:cNvSpPr/>
              <p:nvPr/>
            </p:nvSpPr>
            <p:spPr>
              <a:xfrm>
                <a:off x="765913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C501F20B-EEB2-49AA-8BF7-03C51A0BAC58}"/>
                  </a:ext>
                </a:extLst>
              </p:cNvPr>
              <p:cNvSpPr/>
              <p:nvPr/>
            </p:nvSpPr>
            <p:spPr>
              <a:xfrm>
                <a:off x="8193785" y="5826227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20DC81AB-18A0-4721-BD7C-C6DD32326B81}"/>
                  </a:ext>
                </a:extLst>
              </p:cNvPr>
              <p:cNvSpPr/>
              <p:nvPr/>
            </p:nvSpPr>
            <p:spPr>
              <a:xfrm>
                <a:off x="872843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FBB022-A1B5-47B4-8693-E7B17B36DC6C}"/>
                  </a:ext>
                </a:extLst>
              </p:cNvPr>
              <p:cNvSpPr/>
              <p:nvPr/>
            </p:nvSpPr>
            <p:spPr>
              <a:xfrm>
                <a:off x="9263085" y="5829160"/>
                <a:ext cx="452707" cy="336268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0245F1BA-128C-4F00-BE1F-A91F3A1590D4}"/>
                  </a:ext>
                </a:extLst>
              </p:cNvPr>
              <p:cNvSpPr/>
              <p:nvPr/>
            </p:nvSpPr>
            <p:spPr>
              <a:xfrm>
                <a:off x="9797735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B498F40B-CCF5-4612-8119-19B41CF31586}"/>
                  </a:ext>
                </a:extLst>
              </p:cNvPr>
              <p:cNvSpPr/>
              <p:nvPr/>
            </p:nvSpPr>
            <p:spPr>
              <a:xfrm>
                <a:off x="10332383" y="5830493"/>
                <a:ext cx="452707" cy="33166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3DF675D3-4C77-401A-820B-A46DC3ED2FE7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>
              <a:xfrm flipH="1" flipV="1">
                <a:off x="7515642" y="5997456"/>
                <a:ext cx="18068" cy="24790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BE42BD6-DCD7-4047-AFCE-51AD2246FE7A}"/>
              </a:ext>
            </a:extLst>
          </p:cNvPr>
          <p:cNvCxnSpPr>
            <a:cxnSpLocks/>
          </p:cNvCxnSpPr>
          <p:nvPr/>
        </p:nvCxnSpPr>
        <p:spPr>
          <a:xfrm>
            <a:off x="7983295" y="4263697"/>
            <a:ext cx="503037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BEFA78E6-B27C-4B7C-A01A-0FC7B713D7AA}"/>
              </a:ext>
            </a:extLst>
          </p:cNvPr>
          <p:cNvCxnSpPr>
            <a:cxnSpLocks/>
          </p:cNvCxnSpPr>
          <p:nvPr/>
        </p:nvCxnSpPr>
        <p:spPr>
          <a:xfrm flipH="1">
            <a:off x="7566288" y="5395967"/>
            <a:ext cx="41700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667E268-00A9-4F89-B859-1BC775CD78AC}"/>
              </a:ext>
            </a:extLst>
          </p:cNvPr>
          <p:cNvCxnSpPr>
            <a:cxnSpLocks/>
          </p:cNvCxnSpPr>
          <p:nvPr/>
        </p:nvCxnSpPr>
        <p:spPr>
          <a:xfrm flipV="1">
            <a:off x="7983296" y="3125267"/>
            <a:ext cx="13099" cy="227070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816BD2C-A369-4488-A9CA-2BC34271FB1C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6657690" y="3125267"/>
            <a:ext cx="1338706" cy="862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DFFB0C1-654A-4351-BBED-1B81041B60EA}"/>
              </a:ext>
            </a:extLst>
          </p:cNvPr>
          <p:cNvGrpSpPr/>
          <p:nvPr/>
        </p:nvGrpSpPr>
        <p:grpSpPr>
          <a:xfrm>
            <a:off x="8607527" y="3125267"/>
            <a:ext cx="211632" cy="2282154"/>
            <a:chOff x="8231044" y="2956296"/>
            <a:chExt cx="231395" cy="2429254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9DF6EA49-B436-4408-B3EC-C081F60A4F19}"/>
                </a:ext>
              </a:extLst>
            </p:cNvPr>
            <p:cNvGrpSpPr/>
            <p:nvPr/>
          </p:nvGrpSpPr>
          <p:grpSpPr>
            <a:xfrm flipH="1">
              <a:off x="8231044" y="2956296"/>
              <a:ext cx="231395" cy="1111735"/>
              <a:chOff x="4217084" y="2563317"/>
              <a:chExt cx="379124" cy="1821498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896B82A8-E7D1-49EC-8798-E091779C9B0E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9E5E3048-47E2-4026-B653-1427D7AE8B92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43A32157-89EF-446B-8C55-AE830293FC09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992B537E-D1E7-426A-AD83-D4587D913A6D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49A5AD1F-6AD4-4BD9-A196-A2C48BFD4E81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9CBD3989-3755-424F-8E63-7FD0B8B6A7D1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AAB927ED-6805-448F-9AFA-7FD95C85B890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EBCE225C-0526-4548-9B5D-1D2AA4EDDCAE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2D0E2A09-ED0A-47B8-8082-F9EB69592B20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63F814D9-FAF2-416E-A6B9-A66B20BD9D2B}"/>
                </a:ext>
              </a:extLst>
            </p:cNvPr>
            <p:cNvGrpSpPr/>
            <p:nvPr/>
          </p:nvGrpSpPr>
          <p:grpSpPr>
            <a:xfrm flipH="1">
              <a:off x="8231044" y="4273815"/>
              <a:ext cx="231395" cy="1111735"/>
              <a:chOff x="4217084" y="2563317"/>
              <a:chExt cx="379124" cy="1821498"/>
            </a:xfrm>
          </p:grpSpPr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2C73756-CC0A-45D8-B378-C7C5D5CA9DE6}"/>
                  </a:ext>
                </a:extLst>
              </p:cNvPr>
              <p:cNvSpPr/>
              <p:nvPr/>
            </p:nvSpPr>
            <p:spPr>
              <a:xfrm>
                <a:off x="4217084" y="2563317"/>
                <a:ext cx="379124" cy="182149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90920FD-A236-46D3-B5D6-8A7DA48E994F}"/>
                  </a:ext>
                </a:extLst>
              </p:cNvPr>
              <p:cNvSpPr/>
              <p:nvPr/>
            </p:nvSpPr>
            <p:spPr>
              <a:xfrm>
                <a:off x="4287369" y="2659539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A932B40B-1134-4B6B-84FE-60AC3F7295B2}"/>
                  </a:ext>
                </a:extLst>
              </p:cNvPr>
              <p:cNvGrpSpPr/>
              <p:nvPr/>
            </p:nvGrpSpPr>
            <p:grpSpPr>
              <a:xfrm rot="5400000">
                <a:off x="4239668" y="3765756"/>
                <a:ext cx="333956" cy="71562"/>
                <a:chOff x="4540499" y="3029695"/>
                <a:chExt cx="333956" cy="71562"/>
              </a:xfrm>
            </p:grpSpPr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011BFAF3-E909-4CDE-8D37-CD9982AD0136}"/>
                    </a:ext>
                  </a:extLst>
                </p:cNvPr>
                <p:cNvSpPr/>
                <p:nvPr/>
              </p:nvSpPr>
              <p:spPr>
                <a:xfrm>
                  <a:off x="4540499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958416A2-79B0-479B-ABE6-92D7A3564F1E}"/>
                    </a:ext>
                  </a:extLst>
                </p:cNvPr>
                <p:cNvSpPr/>
                <p:nvPr/>
              </p:nvSpPr>
              <p:spPr>
                <a:xfrm>
                  <a:off x="4671696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537CE9AD-03FF-47AB-884E-B47CDD9FCAB4}"/>
                    </a:ext>
                  </a:extLst>
                </p:cNvPr>
                <p:cNvSpPr/>
                <p:nvPr/>
              </p:nvSpPr>
              <p:spPr>
                <a:xfrm>
                  <a:off x="4802893" y="302969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A5DBE118-E4F4-42C2-BDBC-81414F151C0D}"/>
                  </a:ext>
                </a:extLst>
              </p:cNvPr>
              <p:cNvSpPr/>
              <p:nvPr/>
            </p:nvSpPr>
            <p:spPr>
              <a:xfrm>
                <a:off x="4287369" y="2988958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22B0D58-3B78-4D34-97BB-81ABF0FE7E52}"/>
                  </a:ext>
                </a:extLst>
              </p:cNvPr>
              <p:cNvSpPr/>
              <p:nvPr/>
            </p:nvSpPr>
            <p:spPr>
              <a:xfrm>
                <a:off x="4287369" y="3318377"/>
                <a:ext cx="238554" cy="238554"/>
              </a:xfrm>
              <a:prstGeom prst="ellipse">
                <a:avLst/>
              </a:prstGeom>
              <a:solidFill>
                <a:srgbClr val="FFF2CC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AD125FE-B720-4D50-B09A-7AAD3FF470CE}"/>
                  </a:ext>
                </a:extLst>
              </p:cNvPr>
              <p:cNvSpPr/>
              <p:nvPr/>
            </p:nvSpPr>
            <p:spPr>
              <a:xfrm>
                <a:off x="4287369" y="4046436"/>
                <a:ext cx="238554" cy="238554"/>
              </a:xfrm>
              <a:prstGeom prst="ellipse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FECA7E0C-9791-4E1D-A076-BAFC8F7ABBCF}"/>
              </a:ext>
            </a:extLst>
          </p:cNvPr>
          <p:cNvSpPr/>
          <p:nvPr/>
        </p:nvSpPr>
        <p:spPr>
          <a:xfrm>
            <a:off x="9035325" y="3494315"/>
            <a:ext cx="588456" cy="306319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1B20D344-E589-40A2-A2F2-370756EB8CBD}"/>
              </a:ext>
            </a:extLst>
          </p:cNvPr>
          <p:cNvCxnSpPr>
            <a:cxnSpLocks/>
            <a:stCxn id="305" idx="1"/>
            <a:endCxn id="277" idx="1"/>
          </p:cNvCxnSpPr>
          <p:nvPr/>
        </p:nvCxnSpPr>
        <p:spPr>
          <a:xfrm flipH="1">
            <a:off x="8819159" y="3647475"/>
            <a:ext cx="21616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0E58C54-273C-46AB-AB35-14A7E00CB53D}"/>
              </a:ext>
            </a:extLst>
          </p:cNvPr>
          <p:cNvGrpSpPr/>
          <p:nvPr/>
        </p:nvGrpSpPr>
        <p:grpSpPr>
          <a:xfrm>
            <a:off x="8819159" y="4712353"/>
            <a:ext cx="804622" cy="306319"/>
            <a:chOff x="8060071" y="3494315"/>
            <a:chExt cx="804622" cy="306319"/>
          </a:xfrm>
          <a:solidFill>
            <a:srgbClr val="FFF2CC"/>
          </a:solidFill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223CDC3F-2A3F-463C-A297-83FDB91F4B50}"/>
                </a:ext>
              </a:extLst>
            </p:cNvPr>
            <p:cNvSpPr/>
            <p:nvPr/>
          </p:nvSpPr>
          <p:spPr>
            <a:xfrm>
              <a:off x="8276237" y="3494315"/>
              <a:ext cx="588456" cy="306319"/>
            </a:xfrm>
            <a:prstGeom prst="rect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Output</a:t>
              </a:r>
              <a:endPara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0D9DCA00-C0E6-46A3-AEF8-827C5E7ECACC}"/>
                </a:ext>
              </a:extLst>
            </p:cNvPr>
            <p:cNvCxnSpPr>
              <a:cxnSpLocks/>
              <a:stCxn id="317" idx="1"/>
            </p:cNvCxnSpPr>
            <p:nvPr/>
          </p:nvCxnSpPr>
          <p:spPr>
            <a:xfrm flipH="1">
              <a:off x="8060071" y="3647475"/>
              <a:ext cx="216166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811368C2-6686-4C06-9EDC-5BDC1AF441A9}"/>
              </a:ext>
            </a:extLst>
          </p:cNvPr>
          <p:cNvSpPr txBox="1"/>
          <p:nvPr/>
        </p:nvSpPr>
        <p:spPr>
          <a:xfrm>
            <a:off x="8922169" y="3945049"/>
            <a:ext cx="2033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정보 글의 토큰 정보와</a:t>
            </a:r>
            <a:endParaRPr lang="en-US" altLang="ko-KR" sz="1000" dirty="0"/>
          </a:p>
          <a:p>
            <a:pPr algn="l"/>
            <a:r>
              <a:rPr lang="ko-KR" altLang="en-US" sz="1000" dirty="0"/>
              <a:t>질문의 </a:t>
            </a:r>
            <a:r>
              <a:rPr lang="en-US" altLang="ko-KR" sz="1000" dirty="0"/>
              <a:t>“</a:t>
            </a:r>
            <a:r>
              <a:rPr lang="ko-KR" altLang="en-US" sz="1000" dirty="0"/>
              <a:t>강조된</a:t>
            </a:r>
            <a:r>
              <a:rPr lang="en-US" altLang="ko-KR" sz="1000" dirty="0"/>
              <a:t>” </a:t>
            </a:r>
            <a:r>
              <a:rPr lang="ko-KR" altLang="en-US" sz="1000" dirty="0"/>
              <a:t>토큰 정보를 결합함</a:t>
            </a:r>
            <a:endParaRPr lang="en-US" altLang="ko-KR" sz="1000" dirty="0"/>
          </a:p>
          <a:p>
            <a:pPr algn="l"/>
            <a:r>
              <a:rPr lang="ko-KR" altLang="ko-KR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/>
              <a:t>정답의 시작</a:t>
            </a:r>
            <a:r>
              <a:rPr lang="en-US" altLang="ko-KR" sz="1000" dirty="0"/>
              <a:t>/</a:t>
            </a:r>
            <a:r>
              <a:rPr lang="ko-KR" altLang="en-US" sz="1000" dirty="0"/>
              <a:t>끝 위치 도출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9950D4B1-4E19-4999-9656-99312AF8DC53}"/>
              </a:ext>
            </a:extLst>
          </p:cNvPr>
          <p:cNvGrpSpPr/>
          <p:nvPr/>
        </p:nvGrpSpPr>
        <p:grpSpPr>
          <a:xfrm>
            <a:off x="2945176" y="3721730"/>
            <a:ext cx="1008933" cy="1595417"/>
            <a:chOff x="1875540" y="3721730"/>
            <a:chExt cx="1008933" cy="1595417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9A7660DD-15FF-47F8-8F12-86934BACFEA7}"/>
                </a:ext>
              </a:extLst>
            </p:cNvPr>
            <p:cNvGrpSpPr/>
            <p:nvPr/>
          </p:nvGrpSpPr>
          <p:grpSpPr>
            <a:xfrm>
              <a:off x="1875540" y="4311391"/>
              <a:ext cx="1008933" cy="1005756"/>
              <a:chOff x="441300" y="3838775"/>
              <a:chExt cx="1453669" cy="1449091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C1E0434-831D-44F4-867A-E195DC2D0F15}"/>
                  </a:ext>
                </a:extLst>
              </p:cNvPr>
              <p:cNvSpPr/>
              <p:nvPr/>
            </p:nvSpPr>
            <p:spPr>
              <a:xfrm rot="16200000">
                <a:off x="443589" y="3836486"/>
                <a:ext cx="1449091" cy="1453669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2286F7C4-CB63-4FDF-906D-58C03E4DEFD6}"/>
                  </a:ext>
                </a:extLst>
              </p:cNvPr>
              <p:cNvGrpSpPr/>
              <p:nvPr/>
            </p:nvGrpSpPr>
            <p:grpSpPr>
              <a:xfrm>
                <a:off x="547407" y="3916290"/>
                <a:ext cx="1241455" cy="388800"/>
                <a:chOff x="455463" y="3751200"/>
                <a:chExt cx="1241455" cy="388800"/>
              </a:xfrm>
            </p:grpSpPr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121CCB6F-DC6B-4B54-86DD-E6F458636C7A}"/>
                    </a:ext>
                  </a:extLst>
                </p:cNvPr>
                <p:cNvSpPr/>
                <p:nvPr/>
              </p:nvSpPr>
              <p:spPr>
                <a:xfrm rot="16200000">
                  <a:off x="881791" y="3324872"/>
                  <a:ext cx="388800" cy="1241455"/>
                </a:xfrm>
                <a:prstGeom prst="rect">
                  <a:avLst/>
                </a:prstGeom>
                <a:solidFill>
                  <a:srgbClr val="D9D9D9"/>
                </a:solidFill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7D05393B-DF32-4B50-A0D5-A5BAC8DADBFA}"/>
                    </a:ext>
                  </a:extLst>
                </p:cNvPr>
                <p:cNvSpPr/>
                <p:nvPr/>
              </p:nvSpPr>
              <p:spPr>
                <a:xfrm>
                  <a:off x="830814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183A480C-E84A-46D2-AEBE-94CCE67CDDEA}"/>
                    </a:ext>
                  </a:extLst>
                </p:cNvPr>
                <p:cNvSpPr/>
                <p:nvPr/>
              </p:nvSpPr>
              <p:spPr>
                <a:xfrm>
                  <a:off x="1442398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E9BAF7B1-F5E7-4954-B6D6-7DEF739037EA}"/>
                    </a:ext>
                  </a:extLst>
                </p:cNvPr>
                <p:cNvGrpSpPr/>
                <p:nvPr/>
              </p:nvGrpSpPr>
              <p:grpSpPr>
                <a:xfrm rot="16200000">
                  <a:off x="1199235" y="3848838"/>
                  <a:ext cx="72230" cy="205330"/>
                  <a:chOff x="1540364" y="3522497"/>
                  <a:chExt cx="45719" cy="205330"/>
                </a:xfrm>
              </p:grpSpPr>
              <p:sp>
                <p:nvSpPr>
                  <p:cNvPr id="246" name="타원 245">
                    <a:extLst>
                      <a:ext uri="{FF2B5EF4-FFF2-40B4-BE49-F238E27FC236}">
                        <a16:creationId xmlns:a16="http://schemas.microsoft.com/office/drawing/2014/main" id="{1300B528-1169-44EA-B638-D13EB89A5734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52249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타원 246">
                    <a:extLst>
                      <a:ext uri="{FF2B5EF4-FFF2-40B4-BE49-F238E27FC236}">
                        <a16:creationId xmlns:a16="http://schemas.microsoft.com/office/drawing/2014/main" id="{DEA43975-434F-4194-A4A4-55EC6F9ED905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01437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타원 247">
                    <a:extLst>
                      <a:ext uri="{FF2B5EF4-FFF2-40B4-BE49-F238E27FC236}">
                        <a16:creationId xmlns:a16="http://schemas.microsoft.com/office/drawing/2014/main" id="{B01E474E-AB93-4D12-884A-866D0D3250A7}"/>
                      </a:ext>
                    </a:extLst>
                  </p:cNvPr>
                  <p:cNvSpPr/>
                  <p:nvPr/>
                </p:nvSpPr>
                <p:spPr>
                  <a:xfrm rot="5400000" flipH="1" flipV="1">
                    <a:off x="1540364" y="3682108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8A5D02F9-20F7-42C0-9DC8-0B35CE482C7A}"/>
                    </a:ext>
                  </a:extLst>
                </p:cNvPr>
                <p:cNvSpPr/>
                <p:nvPr/>
              </p:nvSpPr>
              <p:spPr>
                <a:xfrm>
                  <a:off x="542627" y="3844378"/>
                  <a:ext cx="183788" cy="183600"/>
                </a:xfrm>
                <a:prstGeom prst="ellipse">
                  <a:avLst/>
                </a:prstGeom>
                <a:solidFill>
                  <a:srgbClr val="9FD7BF"/>
                </a:solidFill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8988BEB0-6B78-4972-A4E0-C11823CF3397}"/>
                  </a:ext>
                </a:extLst>
              </p:cNvPr>
              <p:cNvSpPr/>
              <p:nvPr/>
            </p:nvSpPr>
            <p:spPr>
              <a:xfrm rot="16200000">
                <a:off x="973734" y="4372305"/>
                <a:ext cx="388800" cy="1241458"/>
              </a:xfrm>
              <a:prstGeom prst="rect">
                <a:avLst/>
              </a:prstGeom>
              <a:solidFill>
                <a:srgbClr val="D9D9D9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A69A26D6-39AE-4A35-8A33-43D82C050CD9}"/>
                  </a:ext>
                </a:extLst>
              </p:cNvPr>
              <p:cNvSpPr/>
              <p:nvPr/>
            </p:nvSpPr>
            <p:spPr>
              <a:xfrm>
                <a:off x="922755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BAE1006C-A967-4FF8-A301-9312D4A440C4}"/>
                  </a:ext>
                </a:extLst>
              </p:cNvPr>
              <p:cNvSpPr/>
              <p:nvPr/>
            </p:nvSpPr>
            <p:spPr>
              <a:xfrm>
                <a:off x="1534339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82F575A0-F684-466C-B285-8FE82E88087D}"/>
                  </a:ext>
                </a:extLst>
              </p:cNvPr>
              <p:cNvGrpSpPr/>
              <p:nvPr/>
            </p:nvGrpSpPr>
            <p:grpSpPr>
              <a:xfrm rot="16200000">
                <a:off x="1291175" y="4887450"/>
                <a:ext cx="72230" cy="205330"/>
                <a:chOff x="1540364" y="3566462"/>
                <a:chExt cx="45719" cy="205330"/>
              </a:xfrm>
            </p:grpSpPr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84062405-1638-4889-8D03-80ADB4EBA4C8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56646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148A74A6-12AF-4FF5-994A-29CF739AB654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645402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710B02BC-8810-4428-BA4D-1BAC885955F6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1540364" y="3726073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6C38D534-C8D0-4961-AEAC-9EDAD28E75DB}"/>
                  </a:ext>
                </a:extLst>
              </p:cNvPr>
              <p:cNvSpPr/>
              <p:nvPr/>
            </p:nvSpPr>
            <p:spPr>
              <a:xfrm>
                <a:off x="634568" y="4891812"/>
                <a:ext cx="183788" cy="183600"/>
              </a:xfrm>
              <a:prstGeom prst="ellipse">
                <a:avLst/>
              </a:prstGeom>
              <a:solidFill>
                <a:srgbClr val="9FD7BF"/>
              </a:solidFill>
              <a:ln w="63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A80CA836-D7E3-4EAC-BCAB-4ACF239999F9}"/>
                  </a:ext>
                </a:extLst>
              </p:cNvPr>
              <p:cNvGrpSpPr/>
              <p:nvPr/>
            </p:nvGrpSpPr>
            <p:grpSpPr>
              <a:xfrm>
                <a:off x="1132353" y="4387010"/>
                <a:ext cx="71562" cy="333956"/>
                <a:chOff x="1530073" y="661975"/>
                <a:chExt cx="71562" cy="333956"/>
              </a:xfrm>
            </p:grpSpPr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5F5F186A-DACA-4D45-A163-328DF052973C}"/>
                    </a:ext>
                  </a:extLst>
                </p:cNvPr>
                <p:cNvSpPr/>
                <p:nvPr/>
              </p:nvSpPr>
              <p:spPr>
                <a:xfrm rot="5400000">
                  <a:off x="1530073" y="661975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F893362A-7292-4AD5-A35C-5929125AE908}"/>
                    </a:ext>
                  </a:extLst>
                </p:cNvPr>
                <p:cNvSpPr/>
                <p:nvPr/>
              </p:nvSpPr>
              <p:spPr>
                <a:xfrm rot="5400000">
                  <a:off x="1530073" y="793172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8D103651-14A1-4BCD-8B05-BE22EC2EFFC3}"/>
                    </a:ext>
                  </a:extLst>
                </p:cNvPr>
                <p:cNvSpPr/>
                <p:nvPr/>
              </p:nvSpPr>
              <p:spPr>
                <a:xfrm rot="5400000">
                  <a:off x="1530073" y="924369"/>
                  <a:ext cx="71562" cy="71562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60AC699-799C-4A87-A5AF-4E1CDFCB51B3}"/>
                </a:ext>
              </a:extLst>
            </p:cNvPr>
            <p:cNvSpPr txBox="1"/>
            <p:nvPr/>
          </p:nvSpPr>
          <p:spPr>
            <a:xfrm>
              <a:off x="1934211" y="372173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/>
                <a:t>질문 글 </a:t>
              </a:r>
              <a:r>
                <a:rPr lang="en-US" altLang="ko-KR" sz="1000" dirty="0"/>
                <a:t>Input</a:t>
              </a:r>
            </a:p>
            <a:p>
              <a:pPr algn="ctr"/>
              <a:r>
                <a:rPr lang="en-US" altLang="ko-KR" sz="1000" dirty="0"/>
                <a:t>(19, 300)</a:t>
              </a:r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603C10B8-548D-48B5-9336-517BCED49C26}"/>
                </a:ext>
              </a:extLst>
            </p:cNvPr>
            <p:cNvCxnSpPr>
              <a:cxnSpLocks/>
              <a:stCxn id="221" idx="2"/>
              <a:endCxn id="223" idx="3"/>
            </p:cNvCxnSpPr>
            <p:nvPr/>
          </p:nvCxnSpPr>
          <p:spPr>
            <a:xfrm>
              <a:off x="2380007" y="4121840"/>
              <a:ext cx="1" cy="18955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4555BF47-8054-4246-BCE3-C2F4FDD3F3D6}"/>
              </a:ext>
            </a:extLst>
          </p:cNvPr>
          <p:cNvCxnSpPr>
            <a:cxnSpLocks/>
            <a:endCxn id="164" idx="1"/>
          </p:cNvCxnSpPr>
          <p:nvPr/>
        </p:nvCxnSpPr>
        <p:spPr>
          <a:xfrm flipV="1">
            <a:off x="3954110" y="4604137"/>
            <a:ext cx="639481" cy="2924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31B82E89-79C2-4592-8DB2-F376FCBB7F89}"/>
              </a:ext>
            </a:extLst>
          </p:cNvPr>
          <p:cNvSpPr/>
          <p:nvPr/>
        </p:nvSpPr>
        <p:spPr>
          <a:xfrm>
            <a:off x="1313326" y="3882876"/>
            <a:ext cx="588456" cy="306319"/>
          </a:xfrm>
          <a:prstGeom prst="rect">
            <a:avLst/>
          </a:prstGeom>
          <a:solidFill>
            <a:srgbClr val="9FD7BF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질문</a:t>
            </a:r>
          </a:p>
        </p:txBody>
      </p: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F9721712-B7BE-4DCC-BA57-C40CF60089D2}"/>
              </a:ext>
            </a:extLst>
          </p:cNvPr>
          <p:cNvCxnSpPr>
            <a:cxnSpLocks/>
            <a:stCxn id="256" idx="3"/>
            <a:endCxn id="253" idx="3"/>
          </p:cNvCxnSpPr>
          <p:nvPr/>
        </p:nvCxnSpPr>
        <p:spPr>
          <a:xfrm flipH="1" flipV="1">
            <a:off x="1901782" y="4036036"/>
            <a:ext cx="193870" cy="189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94A1EC9A-3731-4C1D-82D3-4339BD1CCDC6}"/>
              </a:ext>
            </a:extLst>
          </p:cNvPr>
          <p:cNvGrpSpPr/>
          <p:nvPr/>
        </p:nvGrpSpPr>
        <p:grpSpPr>
          <a:xfrm>
            <a:off x="2089357" y="3453985"/>
            <a:ext cx="224223" cy="1167896"/>
            <a:chOff x="7873941" y="1596366"/>
            <a:chExt cx="224223" cy="1167896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870DF308-8500-42BB-B23F-ABEB6FFC64DD}"/>
                </a:ext>
              </a:extLst>
            </p:cNvPr>
            <p:cNvSpPr/>
            <p:nvPr/>
          </p:nvSpPr>
          <p:spPr>
            <a:xfrm flipH="1">
              <a:off x="7880236" y="1596366"/>
              <a:ext cx="211632" cy="11678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4D395359-A0E3-48F2-B8F7-BEA36D2E8D0F}"/>
                </a:ext>
              </a:extLst>
            </p:cNvPr>
            <p:cNvGrpSpPr/>
            <p:nvPr/>
          </p:nvGrpSpPr>
          <p:grpSpPr>
            <a:xfrm>
              <a:off x="7873941" y="1597631"/>
              <a:ext cx="224223" cy="1165366"/>
              <a:chOff x="7875971" y="1598896"/>
              <a:chExt cx="224223" cy="1165366"/>
            </a:xfrm>
          </p:grpSpPr>
          <p:pic>
            <p:nvPicPr>
              <p:cNvPr id="258" name="그래픽 257" descr="문서">
                <a:extLst>
                  <a:ext uri="{FF2B5EF4-FFF2-40B4-BE49-F238E27FC236}">
                    <a16:creationId xmlns:a16="http://schemas.microsoft.com/office/drawing/2014/main" id="{23DA7E36-A42B-4A2D-8C9B-C6CCD1C50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876300" y="2074026"/>
                <a:ext cx="223894" cy="223894"/>
              </a:xfrm>
              <a:prstGeom prst="rect">
                <a:avLst/>
              </a:prstGeom>
            </p:spPr>
          </p:pic>
          <p:pic>
            <p:nvPicPr>
              <p:cNvPr id="259" name="그래픽 258" descr="문서">
                <a:extLst>
                  <a:ext uri="{FF2B5EF4-FFF2-40B4-BE49-F238E27FC236}">
                    <a16:creationId xmlns:a16="http://schemas.microsoft.com/office/drawing/2014/main" id="{6736FF0B-6E86-421D-964B-B7E6EE5FD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875971" y="1598896"/>
                <a:ext cx="223894" cy="223894"/>
              </a:xfrm>
              <a:prstGeom prst="rect">
                <a:avLst/>
              </a:prstGeom>
            </p:spPr>
          </p:pic>
          <p:pic>
            <p:nvPicPr>
              <p:cNvPr id="260" name="그래픽 259" descr="문서">
                <a:extLst>
                  <a:ext uri="{FF2B5EF4-FFF2-40B4-BE49-F238E27FC236}">
                    <a16:creationId xmlns:a16="http://schemas.microsoft.com/office/drawing/2014/main" id="{17F68C19-AD64-4FE8-A4FE-DB157C2D0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876300" y="1837442"/>
                <a:ext cx="223894" cy="223894"/>
              </a:xfrm>
              <a:prstGeom prst="rect">
                <a:avLst/>
              </a:prstGeom>
            </p:spPr>
          </p:pic>
          <p:pic>
            <p:nvPicPr>
              <p:cNvPr id="261" name="그래픽 260" descr="문서">
                <a:extLst>
                  <a:ext uri="{FF2B5EF4-FFF2-40B4-BE49-F238E27FC236}">
                    <a16:creationId xmlns:a16="http://schemas.microsoft.com/office/drawing/2014/main" id="{A9D8E614-5D57-45D4-9E38-5D51EFD2C9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876300" y="2307197"/>
                <a:ext cx="223894" cy="223894"/>
              </a:xfrm>
              <a:prstGeom prst="rect">
                <a:avLst/>
              </a:prstGeom>
            </p:spPr>
          </p:pic>
          <p:pic>
            <p:nvPicPr>
              <p:cNvPr id="262" name="그래픽 261" descr="문서">
                <a:extLst>
                  <a:ext uri="{FF2B5EF4-FFF2-40B4-BE49-F238E27FC236}">
                    <a16:creationId xmlns:a16="http://schemas.microsoft.com/office/drawing/2014/main" id="{09F71576-4B68-481B-A1D1-12FB81828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876300" y="2540368"/>
                <a:ext cx="223894" cy="223894"/>
              </a:xfrm>
              <a:prstGeom prst="rect">
                <a:avLst/>
              </a:prstGeom>
            </p:spPr>
          </p:pic>
        </p:grpSp>
      </p:grp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7F5FBD3-8552-41C6-B71A-32FE4BF16BAF}"/>
              </a:ext>
            </a:extLst>
          </p:cNvPr>
          <p:cNvSpPr/>
          <p:nvPr/>
        </p:nvSpPr>
        <p:spPr>
          <a:xfrm>
            <a:off x="1641695" y="3133478"/>
            <a:ext cx="111921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050" dirty="0"/>
              <a:t>관련 정보 글 선정</a:t>
            </a:r>
            <a:endParaRPr lang="en-US" altLang="ko-KR" sz="1050" dirty="0"/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1F7B0682-7C5B-4A1D-8391-190BD989C49E}"/>
              </a:ext>
            </a:extLst>
          </p:cNvPr>
          <p:cNvCxnSpPr>
            <a:cxnSpLocks/>
          </p:cNvCxnSpPr>
          <p:nvPr/>
        </p:nvCxnSpPr>
        <p:spPr>
          <a:xfrm>
            <a:off x="2675790" y="3133479"/>
            <a:ext cx="203743" cy="0"/>
          </a:xfrm>
          <a:prstGeom prst="straightConnector1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8700F703-3BBF-46DE-A788-64CBDF20DC42}"/>
              </a:ext>
            </a:extLst>
          </p:cNvPr>
          <p:cNvCxnSpPr>
            <a:cxnSpLocks/>
          </p:cNvCxnSpPr>
          <p:nvPr/>
        </p:nvCxnSpPr>
        <p:spPr>
          <a:xfrm>
            <a:off x="2675791" y="3133477"/>
            <a:ext cx="1" cy="9105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2B31E4EA-8A89-42D8-9FA4-B06A6BED1010}"/>
              </a:ext>
            </a:extLst>
          </p:cNvPr>
          <p:cNvCxnSpPr>
            <a:cxnSpLocks/>
            <a:endCxn id="256" idx="1"/>
          </p:cNvCxnSpPr>
          <p:nvPr/>
        </p:nvCxnSpPr>
        <p:spPr>
          <a:xfrm flipH="1" flipV="1">
            <a:off x="2307284" y="4037933"/>
            <a:ext cx="368506" cy="439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494C3AFD-C6AB-403A-9943-AF4A88E64231}"/>
              </a:ext>
            </a:extLst>
          </p:cNvPr>
          <p:cNvCxnSpPr>
            <a:stCxn id="253" idx="2"/>
            <a:endCxn id="223" idx="0"/>
          </p:cNvCxnSpPr>
          <p:nvPr/>
        </p:nvCxnSpPr>
        <p:spPr>
          <a:xfrm rot="16200000" flipH="1">
            <a:off x="1963828" y="3832920"/>
            <a:ext cx="625075" cy="13376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CEF015-87D7-462F-B419-683DAF25BC6A}"/>
              </a:ext>
            </a:extLst>
          </p:cNvPr>
          <p:cNvSpPr/>
          <p:nvPr/>
        </p:nvSpPr>
        <p:spPr>
          <a:xfrm>
            <a:off x="4192438" y="2276559"/>
            <a:ext cx="3795621" cy="274769"/>
          </a:xfrm>
          <a:prstGeom prst="rect">
            <a:avLst/>
          </a:prstGeom>
          <a:solidFill>
            <a:srgbClr val="FD595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A004F-2868-40D7-ADFA-2F49B01E5501}"/>
              </a:ext>
            </a:extLst>
          </p:cNvPr>
          <p:cNvSpPr txBox="1"/>
          <p:nvPr/>
        </p:nvSpPr>
        <p:spPr>
          <a:xfrm>
            <a:off x="4272951" y="1835827"/>
            <a:ext cx="24849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/>
              <a:t>Ch1. </a:t>
            </a:r>
            <a:r>
              <a:rPr lang="ko-KR" altLang="en-US" sz="1400" dirty="0"/>
              <a:t>주제 선정 배경</a:t>
            </a:r>
            <a:endParaRPr lang="en-US" altLang="ko-KR" sz="1400" dirty="0"/>
          </a:p>
          <a:p>
            <a:pPr algn="l"/>
            <a:r>
              <a:rPr lang="en-US" altLang="ko-KR" sz="1400" dirty="0"/>
              <a:t>Ch2. </a:t>
            </a:r>
            <a:r>
              <a:rPr lang="ko-KR" altLang="en-US" sz="1400" dirty="0"/>
              <a:t>모델 </a:t>
            </a:r>
            <a:r>
              <a:rPr lang="en-US" altLang="ko-KR" sz="1400" dirty="0"/>
              <a:t>Overview</a:t>
            </a:r>
          </a:p>
          <a:p>
            <a:pPr algn="l"/>
            <a:r>
              <a:rPr lang="en-US" altLang="ko-KR" sz="1400" dirty="0"/>
              <a:t>Ch3. </a:t>
            </a:r>
            <a:r>
              <a:rPr lang="ko-KR" altLang="en-US" sz="1400" dirty="0"/>
              <a:t>데이터 수집 및 정제</a:t>
            </a:r>
            <a:endParaRPr lang="en-US" altLang="ko-KR" sz="1400" dirty="0"/>
          </a:p>
          <a:p>
            <a:pPr algn="l"/>
            <a:r>
              <a:rPr lang="en-US" altLang="ko-KR" sz="1400" dirty="0"/>
              <a:t>Ch4. </a:t>
            </a:r>
            <a:r>
              <a:rPr lang="ko-KR" altLang="en-US" sz="1400" dirty="0"/>
              <a:t>모델 세부 구조</a:t>
            </a:r>
            <a:endParaRPr lang="en-US" altLang="ko-KR" sz="1400" dirty="0"/>
          </a:p>
          <a:p>
            <a:r>
              <a:rPr lang="en-US" altLang="ko-KR" sz="1400" dirty="0"/>
              <a:t>Ch5. </a:t>
            </a:r>
            <a:r>
              <a:rPr lang="ko-KR" altLang="en-US" sz="1400" dirty="0"/>
              <a:t>결과 및 </a:t>
            </a:r>
            <a:r>
              <a:rPr lang="en-US" altLang="ko-KR" sz="1400" dirty="0"/>
              <a:t>QA</a:t>
            </a:r>
            <a:r>
              <a:rPr lang="ko-KR" altLang="en-US" sz="1400" dirty="0"/>
              <a:t>봇 서비스 시연</a:t>
            </a:r>
            <a:endParaRPr lang="en-US" altLang="ko-KR" sz="1400" dirty="0"/>
          </a:p>
          <a:p>
            <a:pPr algn="l"/>
            <a:r>
              <a:rPr lang="en-US" altLang="ko-KR" sz="1400" dirty="0"/>
              <a:t>Ch6. </a:t>
            </a:r>
            <a:r>
              <a:rPr lang="ko-KR" altLang="en-US" sz="14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73927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글꼴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Pages>37</Pages>
  <Words>3633</Words>
  <Characters>0</Characters>
  <Application>Microsoft Office PowerPoint</Application>
  <DocSecurity>0</DocSecurity>
  <PresentationFormat>와이드스크린</PresentationFormat>
  <Lines>0</Lines>
  <Paragraphs>943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HU바람고딕 130</vt:lpstr>
      <vt:lpstr>KoPubDotum Medium</vt:lpstr>
      <vt:lpstr>KoPub돋움체 Light</vt:lpstr>
      <vt:lpstr>KoPub돋움체 Medium</vt:lpstr>
      <vt:lpstr>맑은 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사람의 독해 능력을 뛰어 넘고자 하는 현재 NLP의 트렌드와 편리한 검색에 대한 사용자의 니즈를 고려하여 QA 시스템을 도출하고자 함</vt:lpstr>
      <vt:lpstr>PowerPoint 프레젠테이션</vt:lpstr>
      <vt:lpstr>본 연구에서 적용한 DrQA 모델의 전체적인 구조는 아래와 같음</vt:lpstr>
      <vt:lpstr>PowerPoint 프레젠테이션</vt:lpstr>
      <vt:lpstr>데이터 수집 및 정제</vt:lpstr>
      <vt:lpstr>Raw 데이터</vt:lpstr>
      <vt:lpstr>네이버 지식백과 Crawling 데이터</vt:lpstr>
      <vt:lpstr>데이터 전처리 과정</vt:lpstr>
      <vt:lpstr>데이터 전처리 결과</vt:lpstr>
      <vt:lpstr>PowerPoint 프레젠테이션</vt:lpstr>
      <vt:lpstr>모델은 크게 3가지의 핵심 요소로 구성되어 있음: DR, NER, QA</vt:lpstr>
      <vt:lpstr>사용자의 질문에 적합한 답을 찾기 위해서는 그와 관련된 정보 글 (Document)을 찾아내는 과정은, 문장-정보 글 사이의 유사도 계산을 통해 진행됨</vt:lpstr>
      <vt:lpstr>유사도 계산 세부 과정: 질문과 정보 글의 유사도를 계산한 방법은 아래와 같음</vt:lpstr>
      <vt:lpstr>유사도 계산 세부 과정: 정보 글을 찾을 때 특별 고유명사만 뽑아서 만든 유사도에 가중치를 더 주는 과정</vt:lpstr>
      <vt:lpstr>개체 명 인식(NER: Named-entity recognition)의 필요성</vt:lpstr>
      <vt:lpstr>CNN + Bi-LSTM 기반 한국어 개체 명 인식기 </vt:lpstr>
      <vt:lpstr>QA 모델 전체 구조</vt:lpstr>
      <vt:lpstr>본 연구에서 적용한 DrQA 모델의 전체적인 구조는 아래와 같음</vt:lpstr>
      <vt:lpstr>PowerPoint 프레젠테이션</vt:lpstr>
      <vt:lpstr>PowerPoint 프레젠테이션</vt:lpstr>
      <vt:lpstr>QA 모델 전체 구조</vt:lpstr>
      <vt:lpstr>본 연구에서 적용한 DrQA 모델의 전체적인 구조는 아래와 같음</vt:lpstr>
      <vt:lpstr>PowerPoint 프레젠테이션</vt:lpstr>
      <vt:lpstr>QA 모델 전체 구조</vt:lpstr>
      <vt:lpstr>본 연구에서 적용한 DrQA 모델의 전체적인 구조는 아래와 같음</vt:lpstr>
      <vt:lpstr>PowerPoint 프레젠테이션</vt:lpstr>
      <vt:lpstr>PowerPoint 프레젠테이션</vt:lpstr>
      <vt:lpstr>성능 평가</vt:lpstr>
      <vt:lpstr>시연 예시</vt:lpstr>
      <vt:lpstr>시연 예시</vt:lpstr>
      <vt:lpstr>시연 예시</vt:lpstr>
      <vt:lpstr>시연 예시</vt:lpstr>
      <vt:lpstr>시연 예시</vt:lpstr>
      <vt:lpstr>시연 예시</vt:lpstr>
      <vt:lpstr>시연 예시</vt:lpstr>
      <vt:lpstr>시연 예시</vt:lpstr>
      <vt:lpstr>Hey dude, Text Me Information!</vt:lpstr>
      <vt:lpstr>Hey dude, Text Me Information!</vt:lpstr>
      <vt:lpstr>Hey dude, Text Me Information!</vt:lpstr>
      <vt:lpstr>Hey dude, Text Me Information!</vt:lpstr>
      <vt:lpstr>PowerPoint 프레젠테이션</vt:lpstr>
      <vt:lpstr>본 연구는 한국어판 QA 모델을 구축한 것에 있어 의의를 가지며, 세부적인 구조 향상을 꾀할 수 있다면 성능 개선을 기대할 수 있음</vt:lpstr>
      <vt:lpstr>PowerPoint 프레젠테이션</vt:lpstr>
      <vt:lpstr>PowerPoint 프레젠테이션</vt:lpstr>
      <vt:lpstr>Appendix (1) – 코사인 유사도</vt:lpstr>
      <vt:lpstr>Appendix (2) – Reference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kim dong kyu</cp:lastModifiedBy>
  <cp:revision>62</cp:revision>
  <dcterms:modified xsi:type="dcterms:W3CDTF">2019-01-14T02:10:22Z</dcterms:modified>
</cp:coreProperties>
</file>