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5" r:id="rId1"/>
    <p:sldMasterId id="2147483666" r:id="rId2"/>
    <p:sldMasterId id="2147483667" r:id="rId3"/>
  </p:sldMasterIdLst>
  <p:notesMasterIdLst>
    <p:notesMasterId r:id="rId9"/>
  </p:notesMasterIdLst>
  <p:sldIdLst>
    <p:sldId id="256" r:id="rId4"/>
    <p:sldId id="258" r:id="rId5"/>
    <p:sldId id="259" r:id="rId6"/>
    <p:sldId id="262" r:id="rId7"/>
    <p:sldId id="261" r:id="rId8"/>
  </p:sldIdLst>
  <p:sldSz cx="12192000" cy="6858000"/>
  <p:notesSz cx="6858000" cy="9144000"/>
  <p:embeddedFontLst>
    <p:embeddedFont>
      <p:font typeface="경기천년제목 Medium" panose="02020603020101020101" pitchFamily="18" charset="-127"/>
      <p:regular r:id="rId10"/>
    </p:embeddedFont>
    <p:embeddedFont>
      <p:font typeface="나눔스퀘어 Bold" panose="020B06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1735">
          <p15:clr>
            <a:srgbClr val="A4A3A4"/>
          </p15:clr>
        </p15:guide>
        <p15:guide id="3" orient="horz" pos="1297">
          <p15:clr>
            <a:srgbClr val="A4A3A4"/>
          </p15:clr>
        </p15:guide>
        <p15:guide id="4" orient="horz" pos="2812">
          <p15:clr>
            <a:srgbClr val="A4A3A4"/>
          </p15:clr>
        </p15:guide>
        <p15:guide id="5" pos="3839">
          <p15:clr>
            <a:srgbClr val="A4A3A4"/>
          </p15:clr>
        </p15:guide>
        <p15:guide id="6" pos="-4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9" y="58"/>
      </p:cViewPr>
      <p:guideLst>
        <p:guide orient="horz" pos="2158"/>
        <p:guide orient="horz" pos="1735"/>
        <p:guide orient="horz" pos="1297"/>
        <p:guide orient="horz" pos="2812"/>
        <p:guide pos="3839"/>
        <p:guide pos="-4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D23535-CF18-473F-8142-07227A8BCF11}" type="datetime1">
              <a:rPr lang="ko-KR" altLang="en-US"/>
              <a:pPr lvl="0">
                <a:defRPr/>
              </a:pPr>
              <a:t>2018-11-25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44CA260-A431-4C7C-BE37-9568EA670A3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63382" y="3780875"/>
            <a:ext cx="64652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800" dirty="0">
                <a:latin typeface="경기천년제목 Medium"/>
                <a:ea typeface="경기천년제목 Medium"/>
              </a:rPr>
              <a:t>컴퓨터로 경우의 수 구하기</a:t>
            </a:r>
            <a:endParaRPr lang="en-US" altLang="ko-KR" sz="4800" dirty="0">
              <a:latin typeface="경기천년제목 Medium"/>
              <a:ea typeface="경기천년제목 Medium"/>
            </a:endParaRPr>
          </a:p>
          <a:p>
            <a:pPr algn="ctr">
              <a:defRPr/>
            </a:pPr>
            <a:endParaRPr lang="en-US" altLang="ko-KR" sz="2400" dirty="0">
              <a:latin typeface="경기천년제목 Medium"/>
              <a:ea typeface="경기천년제목 Medium"/>
            </a:endParaRPr>
          </a:p>
          <a:p>
            <a:pPr algn="ctr">
              <a:defRPr/>
            </a:pPr>
            <a:r>
              <a:rPr lang="en-US" altLang="ko-KR" sz="2400" dirty="0">
                <a:latin typeface="경기천년제목 Medium"/>
                <a:ea typeface="경기천년제목 Medium"/>
              </a:rPr>
              <a:t>10512 </a:t>
            </a:r>
            <a:r>
              <a:rPr lang="ko-KR" altLang="en-US" sz="2400" dirty="0">
                <a:latin typeface="경기천년제목 Medium"/>
                <a:ea typeface="경기천년제목 Medium"/>
              </a:rPr>
              <a:t>박규현</a:t>
            </a:r>
            <a:endParaRPr lang="en-US" altLang="ko-KR" sz="2400" dirty="0">
              <a:latin typeface="경기천년제목 Medium"/>
              <a:ea typeface="경기천년제목 Medium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74380" y="123438"/>
            <a:ext cx="70724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0" spc="-150">
                <a:solidFill>
                  <a:srgbClr val="FFFFFF"/>
                </a:solidFill>
                <a:latin typeface="나눔스퀘어 Bold"/>
                <a:ea typeface="나눔스퀘어 Bold"/>
              </a:rPr>
              <a:t>동기</a:t>
            </a:r>
            <a:endParaRPr lang="ko-KR" altLang="en-US" sz="2400" b="0" spc="-150" dirty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B9BE5C-98A5-476E-A067-287539476D71}"/>
              </a:ext>
            </a:extLst>
          </p:cNvPr>
          <p:cNvSpPr txBox="1"/>
          <p:nvPr/>
        </p:nvSpPr>
        <p:spPr>
          <a:xfrm>
            <a:off x="2354062" y="2397948"/>
            <a:ext cx="74838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경우의 수 단원을 공부하면서 순열과 조합의 개념이 헷갈렸습니다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그래서 컴퓨터로 경우의 수 계산기의 알고리즘을 생각하며 개념을 다지고 싶었습니다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7922" y="132316"/>
            <a:ext cx="27991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rgbClr val="FFFFFF"/>
                </a:solidFill>
                <a:latin typeface="나눔스퀘어 Bold"/>
                <a:ea typeface="나눔스퀘어 Bold"/>
              </a:rPr>
              <a:t>어떻게 만들어야 할까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/>
                <a:ea typeface="나눔스퀘어 Bold"/>
              </a:rPr>
              <a:t>?</a:t>
            </a:r>
            <a:endParaRPr lang="ko-KR" altLang="en-US" sz="2400" b="0" spc="-150" dirty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47E42F-EF2A-45B8-BD9B-F0C68BA46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65" y="1481292"/>
            <a:ext cx="5105842" cy="47476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557CC5-B6DB-46AF-B784-78F38F14F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7371"/>
            <a:ext cx="5223029" cy="4741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B3A22-FBCD-4FDC-9656-B1136CC7909A}"/>
              </a:ext>
            </a:extLst>
          </p:cNvPr>
          <p:cNvSpPr txBox="1"/>
          <p:nvPr/>
        </p:nvSpPr>
        <p:spPr>
          <a:xfrm>
            <a:off x="251726" y="123439"/>
            <a:ext cx="70724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실행</a:t>
            </a:r>
            <a:endParaRPr lang="ko-KR" altLang="en-US" sz="2400" b="0" spc="-150" dirty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</p:spTree>
    <p:extLst>
      <p:ext uri="{BB962C8B-B14F-4D97-AF65-F5344CB8AC3E}">
        <p14:creationId xmlns:p14="http://schemas.microsoft.com/office/powerpoint/2010/main" val="277564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22341" y="122276"/>
            <a:ext cx="10262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rgbClr val="FFFFFF"/>
                </a:solidFill>
                <a:latin typeface="나눔스퀘어 Bold"/>
                <a:ea typeface="나눔스퀘어 Bold"/>
              </a:rPr>
              <a:t>느낀 점</a:t>
            </a:r>
            <a:endParaRPr lang="ko-KR" altLang="en-US" sz="2400" b="0" spc="-150" dirty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1FBD9-B7A2-492B-9682-5EC4D4B50123}"/>
              </a:ext>
            </a:extLst>
          </p:cNvPr>
          <p:cNvSpPr txBox="1"/>
          <p:nvPr/>
        </p:nvSpPr>
        <p:spPr>
          <a:xfrm>
            <a:off x="2354062" y="2397948"/>
            <a:ext cx="74838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순열과 조합을 계산하는 알고리즘을 생각하면서 정확한 개념을 알기 위해 수학책을 많이 읽어봤습니다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덕분에 수학 개념과 알고리즘적 사고가 늘어난 것 같습니다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56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경기천년제목 Medium</vt:lpstr>
      <vt:lpstr>맑은 고딕</vt:lpstr>
      <vt:lpstr>Arial</vt:lpstr>
      <vt:lpstr>나눔스퀘어 Bold</vt:lpstr>
      <vt:lpstr>메인 레이아웃_1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박 규현</cp:lastModifiedBy>
  <cp:revision>49</cp:revision>
  <dcterms:created xsi:type="dcterms:W3CDTF">2017-10-13T13:12:51Z</dcterms:created>
  <dcterms:modified xsi:type="dcterms:W3CDTF">2018-11-24T15:22:08Z</dcterms:modified>
  <cp:version>0906.0100.01</cp:version>
</cp:coreProperties>
</file>