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물리 성적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31</c:v>
                </c:pt>
                <c:pt idx="1">
                  <c:v>42</c:v>
                </c:pt>
                <c:pt idx="2">
                  <c:v>48</c:v>
                </c:pt>
                <c:pt idx="3">
                  <c:v>55</c:v>
                </c:pt>
                <c:pt idx="4">
                  <c:v>63</c:v>
                </c:pt>
                <c:pt idx="5">
                  <c:v>74</c:v>
                </c:pt>
                <c:pt idx="6">
                  <c:v>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2D-49C4-AC3E-53674A7AB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549976"/>
        <c:axId val="532550632"/>
      </c:scatterChart>
      <c:valAx>
        <c:axId val="53254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550632"/>
        <c:crosses val="autoZero"/>
        <c:crossBetween val="midCat"/>
      </c:valAx>
      <c:valAx>
        <c:axId val="53255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549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568B3-F01E-45D4-B30F-5A3B5DAA3687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AAC2276-6979-4AA5-A18C-09D9BF4CCBE5}">
      <dgm:prSet phldrT="[텍스트]"/>
      <dgm:spPr/>
      <dgm:t>
        <a:bodyPr/>
        <a:lstStyle/>
        <a:p>
          <a:pPr latinLnBrk="1"/>
          <a:r>
            <a:rPr lang="ko-KR" altLang="en-US" dirty="0"/>
            <a:t>인공지능</a:t>
          </a:r>
        </a:p>
      </dgm:t>
    </dgm:pt>
    <dgm:pt modelId="{3F8948DA-6354-47D6-B006-99A0702E5A7D}" type="parTrans" cxnId="{4264D71F-1F59-4B38-A840-804C7C8887BE}">
      <dgm:prSet/>
      <dgm:spPr/>
      <dgm:t>
        <a:bodyPr/>
        <a:lstStyle/>
        <a:p>
          <a:pPr latinLnBrk="1"/>
          <a:endParaRPr lang="ko-KR" altLang="en-US"/>
        </a:p>
      </dgm:t>
    </dgm:pt>
    <dgm:pt modelId="{F3341FBC-21AD-4C3F-B0E7-26F617D45B55}" type="sibTrans" cxnId="{4264D71F-1F59-4B38-A840-804C7C8887BE}">
      <dgm:prSet/>
      <dgm:spPr/>
      <dgm:t>
        <a:bodyPr/>
        <a:lstStyle/>
        <a:p>
          <a:pPr latinLnBrk="1"/>
          <a:endParaRPr lang="ko-KR" altLang="en-US"/>
        </a:p>
      </dgm:t>
    </dgm:pt>
    <dgm:pt modelId="{EC1363AC-963B-47E9-9624-06E57E99EF0F}" type="asst">
      <dgm:prSet phldrT="[텍스트]"/>
      <dgm:spPr/>
      <dgm:t>
        <a:bodyPr/>
        <a:lstStyle/>
        <a:p>
          <a:pPr latinLnBrk="1"/>
          <a:r>
            <a:rPr lang="ko-KR" altLang="en-US" dirty="0"/>
            <a:t>규칙기반 시스템</a:t>
          </a:r>
        </a:p>
      </dgm:t>
    </dgm:pt>
    <dgm:pt modelId="{420A8355-0F87-42BE-93E4-1279A4BDFACF}" type="parTrans" cxnId="{7E3F0635-BAB8-4966-B7AD-3AF5198CF584}">
      <dgm:prSet/>
      <dgm:spPr/>
      <dgm:t>
        <a:bodyPr/>
        <a:lstStyle/>
        <a:p>
          <a:pPr latinLnBrk="1"/>
          <a:endParaRPr lang="ko-KR" altLang="en-US"/>
        </a:p>
      </dgm:t>
    </dgm:pt>
    <dgm:pt modelId="{8615FF48-2E95-4E14-BE7E-E9D117E44718}" type="sibTrans" cxnId="{7E3F0635-BAB8-4966-B7AD-3AF5198CF584}">
      <dgm:prSet/>
      <dgm:spPr/>
      <dgm:t>
        <a:bodyPr/>
        <a:lstStyle/>
        <a:p>
          <a:pPr latinLnBrk="1"/>
          <a:endParaRPr lang="ko-KR" altLang="en-US"/>
        </a:p>
      </dgm:t>
    </dgm:pt>
    <dgm:pt modelId="{3723FDF2-D49C-45A7-AA63-94496B80035B}">
      <dgm:prSet phldrT="[텍스트]"/>
      <dgm:spPr/>
      <dgm:t>
        <a:bodyPr/>
        <a:lstStyle/>
        <a:p>
          <a:pPr latinLnBrk="1"/>
          <a:r>
            <a:rPr lang="ko-KR" altLang="en-US" dirty="0" err="1"/>
            <a:t>머신러닝</a:t>
          </a:r>
          <a:endParaRPr lang="ko-KR" altLang="en-US" dirty="0"/>
        </a:p>
      </dgm:t>
    </dgm:pt>
    <dgm:pt modelId="{13FF2DB8-58F9-4F95-9C25-CAABCA94E06F}" type="parTrans" cxnId="{83CA2EA0-5D74-4C2C-A02D-527A355C49D8}">
      <dgm:prSet/>
      <dgm:spPr/>
      <dgm:t>
        <a:bodyPr/>
        <a:lstStyle/>
        <a:p>
          <a:pPr latinLnBrk="1"/>
          <a:endParaRPr lang="ko-KR" altLang="en-US"/>
        </a:p>
      </dgm:t>
    </dgm:pt>
    <dgm:pt modelId="{347330D8-BA19-441F-9A43-AE65E1D9BB45}" type="sibTrans" cxnId="{83CA2EA0-5D74-4C2C-A02D-527A355C49D8}">
      <dgm:prSet/>
      <dgm:spPr/>
      <dgm:t>
        <a:bodyPr/>
        <a:lstStyle/>
        <a:p>
          <a:pPr latinLnBrk="1"/>
          <a:endParaRPr lang="ko-KR" altLang="en-US"/>
        </a:p>
      </dgm:t>
    </dgm:pt>
    <dgm:pt modelId="{E0FF5BA5-3A23-4A33-AFAE-F7CA1080E0BD}">
      <dgm:prSet phldrT="[텍스트]"/>
      <dgm:spPr/>
      <dgm:t>
        <a:bodyPr/>
        <a:lstStyle/>
        <a:p>
          <a:pPr latinLnBrk="1"/>
          <a:r>
            <a:rPr lang="ko-KR" altLang="en-US" dirty="0"/>
            <a:t>딥러닝</a:t>
          </a:r>
        </a:p>
      </dgm:t>
    </dgm:pt>
    <dgm:pt modelId="{C91EBFBD-3E3A-4A62-AF9A-792722DC53FA}" type="parTrans" cxnId="{BD7F6588-FB60-414E-B463-117450CC4F3E}">
      <dgm:prSet/>
      <dgm:spPr/>
      <dgm:t>
        <a:bodyPr/>
        <a:lstStyle/>
        <a:p>
          <a:pPr latinLnBrk="1"/>
          <a:endParaRPr lang="ko-KR" altLang="en-US"/>
        </a:p>
      </dgm:t>
    </dgm:pt>
    <dgm:pt modelId="{5A489DDC-100C-437B-A55B-34B0F063185E}" type="sibTrans" cxnId="{BD7F6588-FB60-414E-B463-117450CC4F3E}">
      <dgm:prSet/>
      <dgm:spPr/>
      <dgm:t>
        <a:bodyPr/>
        <a:lstStyle/>
        <a:p>
          <a:pPr latinLnBrk="1"/>
          <a:endParaRPr lang="ko-KR" altLang="en-US"/>
        </a:p>
      </dgm:t>
    </dgm:pt>
    <dgm:pt modelId="{406DF401-9D10-43F5-8BEF-AA549DB2581E}" type="pres">
      <dgm:prSet presAssocID="{5C5568B3-F01E-45D4-B30F-5A3B5DAA36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9304D6-2432-4240-AE3B-3DCCC0B80C08}" type="pres">
      <dgm:prSet presAssocID="{CAAC2276-6979-4AA5-A18C-09D9BF4CCBE5}" presName="hierRoot1" presStyleCnt="0">
        <dgm:presLayoutVars>
          <dgm:hierBranch val="init"/>
        </dgm:presLayoutVars>
      </dgm:prSet>
      <dgm:spPr/>
    </dgm:pt>
    <dgm:pt modelId="{248C438E-FA05-408A-A057-3FB6742A2A69}" type="pres">
      <dgm:prSet presAssocID="{CAAC2276-6979-4AA5-A18C-09D9BF4CCBE5}" presName="rootComposite1" presStyleCnt="0"/>
      <dgm:spPr/>
    </dgm:pt>
    <dgm:pt modelId="{178A81D5-E49D-48A6-8B1D-BD7ECE3A0FF1}" type="pres">
      <dgm:prSet presAssocID="{CAAC2276-6979-4AA5-A18C-09D9BF4CCBE5}" presName="rootText1" presStyleLbl="node0" presStyleIdx="0" presStyleCnt="1" custLinFactNeighborX="-17750" custLinFactNeighborY="80991">
        <dgm:presLayoutVars>
          <dgm:chPref val="3"/>
        </dgm:presLayoutVars>
      </dgm:prSet>
      <dgm:spPr/>
    </dgm:pt>
    <dgm:pt modelId="{9BEBADA6-4060-48FE-929F-B2ED06889D9F}" type="pres">
      <dgm:prSet presAssocID="{CAAC2276-6979-4AA5-A18C-09D9BF4CCBE5}" presName="rootConnector1" presStyleLbl="node1" presStyleIdx="0" presStyleCnt="0"/>
      <dgm:spPr/>
    </dgm:pt>
    <dgm:pt modelId="{941149A3-FD1D-4C6D-BDC5-489071F357F8}" type="pres">
      <dgm:prSet presAssocID="{CAAC2276-6979-4AA5-A18C-09D9BF4CCBE5}" presName="hierChild2" presStyleCnt="0"/>
      <dgm:spPr/>
    </dgm:pt>
    <dgm:pt modelId="{4D4E5083-21DC-4BCD-866A-47DABC6161D3}" type="pres">
      <dgm:prSet presAssocID="{13FF2DB8-58F9-4F95-9C25-CAABCA94E06F}" presName="Name37" presStyleLbl="parChTrans1D2" presStyleIdx="0" presStyleCnt="2"/>
      <dgm:spPr/>
    </dgm:pt>
    <dgm:pt modelId="{6F863D08-E698-4F54-A2F6-96F482C14B27}" type="pres">
      <dgm:prSet presAssocID="{3723FDF2-D49C-45A7-AA63-94496B80035B}" presName="hierRoot2" presStyleCnt="0">
        <dgm:presLayoutVars>
          <dgm:hierBranch val="init"/>
        </dgm:presLayoutVars>
      </dgm:prSet>
      <dgm:spPr/>
    </dgm:pt>
    <dgm:pt modelId="{1DABB460-B081-4CCF-9A96-08B818F6AE68}" type="pres">
      <dgm:prSet presAssocID="{3723FDF2-D49C-45A7-AA63-94496B80035B}" presName="rootComposite" presStyleCnt="0"/>
      <dgm:spPr/>
    </dgm:pt>
    <dgm:pt modelId="{A11A3BA1-B24A-425B-ADCB-872DBB761168}" type="pres">
      <dgm:prSet presAssocID="{3723FDF2-D49C-45A7-AA63-94496B80035B}" presName="rootText" presStyleLbl="node2" presStyleIdx="0" presStyleCnt="1" custLinFactNeighborX="69405" custLinFactNeighborY="-44462">
        <dgm:presLayoutVars>
          <dgm:chPref val="3"/>
        </dgm:presLayoutVars>
      </dgm:prSet>
      <dgm:spPr/>
    </dgm:pt>
    <dgm:pt modelId="{D0750222-1E1A-4B01-85A1-69C3501FB889}" type="pres">
      <dgm:prSet presAssocID="{3723FDF2-D49C-45A7-AA63-94496B80035B}" presName="rootConnector" presStyleLbl="node2" presStyleIdx="0" presStyleCnt="1"/>
      <dgm:spPr/>
    </dgm:pt>
    <dgm:pt modelId="{2515DBE0-4FD3-4C63-BB33-087E5A3A3326}" type="pres">
      <dgm:prSet presAssocID="{3723FDF2-D49C-45A7-AA63-94496B80035B}" presName="hierChild4" presStyleCnt="0"/>
      <dgm:spPr/>
    </dgm:pt>
    <dgm:pt modelId="{86E12EC0-B1D1-49B8-B69A-6FD3D8A76772}" type="pres">
      <dgm:prSet presAssocID="{C91EBFBD-3E3A-4A62-AF9A-792722DC53FA}" presName="Name37" presStyleLbl="parChTrans1D3" presStyleIdx="0" presStyleCnt="1"/>
      <dgm:spPr/>
    </dgm:pt>
    <dgm:pt modelId="{9B72E9F9-F6A3-4CF5-8F2E-7460384BFE4A}" type="pres">
      <dgm:prSet presAssocID="{E0FF5BA5-3A23-4A33-AFAE-F7CA1080E0BD}" presName="hierRoot2" presStyleCnt="0">
        <dgm:presLayoutVars>
          <dgm:hierBranch val="init"/>
        </dgm:presLayoutVars>
      </dgm:prSet>
      <dgm:spPr/>
    </dgm:pt>
    <dgm:pt modelId="{C2F6C37D-8974-4EAB-AB4F-7256090165F0}" type="pres">
      <dgm:prSet presAssocID="{E0FF5BA5-3A23-4A33-AFAE-F7CA1080E0BD}" presName="rootComposite" presStyleCnt="0"/>
      <dgm:spPr/>
    </dgm:pt>
    <dgm:pt modelId="{329B1ABE-6088-4F76-9B44-636FA984C40D}" type="pres">
      <dgm:prSet presAssocID="{E0FF5BA5-3A23-4A33-AFAE-F7CA1080E0BD}" presName="rootText" presStyleLbl="node3" presStyleIdx="0" presStyleCnt="1" custLinFactNeighborX="-51611" custLinFactNeighborY="-34834">
        <dgm:presLayoutVars>
          <dgm:chPref val="3"/>
        </dgm:presLayoutVars>
      </dgm:prSet>
      <dgm:spPr/>
    </dgm:pt>
    <dgm:pt modelId="{CF668087-F72F-4D83-BD05-8C3B6C7DBD60}" type="pres">
      <dgm:prSet presAssocID="{E0FF5BA5-3A23-4A33-AFAE-F7CA1080E0BD}" presName="rootConnector" presStyleLbl="node3" presStyleIdx="0" presStyleCnt="1"/>
      <dgm:spPr/>
    </dgm:pt>
    <dgm:pt modelId="{CFC7595E-1846-485D-A714-6E695B19A9F9}" type="pres">
      <dgm:prSet presAssocID="{E0FF5BA5-3A23-4A33-AFAE-F7CA1080E0BD}" presName="hierChild4" presStyleCnt="0"/>
      <dgm:spPr/>
    </dgm:pt>
    <dgm:pt modelId="{DF14E5A0-B90A-4930-8F31-2B35BB3CC37D}" type="pres">
      <dgm:prSet presAssocID="{E0FF5BA5-3A23-4A33-AFAE-F7CA1080E0BD}" presName="hierChild5" presStyleCnt="0"/>
      <dgm:spPr/>
    </dgm:pt>
    <dgm:pt modelId="{05309528-A1CB-497A-BEF0-6EFF1BB71B14}" type="pres">
      <dgm:prSet presAssocID="{3723FDF2-D49C-45A7-AA63-94496B80035B}" presName="hierChild5" presStyleCnt="0"/>
      <dgm:spPr/>
    </dgm:pt>
    <dgm:pt modelId="{B1CD26C1-7BCF-4290-9DB9-52909C43B07B}" type="pres">
      <dgm:prSet presAssocID="{CAAC2276-6979-4AA5-A18C-09D9BF4CCBE5}" presName="hierChild3" presStyleCnt="0"/>
      <dgm:spPr/>
    </dgm:pt>
    <dgm:pt modelId="{B8A0EE6C-9269-4461-944A-DE3D238FDAB3}" type="pres">
      <dgm:prSet presAssocID="{420A8355-0F87-42BE-93E4-1279A4BDFACF}" presName="Name111" presStyleLbl="parChTrans1D2" presStyleIdx="1" presStyleCnt="2"/>
      <dgm:spPr/>
    </dgm:pt>
    <dgm:pt modelId="{F2D60A55-D1BA-4293-9B0D-CFB34B31A61C}" type="pres">
      <dgm:prSet presAssocID="{EC1363AC-963B-47E9-9624-06E57E99EF0F}" presName="hierRoot3" presStyleCnt="0">
        <dgm:presLayoutVars>
          <dgm:hierBranch val="init"/>
        </dgm:presLayoutVars>
      </dgm:prSet>
      <dgm:spPr/>
    </dgm:pt>
    <dgm:pt modelId="{3FAC5D56-F692-459F-8788-306ED1F66CA9}" type="pres">
      <dgm:prSet presAssocID="{EC1363AC-963B-47E9-9624-06E57E99EF0F}" presName="rootComposite3" presStyleCnt="0"/>
      <dgm:spPr/>
    </dgm:pt>
    <dgm:pt modelId="{236337B2-B7C5-40F6-BC0E-ED1C1663484C}" type="pres">
      <dgm:prSet presAssocID="{EC1363AC-963B-47E9-9624-06E57E99EF0F}" presName="rootText3" presStyleLbl="asst1" presStyleIdx="0" presStyleCnt="1" custScaleX="117722" custLinFactNeighborX="-66186" custLinFactNeighborY="60961">
        <dgm:presLayoutVars>
          <dgm:chPref val="3"/>
        </dgm:presLayoutVars>
      </dgm:prSet>
      <dgm:spPr/>
    </dgm:pt>
    <dgm:pt modelId="{EDBEFF05-FAB9-406B-86B8-869E3345F184}" type="pres">
      <dgm:prSet presAssocID="{EC1363AC-963B-47E9-9624-06E57E99EF0F}" presName="rootConnector3" presStyleLbl="asst1" presStyleIdx="0" presStyleCnt="1"/>
      <dgm:spPr/>
    </dgm:pt>
    <dgm:pt modelId="{48B16CF3-B5D4-47E3-955B-70C76305FA24}" type="pres">
      <dgm:prSet presAssocID="{EC1363AC-963B-47E9-9624-06E57E99EF0F}" presName="hierChild6" presStyleCnt="0"/>
      <dgm:spPr/>
    </dgm:pt>
    <dgm:pt modelId="{E644EEC9-7FD9-4D6D-A5AF-CBA193B732E1}" type="pres">
      <dgm:prSet presAssocID="{EC1363AC-963B-47E9-9624-06E57E99EF0F}" presName="hierChild7" presStyleCnt="0"/>
      <dgm:spPr/>
    </dgm:pt>
  </dgm:ptLst>
  <dgm:cxnLst>
    <dgm:cxn modelId="{4264D71F-1F59-4B38-A840-804C7C8887BE}" srcId="{5C5568B3-F01E-45D4-B30F-5A3B5DAA3687}" destId="{CAAC2276-6979-4AA5-A18C-09D9BF4CCBE5}" srcOrd="0" destOrd="0" parTransId="{3F8948DA-6354-47D6-B006-99A0702E5A7D}" sibTransId="{F3341FBC-21AD-4C3F-B0E7-26F617D45B55}"/>
    <dgm:cxn modelId="{8C5BB929-1B02-446B-AAF5-41F5BDC2253C}" type="presOf" srcId="{E0FF5BA5-3A23-4A33-AFAE-F7CA1080E0BD}" destId="{329B1ABE-6088-4F76-9B44-636FA984C40D}" srcOrd="0" destOrd="0" presId="urn:microsoft.com/office/officeart/2005/8/layout/orgChart1"/>
    <dgm:cxn modelId="{7E3F0635-BAB8-4966-B7AD-3AF5198CF584}" srcId="{CAAC2276-6979-4AA5-A18C-09D9BF4CCBE5}" destId="{EC1363AC-963B-47E9-9624-06E57E99EF0F}" srcOrd="0" destOrd="0" parTransId="{420A8355-0F87-42BE-93E4-1279A4BDFACF}" sibTransId="{8615FF48-2E95-4E14-BE7E-E9D117E44718}"/>
    <dgm:cxn modelId="{99A73638-5B7C-4854-B55E-9EA7E028E5E6}" type="presOf" srcId="{13FF2DB8-58F9-4F95-9C25-CAABCA94E06F}" destId="{4D4E5083-21DC-4BCD-866A-47DABC6161D3}" srcOrd="0" destOrd="0" presId="urn:microsoft.com/office/officeart/2005/8/layout/orgChart1"/>
    <dgm:cxn modelId="{2FA0A860-6004-44CF-BCAE-A81655D21863}" type="presOf" srcId="{3723FDF2-D49C-45A7-AA63-94496B80035B}" destId="{A11A3BA1-B24A-425B-ADCB-872DBB761168}" srcOrd="0" destOrd="0" presId="urn:microsoft.com/office/officeart/2005/8/layout/orgChart1"/>
    <dgm:cxn modelId="{85652543-4BA7-4559-96E1-37ECD11D82EC}" type="presOf" srcId="{EC1363AC-963B-47E9-9624-06E57E99EF0F}" destId="{236337B2-B7C5-40F6-BC0E-ED1C1663484C}" srcOrd="0" destOrd="0" presId="urn:microsoft.com/office/officeart/2005/8/layout/orgChart1"/>
    <dgm:cxn modelId="{42969F63-6E8F-4DCF-B9FE-898BD16C2983}" type="presOf" srcId="{EC1363AC-963B-47E9-9624-06E57E99EF0F}" destId="{EDBEFF05-FAB9-406B-86B8-869E3345F184}" srcOrd="1" destOrd="0" presId="urn:microsoft.com/office/officeart/2005/8/layout/orgChart1"/>
    <dgm:cxn modelId="{AC07804F-76BB-4C23-A6B7-A66F8DB63F25}" type="presOf" srcId="{3723FDF2-D49C-45A7-AA63-94496B80035B}" destId="{D0750222-1E1A-4B01-85A1-69C3501FB889}" srcOrd="1" destOrd="0" presId="urn:microsoft.com/office/officeart/2005/8/layout/orgChart1"/>
    <dgm:cxn modelId="{B263F484-C3E9-4811-9D72-FB48D218B7BB}" type="presOf" srcId="{5C5568B3-F01E-45D4-B30F-5A3B5DAA3687}" destId="{406DF401-9D10-43F5-8BEF-AA549DB2581E}" srcOrd="0" destOrd="0" presId="urn:microsoft.com/office/officeart/2005/8/layout/orgChart1"/>
    <dgm:cxn modelId="{BD7F6588-FB60-414E-B463-117450CC4F3E}" srcId="{3723FDF2-D49C-45A7-AA63-94496B80035B}" destId="{E0FF5BA5-3A23-4A33-AFAE-F7CA1080E0BD}" srcOrd="0" destOrd="0" parTransId="{C91EBFBD-3E3A-4A62-AF9A-792722DC53FA}" sibTransId="{5A489DDC-100C-437B-A55B-34B0F063185E}"/>
    <dgm:cxn modelId="{CE9E5299-91CF-476C-ACF5-87CFE79B58C5}" type="presOf" srcId="{C91EBFBD-3E3A-4A62-AF9A-792722DC53FA}" destId="{86E12EC0-B1D1-49B8-B69A-6FD3D8A76772}" srcOrd="0" destOrd="0" presId="urn:microsoft.com/office/officeart/2005/8/layout/orgChart1"/>
    <dgm:cxn modelId="{83CA2EA0-5D74-4C2C-A02D-527A355C49D8}" srcId="{CAAC2276-6979-4AA5-A18C-09D9BF4CCBE5}" destId="{3723FDF2-D49C-45A7-AA63-94496B80035B}" srcOrd="1" destOrd="0" parTransId="{13FF2DB8-58F9-4F95-9C25-CAABCA94E06F}" sibTransId="{347330D8-BA19-441F-9A43-AE65E1D9BB45}"/>
    <dgm:cxn modelId="{A8FC54AD-8C5B-4124-BECF-8C4623D8AF82}" type="presOf" srcId="{CAAC2276-6979-4AA5-A18C-09D9BF4CCBE5}" destId="{178A81D5-E49D-48A6-8B1D-BD7ECE3A0FF1}" srcOrd="0" destOrd="0" presId="urn:microsoft.com/office/officeart/2005/8/layout/orgChart1"/>
    <dgm:cxn modelId="{F5BB86B6-F7A9-4235-9ECF-BB48C759D79B}" type="presOf" srcId="{CAAC2276-6979-4AA5-A18C-09D9BF4CCBE5}" destId="{9BEBADA6-4060-48FE-929F-B2ED06889D9F}" srcOrd="1" destOrd="0" presId="urn:microsoft.com/office/officeart/2005/8/layout/orgChart1"/>
    <dgm:cxn modelId="{352B80C1-511B-427E-BC29-ACF4804CBD96}" type="presOf" srcId="{420A8355-0F87-42BE-93E4-1279A4BDFACF}" destId="{B8A0EE6C-9269-4461-944A-DE3D238FDAB3}" srcOrd="0" destOrd="0" presId="urn:microsoft.com/office/officeart/2005/8/layout/orgChart1"/>
    <dgm:cxn modelId="{079FA6E5-2F89-4B65-8C27-236D4EDDF00D}" type="presOf" srcId="{E0FF5BA5-3A23-4A33-AFAE-F7CA1080E0BD}" destId="{CF668087-F72F-4D83-BD05-8C3B6C7DBD60}" srcOrd="1" destOrd="0" presId="urn:microsoft.com/office/officeart/2005/8/layout/orgChart1"/>
    <dgm:cxn modelId="{6CD7B0C6-C7EE-440B-8D42-E9479A0E09C7}" type="presParOf" srcId="{406DF401-9D10-43F5-8BEF-AA549DB2581E}" destId="{BF9304D6-2432-4240-AE3B-3DCCC0B80C08}" srcOrd="0" destOrd="0" presId="urn:microsoft.com/office/officeart/2005/8/layout/orgChart1"/>
    <dgm:cxn modelId="{6747CF12-A140-4E19-B7E4-9F43BDF1AE90}" type="presParOf" srcId="{BF9304D6-2432-4240-AE3B-3DCCC0B80C08}" destId="{248C438E-FA05-408A-A057-3FB6742A2A69}" srcOrd="0" destOrd="0" presId="urn:microsoft.com/office/officeart/2005/8/layout/orgChart1"/>
    <dgm:cxn modelId="{A45B1227-54D2-496F-AFEE-DD7B6E382699}" type="presParOf" srcId="{248C438E-FA05-408A-A057-3FB6742A2A69}" destId="{178A81D5-E49D-48A6-8B1D-BD7ECE3A0FF1}" srcOrd="0" destOrd="0" presId="urn:microsoft.com/office/officeart/2005/8/layout/orgChart1"/>
    <dgm:cxn modelId="{8D574BEC-7003-4F0F-A935-C928CCD5EA39}" type="presParOf" srcId="{248C438E-FA05-408A-A057-3FB6742A2A69}" destId="{9BEBADA6-4060-48FE-929F-B2ED06889D9F}" srcOrd="1" destOrd="0" presId="urn:microsoft.com/office/officeart/2005/8/layout/orgChart1"/>
    <dgm:cxn modelId="{46F4EA50-2E11-4E21-8B04-62EF8648D6BE}" type="presParOf" srcId="{BF9304D6-2432-4240-AE3B-3DCCC0B80C08}" destId="{941149A3-FD1D-4C6D-BDC5-489071F357F8}" srcOrd="1" destOrd="0" presId="urn:microsoft.com/office/officeart/2005/8/layout/orgChart1"/>
    <dgm:cxn modelId="{B8C41CFC-9333-4016-BF3F-58B1F62E80FB}" type="presParOf" srcId="{941149A3-FD1D-4C6D-BDC5-489071F357F8}" destId="{4D4E5083-21DC-4BCD-866A-47DABC6161D3}" srcOrd="0" destOrd="0" presId="urn:microsoft.com/office/officeart/2005/8/layout/orgChart1"/>
    <dgm:cxn modelId="{46D68F93-2465-4E68-B864-9A5E6BEBC467}" type="presParOf" srcId="{941149A3-FD1D-4C6D-BDC5-489071F357F8}" destId="{6F863D08-E698-4F54-A2F6-96F482C14B27}" srcOrd="1" destOrd="0" presId="urn:microsoft.com/office/officeart/2005/8/layout/orgChart1"/>
    <dgm:cxn modelId="{E93BBF0A-6AD3-4122-B9FF-FB0635192AA3}" type="presParOf" srcId="{6F863D08-E698-4F54-A2F6-96F482C14B27}" destId="{1DABB460-B081-4CCF-9A96-08B818F6AE68}" srcOrd="0" destOrd="0" presId="urn:microsoft.com/office/officeart/2005/8/layout/orgChart1"/>
    <dgm:cxn modelId="{60463D2F-F430-480F-B8C7-91392A035988}" type="presParOf" srcId="{1DABB460-B081-4CCF-9A96-08B818F6AE68}" destId="{A11A3BA1-B24A-425B-ADCB-872DBB761168}" srcOrd="0" destOrd="0" presId="urn:microsoft.com/office/officeart/2005/8/layout/orgChart1"/>
    <dgm:cxn modelId="{764E52B3-2CE7-4C27-98B3-704ED0EE035B}" type="presParOf" srcId="{1DABB460-B081-4CCF-9A96-08B818F6AE68}" destId="{D0750222-1E1A-4B01-85A1-69C3501FB889}" srcOrd="1" destOrd="0" presId="urn:microsoft.com/office/officeart/2005/8/layout/orgChart1"/>
    <dgm:cxn modelId="{0D237252-8A0C-49DA-B2CA-B852C94FA867}" type="presParOf" srcId="{6F863D08-E698-4F54-A2F6-96F482C14B27}" destId="{2515DBE0-4FD3-4C63-BB33-087E5A3A3326}" srcOrd="1" destOrd="0" presId="urn:microsoft.com/office/officeart/2005/8/layout/orgChart1"/>
    <dgm:cxn modelId="{85EFDD8F-2712-4450-B50B-99A985698E24}" type="presParOf" srcId="{2515DBE0-4FD3-4C63-BB33-087E5A3A3326}" destId="{86E12EC0-B1D1-49B8-B69A-6FD3D8A76772}" srcOrd="0" destOrd="0" presId="urn:microsoft.com/office/officeart/2005/8/layout/orgChart1"/>
    <dgm:cxn modelId="{81DF2538-9479-4DB7-935B-DCF28232720E}" type="presParOf" srcId="{2515DBE0-4FD3-4C63-BB33-087E5A3A3326}" destId="{9B72E9F9-F6A3-4CF5-8F2E-7460384BFE4A}" srcOrd="1" destOrd="0" presId="urn:microsoft.com/office/officeart/2005/8/layout/orgChart1"/>
    <dgm:cxn modelId="{E77BF12E-B20D-4BBF-BBBF-9C5ABC9C379D}" type="presParOf" srcId="{9B72E9F9-F6A3-4CF5-8F2E-7460384BFE4A}" destId="{C2F6C37D-8974-4EAB-AB4F-7256090165F0}" srcOrd="0" destOrd="0" presId="urn:microsoft.com/office/officeart/2005/8/layout/orgChart1"/>
    <dgm:cxn modelId="{151AFFDB-42A7-48D4-AD99-751E1919F734}" type="presParOf" srcId="{C2F6C37D-8974-4EAB-AB4F-7256090165F0}" destId="{329B1ABE-6088-4F76-9B44-636FA984C40D}" srcOrd="0" destOrd="0" presId="urn:microsoft.com/office/officeart/2005/8/layout/orgChart1"/>
    <dgm:cxn modelId="{981D0D22-DC1E-48EC-9C8B-A2C5056E5DF9}" type="presParOf" srcId="{C2F6C37D-8974-4EAB-AB4F-7256090165F0}" destId="{CF668087-F72F-4D83-BD05-8C3B6C7DBD60}" srcOrd="1" destOrd="0" presId="urn:microsoft.com/office/officeart/2005/8/layout/orgChart1"/>
    <dgm:cxn modelId="{138FA66D-1C6A-4BFE-8A72-0435A69BC58D}" type="presParOf" srcId="{9B72E9F9-F6A3-4CF5-8F2E-7460384BFE4A}" destId="{CFC7595E-1846-485D-A714-6E695B19A9F9}" srcOrd="1" destOrd="0" presId="urn:microsoft.com/office/officeart/2005/8/layout/orgChart1"/>
    <dgm:cxn modelId="{3624A589-857A-4363-B460-48A72E70520B}" type="presParOf" srcId="{9B72E9F9-F6A3-4CF5-8F2E-7460384BFE4A}" destId="{DF14E5A0-B90A-4930-8F31-2B35BB3CC37D}" srcOrd="2" destOrd="0" presId="urn:microsoft.com/office/officeart/2005/8/layout/orgChart1"/>
    <dgm:cxn modelId="{E201B670-9551-4113-8054-944F37292010}" type="presParOf" srcId="{6F863D08-E698-4F54-A2F6-96F482C14B27}" destId="{05309528-A1CB-497A-BEF0-6EFF1BB71B14}" srcOrd="2" destOrd="0" presId="urn:microsoft.com/office/officeart/2005/8/layout/orgChart1"/>
    <dgm:cxn modelId="{A30E02DF-83E6-484A-A61C-543ECBE8B2F4}" type="presParOf" srcId="{BF9304D6-2432-4240-AE3B-3DCCC0B80C08}" destId="{B1CD26C1-7BCF-4290-9DB9-52909C43B07B}" srcOrd="2" destOrd="0" presId="urn:microsoft.com/office/officeart/2005/8/layout/orgChart1"/>
    <dgm:cxn modelId="{DD31D228-E2E0-4607-B2E1-2674A59D2381}" type="presParOf" srcId="{B1CD26C1-7BCF-4290-9DB9-52909C43B07B}" destId="{B8A0EE6C-9269-4461-944A-DE3D238FDAB3}" srcOrd="0" destOrd="0" presId="urn:microsoft.com/office/officeart/2005/8/layout/orgChart1"/>
    <dgm:cxn modelId="{B43C2548-65BD-4F62-A31C-273657C9A13A}" type="presParOf" srcId="{B1CD26C1-7BCF-4290-9DB9-52909C43B07B}" destId="{F2D60A55-D1BA-4293-9B0D-CFB34B31A61C}" srcOrd="1" destOrd="0" presId="urn:microsoft.com/office/officeart/2005/8/layout/orgChart1"/>
    <dgm:cxn modelId="{6AD9A215-D6D2-4EC8-B388-9AE097C83ADC}" type="presParOf" srcId="{F2D60A55-D1BA-4293-9B0D-CFB34B31A61C}" destId="{3FAC5D56-F692-459F-8788-306ED1F66CA9}" srcOrd="0" destOrd="0" presId="urn:microsoft.com/office/officeart/2005/8/layout/orgChart1"/>
    <dgm:cxn modelId="{16866901-74D5-477F-B5C1-C909394CB699}" type="presParOf" srcId="{3FAC5D56-F692-459F-8788-306ED1F66CA9}" destId="{236337B2-B7C5-40F6-BC0E-ED1C1663484C}" srcOrd="0" destOrd="0" presId="urn:microsoft.com/office/officeart/2005/8/layout/orgChart1"/>
    <dgm:cxn modelId="{F2F25CD5-1873-4117-B38F-BDF5B4473CF5}" type="presParOf" srcId="{3FAC5D56-F692-459F-8788-306ED1F66CA9}" destId="{EDBEFF05-FAB9-406B-86B8-869E3345F184}" srcOrd="1" destOrd="0" presId="urn:microsoft.com/office/officeart/2005/8/layout/orgChart1"/>
    <dgm:cxn modelId="{6B38CCF4-2382-48B6-861E-288BF54EB567}" type="presParOf" srcId="{F2D60A55-D1BA-4293-9B0D-CFB34B31A61C}" destId="{48B16CF3-B5D4-47E3-955B-70C76305FA24}" srcOrd="1" destOrd="0" presId="urn:microsoft.com/office/officeart/2005/8/layout/orgChart1"/>
    <dgm:cxn modelId="{20EA82E7-D689-4C26-B689-390695883EF1}" type="presParOf" srcId="{F2D60A55-D1BA-4293-9B0D-CFB34B31A61C}" destId="{E644EEC9-7FD9-4D6D-A5AF-CBA193B732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0EE6C-9269-4461-944A-DE3D238FDAB3}">
      <dsp:nvSpPr>
        <dsp:cNvPr id="0" name=""/>
        <dsp:cNvSpPr/>
      </dsp:nvSpPr>
      <dsp:spPr>
        <a:xfrm>
          <a:off x="3033061" y="1865137"/>
          <a:ext cx="1213367" cy="740855"/>
        </a:xfrm>
        <a:custGeom>
          <a:avLst/>
          <a:gdLst/>
          <a:ahLst/>
          <a:cxnLst/>
          <a:rect l="0" t="0" r="0" b="0"/>
          <a:pathLst>
            <a:path>
              <a:moveTo>
                <a:pt x="1213367" y="0"/>
              </a:moveTo>
              <a:lnTo>
                <a:pt x="1213367" y="740855"/>
              </a:lnTo>
              <a:lnTo>
                <a:pt x="0" y="74085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12EC0-B1D1-49B8-B69A-6FD3D8A76772}">
      <dsp:nvSpPr>
        <dsp:cNvPr id="0" name=""/>
        <dsp:cNvSpPr/>
      </dsp:nvSpPr>
      <dsp:spPr>
        <a:xfrm>
          <a:off x="5093394" y="3497211"/>
          <a:ext cx="123856" cy="1046153"/>
        </a:xfrm>
        <a:custGeom>
          <a:avLst/>
          <a:gdLst/>
          <a:ahLst/>
          <a:cxnLst/>
          <a:rect l="0" t="0" r="0" b="0"/>
          <a:pathLst>
            <a:path>
              <a:moveTo>
                <a:pt x="123856" y="0"/>
              </a:moveTo>
              <a:lnTo>
                <a:pt x="123856" y="1046153"/>
              </a:lnTo>
              <a:lnTo>
                <a:pt x="0" y="104615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E5083-21DC-4BCD-866A-47DABC6161D3}">
      <dsp:nvSpPr>
        <dsp:cNvPr id="0" name=""/>
        <dsp:cNvSpPr/>
      </dsp:nvSpPr>
      <dsp:spPr>
        <a:xfrm>
          <a:off x="4246429" y="1865137"/>
          <a:ext cx="1794337" cy="60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506"/>
              </a:lnTo>
              <a:lnTo>
                <a:pt x="1794337" y="386506"/>
              </a:lnTo>
              <a:lnTo>
                <a:pt x="1794337" y="6026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A81D5-E49D-48A6-8B1D-BD7ECE3A0FF1}">
      <dsp:nvSpPr>
        <dsp:cNvPr id="0" name=""/>
        <dsp:cNvSpPr/>
      </dsp:nvSpPr>
      <dsp:spPr>
        <a:xfrm>
          <a:off x="3217034" y="835742"/>
          <a:ext cx="2058789" cy="10293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인공지능</a:t>
          </a:r>
        </a:p>
      </dsp:txBody>
      <dsp:txXfrm>
        <a:off x="3217034" y="835742"/>
        <a:ext cx="2058789" cy="1029394"/>
      </dsp:txXfrm>
    </dsp:sp>
    <dsp:sp modelId="{A11A3BA1-B24A-425B-ADCB-872DBB761168}">
      <dsp:nvSpPr>
        <dsp:cNvPr id="0" name=""/>
        <dsp:cNvSpPr/>
      </dsp:nvSpPr>
      <dsp:spPr>
        <a:xfrm>
          <a:off x="5011372" y="2467816"/>
          <a:ext cx="2058789" cy="10293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 err="1"/>
            <a:t>머신러닝</a:t>
          </a:r>
          <a:endParaRPr lang="ko-KR" altLang="en-US" sz="2500" kern="1200" dirty="0"/>
        </a:p>
      </dsp:txBody>
      <dsp:txXfrm>
        <a:off x="5011372" y="2467816"/>
        <a:ext cx="2058789" cy="1029394"/>
      </dsp:txXfrm>
    </dsp:sp>
    <dsp:sp modelId="{329B1ABE-6088-4F76-9B44-636FA984C40D}">
      <dsp:nvSpPr>
        <dsp:cNvPr id="0" name=""/>
        <dsp:cNvSpPr/>
      </dsp:nvSpPr>
      <dsp:spPr>
        <a:xfrm>
          <a:off x="3034605" y="4028667"/>
          <a:ext cx="2058789" cy="10293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딥러닝</a:t>
          </a:r>
        </a:p>
      </dsp:txBody>
      <dsp:txXfrm>
        <a:off x="3034605" y="4028667"/>
        <a:ext cx="2058789" cy="1029394"/>
      </dsp:txXfrm>
    </dsp:sp>
    <dsp:sp modelId="{236337B2-B7C5-40F6-BC0E-ED1C1663484C}">
      <dsp:nvSpPr>
        <dsp:cNvPr id="0" name=""/>
        <dsp:cNvSpPr/>
      </dsp:nvSpPr>
      <dsp:spPr>
        <a:xfrm>
          <a:off x="609413" y="2091295"/>
          <a:ext cx="2423647" cy="10293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규칙기반 시스템</a:t>
          </a:r>
        </a:p>
      </dsp:txBody>
      <dsp:txXfrm>
        <a:off x="609413" y="2091295"/>
        <a:ext cx="2423647" cy="10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16CC5-5B03-4240-8089-25087804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873C5-DDF9-4C91-B12F-7DB5745FA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E6B3-5B1E-48B0-8FFD-72D9F10F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C4C58-57BD-4AD5-84C3-B336943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2F93C-4881-42D2-8F7F-D40EC719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6052-AA35-455B-AEF7-2178ADC6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7B862-20E1-4A9A-A234-DB1ACA26E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A26DC-312A-452E-978D-154A0840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9ABCB-3F04-4FEF-88FA-57A54DC5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1F56E-3DBB-471E-B8F4-F74601B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1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41B38C-8999-4E9A-A5E7-A784EC44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908E8-233E-4829-A26A-769D9EB1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6FC95-254D-4AC6-AA88-93B6811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1D158-8153-4EE2-ABA1-29FCCE6B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650EC-038D-40BD-A559-FF458EC8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8EDB-CD2E-421A-B07E-24156CF3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AC2C-8297-4D18-AE59-488E99DB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A2C1D-AD4C-4A8E-93DD-F6305557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06D34-DA1E-42BE-BE59-DFB44161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1EE5-0AA9-4A6F-8FFE-CB99220F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83ABB-06D6-4547-A307-572A5201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46E55-A621-41E1-998D-B0434261C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8EA4E-4DBE-4E63-93C0-205E8852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BA74A-CF58-4A24-8236-AD1D0959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9EF0C-91D7-422B-BC01-B9DEB57B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B3079-12EB-484E-8BA1-6A92434E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DCE57-EB20-4279-B348-DC1D9CE7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D941A-52B2-4DB1-89AD-41EE0621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B5D6-85EF-4C1E-9AF0-3A609C61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77001-EE8B-4DBD-9CD9-2EFB6AA5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43750-03FF-44AF-BE94-33954C8E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7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20074-C2D7-4EE0-A309-CD2D19D3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689FE-A4FD-4903-A504-6413B85D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2C4E6-1FCC-4CD7-8E24-92111F5D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515B9-3A9A-440B-BE72-F8DA958AF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398F15-F54A-4E36-A1A3-F145A032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7A29F-01E7-4C49-B9BD-6D81713A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0B3E68-14A5-4E49-B389-B021C809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3BE495-52E9-4CBD-9E92-5B15262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F2693-D7B7-41B3-927B-9394C381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71483-8603-4A8C-A06D-15D87C2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23FECC-68DB-41D7-8365-16E03699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CFFF-83FA-47F2-B057-E3F9F7FE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BD86A-2C0A-4B79-8BB1-C775A1D7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97030B-9954-45DD-BF0B-998CDF48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0BF3E-FA7B-4E4C-AB21-A4519866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3059B-CA25-45F8-8A66-BC043743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81731-3305-4158-B6BB-1795CC90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F563A-5BB9-4D7B-9438-EB2A5395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EDDC1-E6CF-41F8-A119-34664C2F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CA7C7-1D1C-4F30-9EC4-3DBE9297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5B344-3B6A-40D9-A213-E95F44C2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9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4772-68DB-42F9-8F76-9A25CC6C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90E4C5-5C7B-437E-9180-09E6487B5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DDAF5-85D1-47ED-96EF-90D61777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13AAE-97D0-47CB-B31C-818965E3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FA7B7-F1BD-45BB-BAC9-16BC6C2C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17DC-7D2B-4203-9D3F-5B82675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B51897-9419-4A5D-86CB-8B2BE19B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4C88B-0A3A-4242-A139-1A39E30C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8654F-2B12-4336-A877-9954C3EB8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8C0E-C621-4777-B60E-2621AE683582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483E-8C80-4DF6-90E8-0D726D71A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DA448-6F94-4441-A1C9-2DA3AC128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DDC0-D37C-4BDD-93F0-DCAF60217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F91D5-76B4-400F-BDE7-CC10A87A4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학습 현황과 내 활용 계획에 대하여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EF71D2-EBA6-4C11-B5D5-B22267968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20412 </a:t>
            </a:r>
            <a:r>
              <a:rPr lang="ko-KR" altLang="en-US" dirty="0"/>
              <a:t>박규현</a:t>
            </a:r>
          </a:p>
        </p:txBody>
      </p:sp>
    </p:spTree>
    <p:extLst>
      <p:ext uri="{BB962C8B-B14F-4D97-AF65-F5344CB8AC3E}">
        <p14:creationId xmlns:p14="http://schemas.microsoft.com/office/powerpoint/2010/main" val="125882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55D08-8AE4-4658-8B5F-547391DB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dirty="0"/>
              <a:t>인공지능과 </a:t>
            </a:r>
            <a:r>
              <a:rPr lang="ko-KR" altLang="en-US" dirty="0" err="1"/>
              <a:t>머신러닝</a:t>
            </a:r>
            <a:r>
              <a:rPr lang="en-US" altLang="ko-KR" dirty="0"/>
              <a:t>,</a:t>
            </a:r>
            <a:r>
              <a:rPr lang="ko-KR" altLang="en-US" dirty="0"/>
              <a:t> 그리고 딥러닝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57586E2E-AE63-404F-B475-6CE550DF1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4389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F3C941F-421B-4D1D-A71F-A37AD5623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34" y="1380566"/>
            <a:ext cx="8800866" cy="442828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B99C20F-40C8-4FCC-B696-36A789152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17" y="1579891"/>
            <a:ext cx="6742300" cy="44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F87D0-1E57-4F1D-B714-EE6D9B3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회귀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E0D136-A305-4E20-99F3-126EF5C5B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0409"/>
              </p:ext>
            </p:extLst>
          </p:nvPr>
        </p:nvGraphicFramePr>
        <p:xfrm>
          <a:off x="2032000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78202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273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하루 공부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 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6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4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5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0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3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9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C7C5-E969-4E13-950C-15CABBFE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3F91511-B2ED-400B-BEBC-156243975871}"/>
              </a:ext>
            </a:extLst>
          </p:cNvPr>
          <p:cNvGraphicFramePr/>
          <p:nvPr/>
        </p:nvGraphicFramePr>
        <p:xfrm>
          <a:off x="2232025" y="10279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2BE93A-7872-46F0-81E3-3AC753C9624F}"/>
              </a:ext>
            </a:extLst>
          </p:cNvPr>
          <p:cNvCxnSpPr>
            <a:cxnSpLocks/>
          </p:cNvCxnSpPr>
          <p:nvPr/>
        </p:nvCxnSpPr>
        <p:spPr>
          <a:xfrm flipV="1">
            <a:off x="2716306" y="1690688"/>
            <a:ext cx="3281082" cy="33564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F9515A-7AC5-4DC4-8D02-0E2FA3421CC0}"/>
              </a:ext>
            </a:extLst>
          </p:cNvPr>
          <p:cNvCxnSpPr>
            <a:cxnSpLocks/>
          </p:cNvCxnSpPr>
          <p:nvPr/>
        </p:nvCxnSpPr>
        <p:spPr>
          <a:xfrm flipV="1">
            <a:off x="2716306" y="1741815"/>
            <a:ext cx="4258235" cy="3305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303225-431F-4842-A69C-EDA39DB4EE07}"/>
              </a:ext>
            </a:extLst>
          </p:cNvPr>
          <p:cNvCxnSpPr>
            <a:cxnSpLocks/>
          </p:cNvCxnSpPr>
          <p:nvPr/>
        </p:nvCxnSpPr>
        <p:spPr>
          <a:xfrm flipV="1">
            <a:off x="2716306" y="1741815"/>
            <a:ext cx="5450541" cy="3305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FDC9D0-FFE5-4274-B22A-C48D47FD6CA9}"/>
              </a:ext>
            </a:extLst>
          </p:cNvPr>
          <p:cNvCxnSpPr>
            <a:cxnSpLocks/>
          </p:cNvCxnSpPr>
          <p:nvPr/>
        </p:nvCxnSpPr>
        <p:spPr>
          <a:xfrm flipV="1">
            <a:off x="2716306" y="1741815"/>
            <a:ext cx="6454588" cy="3305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AA7EAF-9715-4E4B-894B-454EA6C0A41D}"/>
              </a:ext>
            </a:extLst>
          </p:cNvPr>
          <p:cNvCxnSpPr>
            <a:cxnSpLocks/>
          </p:cNvCxnSpPr>
          <p:nvPr/>
        </p:nvCxnSpPr>
        <p:spPr>
          <a:xfrm flipV="1">
            <a:off x="2716306" y="1741569"/>
            <a:ext cx="7413812" cy="33055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5F6A8-3576-4843-ADF7-611F0E83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8FDC4A-776D-4DE9-BFC0-B2DE32DE3CD9}"/>
                  </a:ext>
                </a:extLst>
              </p:cNvPr>
              <p:cNvSpPr txBox="1"/>
              <p:nvPr/>
            </p:nvSpPr>
            <p:spPr>
              <a:xfrm>
                <a:off x="2559423" y="2875002"/>
                <a:ext cx="70731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2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7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7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7200" i="1" dirty="0" err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72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7200" i="1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7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8FDC4A-776D-4DE9-BFC0-B2DE32DE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423" y="2875002"/>
                <a:ext cx="7073154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D093C5-F485-4F03-8218-6D41FC820EEF}"/>
              </a:ext>
            </a:extLst>
          </p:cNvPr>
          <p:cNvSpPr txBox="1"/>
          <p:nvPr/>
        </p:nvSpPr>
        <p:spPr>
          <a:xfrm>
            <a:off x="5898776" y="3890665"/>
            <a:ext cx="9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가중치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5FCF8-853C-48DF-8449-D686F3A5778F}"/>
              </a:ext>
            </a:extLst>
          </p:cNvPr>
          <p:cNvSpPr txBox="1"/>
          <p:nvPr/>
        </p:nvSpPr>
        <p:spPr>
          <a:xfrm>
            <a:off x="8247529" y="3887055"/>
            <a:ext cx="9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편향</a:t>
            </a:r>
          </a:p>
        </p:txBody>
      </p:sp>
    </p:spTree>
    <p:extLst>
      <p:ext uri="{BB962C8B-B14F-4D97-AF65-F5344CB8AC3E}">
        <p14:creationId xmlns:p14="http://schemas.microsoft.com/office/powerpoint/2010/main" val="3744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8A3B0-1503-4F28-8FBD-11F208D7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</a:t>
            </a:r>
            <a:r>
              <a:rPr lang="en-US" altLang="ko-KR" dirty="0"/>
              <a:t>(cost)</a:t>
            </a:r>
            <a:endParaRPr lang="ko-KR" altLang="en-US" dirty="0"/>
          </a:p>
        </p:txBody>
      </p:sp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D9647679-40CB-4F81-9D8D-05912CA19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5" y="2542516"/>
            <a:ext cx="6076110" cy="17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E4E0A-28C7-4981-B197-07C87A94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21" name="그림 20" descr="개체이(가) 표시된 사진&#10;&#10;자동 생성된 설명">
            <a:extLst>
              <a:ext uri="{FF2B5EF4-FFF2-40B4-BE49-F238E27FC236}">
                <a16:creationId xmlns:a16="http://schemas.microsoft.com/office/drawing/2014/main" id="{BF885918-EF79-4E13-846E-C2F280BF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71" y="1690688"/>
            <a:ext cx="6553099" cy="473461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41BDDB0-25FE-4320-BD56-26D8128C575C}"/>
              </a:ext>
            </a:extLst>
          </p:cNvPr>
          <p:cNvCxnSpPr/>
          <p:nvPr/>
        </p:nvCxnSpPr>
        <p:spPr>
          <a:xfrm>
            <a:off x="4303059" y="5692589"/>
            <a:ext cx="393550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284A-FF06-4DCE-B060-630DD609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3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직접 구현해보자</a:t>
            </a:r>
            <a:r>
              <a:rPr lang="en-US" altLang="ko-KR" sz="7200" dirty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691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9815A-B15C-4D79-A5C8-FB838F76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앞으로 계획</a:t>
            </a:r>
          </a:p>
        </p:txBody>
      </p:sp>
    </p:spTree>
    <p:extLst>
      <p:ext uri="{BB962C8B-B14F-4D97-AF65-F5344CB8AC3E}">
        <p14:creationId xmlns:p14="http://schemas.microsoft.com/office/powerpoint/2010/main" val="401585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65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머신러닝 학습 현황과 내 활용 계획에 대하여…</vt:lpstr>
      <vt:lpstr>인공지능과 머신러닝, 그리고 딥러닝</vt:lpstr>
      <vt:lpstr>선형 회귀</vt:lpstr>
      <vt:lpstr>선형 회귀</vt:lpstr>
      <vt:lpstr>선형 회귀</vt:lpstr>
      <vt:lpstr>비용(cost)</vt:lpstr>
      <vt:lpstr>경사하강법</vt:lpstr>
      <vt:lpstr>직접 구현해보자!</vt:lpstr>
      <vt:lpstr>앞으로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인공지능, 그래서 어떻게 작동하는 건데?</dc:title>
  <dc:creator>규현 박</dc:creator>
  <cp:lastModifiedBy>규현 박</cp:lastModifiedBy>
  <cp:revision>13</cp:revision>
  <dcterms:created xsi:type="dcterms:W3CDTF">2019-05-29T13:21:52Z</dcterms:created>
  <dcterms:modified xsi:type="dcterms:W3CDTF">2019-05-30T14:17:24Z</dcterms:modified>
</cp:coreProperties>
</file>