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600" b="1">
                <a:solidFill>
                  <a:srgbClr val="003399"/>
                </a:solidFill>
                <a:latin typeface="맑은 고딕"/>
              </a:rPr>
              <a:t>문서 중앙화 시스템 효율화 작업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효율적 문서관리 체계 수립 및 정비 결과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2025.05.20 / 인프라보안팀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추진 배경 및 목적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문서 중앙화 시스템 내 비효율성 발견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체계적인 관리 필요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담당부서 주도로 효율화 목표 추진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>
                <a:solidFill>
                  <a:srgbClr val="FFFFFF"/>
                </a:solidFill>
                <a:latin typeface="맑은 고딕"/>
              </a:rPr>
              <a:t>🎯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기존 문제점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1">
                          <a:solidFill>
                            <a:srgbClr val="3C3C3C"/>
                          </a:solidFill>
                          <a:latin typeface="맑은 고딕"/>
                        </a:rPr>
                        <a:t>문제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1">
                          <a:solidFill>
                            <a:srgbClr val="3C3C3C"/>
                          </a:solidFill>
                          <a:latin typeface="맑은 고딕"/>
                        </a:rPr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중복/불필요 문서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많은 문서로 관리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버전 혼재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최신 문서 식별 어려움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원본/사본 혼재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수정 및 책임소재 불분명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폴더 깊이 과다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문서 접근성 저하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>
                <a:solidFill>
                  <a:srgbClr val="FFFFFF"/>
                </a:solidFill>
                <a:latin typeface="맑은 고딕"/>
              </a:rPr>
              <a:t>⚠️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개선 방안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1. 문서 통폐합 및 미사용 정리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2. 구버전은 old 폴더 이관 후 일정 기간 후 삭제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3. 공유 시 사본만 공유, 완료 후 삭제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4. 폴더 최대 5단계 제한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>
                <a:solidFill>
                  <a:srgbClr val="FFFFFF"/>
                </a:solidFill>
                <a:latin typeface="맑은 고딕"/>
              </a:rPr>
              <a:t>🛠️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개선 작업 진행 내용</a:t>
            </a:r>
          </a:p>
        </p:txBody>
      </p:sp>
      <p:sp>
        <p:nvSpPr>
          <p:cNvPr id="3" name="Process 2"/>
          <p:cNvSpPr/>
          <p:nvPr/>
        </p:nvSpPr>
        <p:spPr>
          <a:xfrm>
            <a:off x="457200" y="1828800"/>
            <a:ext cx="2103120" cy="914400"/>
          </a:xfrm>
          <a:prstGeom prst="flowChartProcess">
            <a:avLst/>
          </a:prstGeom>
          <a:solidFill>
            <a:srgbClr val="DCE6FA"/>
          </a:solidFill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dirty="0" err="1">
                <a:solidFill>
                  <a:srgbClr val="3C3C3C"/>
                </a:solidFill>
                <a:latin typeface="맑은 고딕"/>
              </a:rPr>
              <a:t>문서</a:t>
            </a:r>
            <a:r>
              <a:rPr sz="1600" b="0" dirty="0">
                <a:solidFill>
                  <a:srgbClr val="3C3C3C"/>
                </a:solidFill>
                <a:latin typeface="맑은 고딕"/>
              </a:rPr>
              <a:t> </a:t>
            </a:r>
            <a:r>
              <a:rPr sz="1600" b="0" dirty="0" err="1">
                <a:solidFill>
                  <a:srgbClr val="3C3C3C"/>
                </a:solidFill>
                <a:latin typeface="맑은 고딕"/>
              </a:rPr>
              <a:t>실사</a:t>
            </a:r>
            <a:endParaRPr sz="1600" b="0" dirty="0">
              <a:solidFill>
                <a:srgbClr val="3C3C3C"/>
              </a:solidFill>
              <a:latin typeface="맑은 고딕"/>
            </a:endParaRPr>
          </a:p>
        </p:txBody>
      </p:sp>
      <p:sp>
        <p:nvSpPr>
          <p:cNvPr id="4" name="Process 3"/>
          <p:cNvSpPr/>
          <p:nvPr/>
        </p:nvSpPr>
        <p:spPr>
          <a:xfrm>
            <a:off x="2468880" y="3034553"/>
            <a:ext cx="2103120" cy="914400"/>
          </a:xfrm>
          <a:prstGeom prst="flowChartProcess">
            <a:avLst/>
          </a:prstGeom>
          <a:solidFill>
            <a:srgbClr val="DCE6FA"/>
          </a:solidFill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 dirty="0" err="1">
                <a:solidFill>
                  <a:srgbClr val="3C3C3C"/>
                </a:solidFill>
                <a:latin typeface="맑은 고딕"/>
              </a:rPr>
              <a:t>문서</a:t>
            </a:r>
            <a:r>
              <a:rPr sz="1600" b="0" dirty="0">
                <a:solidFill>
                  <a:srgbClr val="3C3C3C"/>
                </a:solidFill>
                <a:latin typeface="맑은 고딕"/>
              </a:rPr>
              <a:t> </a:t>
            </a:r>
            <a:r>
              <a:rPr sz="1600" b="0" dirty="0" err="1">
                <a:solidFill>
                  <a:srgbClr val="3C3C3C"/>
                </a:solidFill>
                <a:latin typeface="맑은 고딕"/>
              </a:rPr>
              <a:t>분류</a:t>
            </a:r>
            <a:r>
              <a:rPr sz="1600" b="0" dirty="0">
                <a:solidFill>
                  <a:srgbClr val="3C3C3C"/>
                </a:solidFill>
                <a:latin typeface="맑은 고딕"/>
              </a:rPr>
              <a:t> 및 </a:t>
            </a:r>
            <a:r>
              <a:rPr sz="1600" b="0" dirty="0" err="1">
                <a:solidFill>
                  <a:srgbClr val="3C3C3C"/>
                </a:solidFill>
                <a:latin typeface="맑은 고딕"/>
              </a:rPr>
              <a:t>정리</a:t>
            </a:r>
            <a:endParaRPr sz="1600" b="0" dirty="0">
              <a:solidFill>
                <a:srgbClr val="3C3C3C"/>
              </a:solidFill>
              <a:latin typeface="맑은 고딕"/>
            </a:endParaRPr>
          </a:p>
        </p:txBody>
      </p:sp>
      <p:sp>
        <p:nvSpPr>
          <p:cNvPr id="5" name="Process 4"/>
          <p:cNvSpPr/>
          <p:nvPr/>
        </p:nvSpPr>
        <p:spPr>
          <a:xfrm>
            <a:off x="4480560" y="4258236"/>
            <a:ext cx="2103120" cy="914400"/>
          </a:xfrm>
          <a:prstGeom prst="flowChartProcess">
            <a:avLst/>
          </a:prstGeom>
          <a:solidFill>
            <a:srgbClr val="DCE6FA"/>
          </a:solidFill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>
                <a:solidFill>
                  <a:srgbClr val="3C3C3C"/>
                </a:solidFill>
                <a:latin typeface="맑은 고딕"/>
              </a:rPr>
              <a:t>폴더 구조 개선</a:t>
            </a:r>
          </a:p>
        </p:txBody>
      </p:sp>
      <p:sp>
        <p:nvSpPr>
          <p:cNvPr id="6" name="Process 5"/>
          <p:cNvSpPr/>
          <p:nvPr/>
        </p:nvSpPr>
        <p:spPr>
          <a:xfrm>
            <a:off x="6583680" y="5540189"/>
            <a:ext cx="2103120" cy="914400"/>
          </a:xfrm>
          <a:prstGeom prst="flowChartProcess">
            <a:avLst/>
          </a:prstGeom>
          <a:solidFill>
            <a:srgbClr val="DCE6FA"/>
          </a:solidFill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0">
                <a:solidFill>
                  <a:srgbClr val="3C3C3C"/>
                </a:solidFill>
                <a:latin typeface="맑은 고딕"/>
              </a:rPr>
              <a:t>기준 공유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>
                <a:solidFill>
                  <a:srgbClr val="FFFFFF"/>
                </a:solidFill>
                <a:latin typeface="맑은 고딕"/>
              </a:rPr>
              <a:t>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효율화 작업 결과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1">
                          <a:solidFill>
                            <a:srgbClr val="3C3C3C"/>
                          </a:solidFill>
                          <a:latin typeface="맑은 고딕"/>
                        </a:rPr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1">
                          <a:solidFill>
                            <a:srgbClr val="3C3C3C"/>
                          </a:solidFill>
                          <a:latin typeface="맑은 고딕"/>
                        </a:rPr>
                        <a:t>개선 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1">
                          <a:solidFill>
                            <a:srgbClr val="3C3C3C"/>
                          </a:solidFill>
                          <a:latin typeface="맑은 고딕"/>
                        </a:rPr>
                        <a:t>개선 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문서 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많음 (중복 포함)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감소 (중복 제거)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탐색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길음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단축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버전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혼선 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최신 유지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사용자 만족도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b="0">
                          <a:solidFill>
                            <a:srgbClr val="3C3C3C"/>
                          </a:solidFill>
                          <a:latin typeface="맑은 고딕"/>
                        </a:rPr>
                        <a:t>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>
                <a:solidFill>
                  <a:srgbClr val="FFFFFF"/>
                </a:solidFill>
                <a:latin typeface="맑은 고딕"/>
              </a:rPr>
              <a:t>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72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 b="1">
                <a:solidFill>
                  <a:srgbClr val="003399"/>
                </a:solidFill>
                <a:latin typeface="맑은 고딕"/>
              </a:rPr>
              <a:t>향후 계획 및 제언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문서 점검 정례화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관리 정책 전사 확산</a:t>
            </a:r>
          </a:p>
          <a:p>
            <a:pPr algn="l"/>
            <a:r>
              <a:rPr sz="2000" b="0">
                <a:solidFill>
                  <a:srgbClr val="3C3C3C"/>
                </a:solidFill>
                <a:latin typeface="맑은 고딕"/>
              </a:rPr>
              <a:t>- 피드백 기반 지속 개선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772400" y="274320"/>
            <a:ext cx="914400" cy="914400"/>
          </a:xfrm>
          <a:prstGeom prst="roundRect">
            <a:avLst/>
          </a:prstGeom>
          <a:solidFill>
            <a:srgbClr val="0033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400" b="0" dirty="0">
                <a:solidFill>
                  <a:srgbClr val="FFFFFF"/>
                </a:solidFill>
                <a:latin typeface="맑은 고딕"/>
              </a:rPr>
              <a:t>📈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179</Words>
  <Application>Microsoft Office PowerPoint</Application>
  <PresentationFormat>화면 슬라이드 쇼(4:3)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hgpark</cp:lastModifiedBy>
  <cp:revision>2</cp:revision>
  <dcterms:created xsi:type="dcterms:W3CDTF">2013-01-27T09:14:16Z</dcterms:created>
  <dcterms:modified xsi:type="dcterms:W3CDTF">2025-05-20T12:15:45Z</dcterms:modified>
  <cp:category/>
</cp:coreProperties>
</file>